
<file path=[Content_Types].xml><?xml version="1.0" encoding="utf-8"?>
<Types xmlns="http://schemas.openxmlformats.org/package/2006/content-types"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1587" r:id="rId3"/>
    <p:sldId id="1756" r:id="rId4"/>
    <p:sldId id="1758" r:id="rId5"/>
    <p:sldId id="1759" r:id="rId6"/>
    <p:sldId id="1770" r:id="rId8"/>
    <p:sldId id="1767" r:id="rId9"/>
    <p:sldId id="1775" r:id="rId10"/>
    <p:sldId id="1773" r:id="rId11"/>
    <p:sldId id="1763" r:id="rId12"/>
    <p:sldId id="1772" r:id="rId13"/>
    <p:sldId id="1766" r:id="rId14"/>
    <p:sldId id="1768" r:id="rId15"/>
    <p:sldId id="1781" r:id="rId16"/>
    <p:sldId id="1774" r:id="rId17"/>
    <p:sldId id="1776" r:id="rId18"/>
    <p:sldId id="1778" r:id="rId19"/>
    <p:sldId id="1782" r:id="rId20"/>
    <p:sldId id="1594" r:id="rId21"/>
  </p:sldIdLst>
  <p:sldSz cx="9144000" cy="5143500" type="screen16x9"/>
  <p:notesSz cx="7099300" cy="10234295"/>
  <p:custDataLst>
    <p:tags r:id="rId2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sis" initials="l" lastIdx="3" clrIdx="0"/>
  <p:cmAuthor id="3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C35A"/>
    <a:srgbClr val="008CCF"/>
    <a:srgbClr val="78C040"/>
    <a:srgbClr val="028DCF"/>
    <a:srgbClr val="F6F6F6"/>
    <a:srgbClr val="202630"/>
    <a:srgbClr val="77BF43"/>
    <a:srgbClr val="64B79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95" autoAdjust="0"/>
    <p:restoredTop sz="96261" autoAdjust="0"/>
  </p:normalViewPr>
  <p:slideViewPr>
    <p:cSldViewPr>
      <p:cViewPr>
        <p:scale>
          <a:sx n="100" d="100"/>
          <a:sy n="100" d="100"/>
        </p:scale>
        <p:origin x="420" y="45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9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  <a:endParaRPr lang="en-US" altLang="zh-CN" sz="1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  <a:endParaRPr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  <a:endParaRPr lang="en-US" altLang="zh-CN" sz="675" dirty="0">
              <a:solidFill>
                <a:srgbClr val="4B4B4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  <a:endParaRPr lang="zh-CN" altLang="en-US" sz="2400" b="1" dirty="0">
              <a:gradFill>
                <a:gsLst>
                  <a:gs pos="100000">
                    <a:srgbClr val="85C532"/>
                  </a:gs>
                  <a:gs pos="0">
                    <a:srgbClr val="0074C1"/>
                  </a:gs>
                  <a:gs pos="0">
                    <a:srgbClr val="008CCF"/>
                  </a:gs>
                </a:gsLst>
                <a:lin ang="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3.xml"/><Relationship Id="rId18" Type="http://schemas.openxmlformats.org/officeDocument/2006/relationships/tags" Target="../tags/tag2.xml"/><Relationship Id="rId17" Type="http://schemas.openxmlformats.org/officeDocument/2006/relationships/tags" Target="../tags/tag1.xml"/><Relationship Id="rId16" Type="http://schemas.openxmlformats.org/officeDocument/2006/relationships/image" Target="../media/image10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7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18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19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endParaRPr lang="en-US" altLang="zh-CN" sz="1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microsoft.com/office/2007/relationships/media" Target="../media/media15.mp4"/><Relationship Id="rId4" Type="http://schemas.openxmlformats.org/officeDocument/2006/relationships/video" Target="../media/media15.mp4"/><Relationship Id="rId3" Type="http://schemas.openxmlformats.org/officeDocument/2006/relationships/image" Target="../media/image29.png"/><Relationship Id="rId2" Type="http://schemas.microsoft.com/office/2007/relationships/media" Target="../media/media14.mp4"/><Relationship Id="rId1" Type="http://schemas.openxmlformats.org/officeDocument/2006/relationships/video" Target="../media/media14.mp4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microsoft.com/office/2007/relationships/media" Target="../media/media17.mp4"/><Relationship Id="rId4" Type="http://schemas.openxmlformats.org/officeDocument/2006/relationships/video" Target="NULL" TargetMode="External"/><Relationship Id="rId3" Type="http://schemas.openxmlformats.org/officeDocument/2006/relationships/image" Target="../media/image31.png"/><Relationship Id="rId2" Type="http://schemas.microsoft.com/office/2007/relationships/media" Target="../media/media16.mp4"/><Relationship Id="rId1" Type="http://schemas.openxmlformats.org/officeDocument/2006/relationships/video" Target="../media/media16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microsoft.com/office/2007/relationships/media" Target="../media/media18.mp4"/><Relationship Id="rId1" Type="http://schemas.openxmlformats.org/officeDocument/2006/relationships/video" Target="../media/media18.mp4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media" Target="../media/media20.mp4"/><Relationship Id="rId4" Type="http://schemas.openxmlformats.org/officeDocument/2006/relationships/video" Target="../media/media20.mp4"/><Relationship Id="rId3" Type="http://schemas.openxmlformats.org/officeDocument/2006/relationships/image" Target="../media/image34.png"/><Relationship Id="rId2" Type="http://schemas.microsoft.com/office/2007/relationships/media" Target="../media/media19.mp4"/><Relationship Id="rId1" Type="http://schemas.openxmlformats.org/officeDocument/2006/relationships/video" Target="../media/media19.mp4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media" Target="../media/media22.mp4"/><Relationship Id="rId4" Type="http://schemas.openxmlformats.org/officeDocument/2006/relationships/video" Target="../media/media22.mp4"/><Relationship Id="rId3" Type="http://schemas.openxmlformats.org/officeDocument/2006/relationships/image" Target="../media/image36.png"/><Relationship Id="rId2" Type="http://schemas.microsoft.com/office/2007/relationships/media" Target="../media/media21.mp4"/><Relationship Id="rId1" Type="http://schemas.openxmlformats.org/officeDocument/2006/relationships/video" Target="../media/media21.mp4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07/relationships/media" Target="../media/media24.mp4"/><Relationship Id="rId4" Type="http://schemas.openxmlformats.org/officeDocument/2006/relationships/video" Target="../media/media24.mp4"/><Relationship Id="rId3" Type="http://schemas.openxmlformats.org/officeDocument/2006/relationships/image" Target="../media/image38.png"/><Relationship Id="rId2" Type="http://schemas.microsoft.com/office/2007/relationships/media" Target="../media/media23.mp4"/><Relationship Id="rId1" Type="http://schemas.openxmlformats.org/officeDocument/2006/relationships/video" Target="../media/media23.mp4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3" Type="http://schemas.microsoft.com/office/2007/relationships/media" Target="../media/media25.mp4"/><Relationship Id="rId2" Type="http://schemas.openxmlformats.org/officeDocument/2006/relationships/video" Target="../media/media25.mp4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png"/><Relationship Id="rId2" Type="http://schemas.microsoft.com/office/2007/relationships/media" Target="../media/media26.mp4"/><Relationship Id="rId1" Type="http://schemas.openxmlformats.org/officeDocument/2006/relationships/video" Target="../media/media26.mp4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.xml"/><Relationship Id="rId4" Type="http://schemas.openxmlformats.org/officeDocument/2006/relationships/image" Target="../media/image10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15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media" Target="../media/media7.mp4"/><Relationship Id="rId4" Type="http://schemas.openxmlformats.org/officeDocument/2006/relationships/video" Target="NULL" TargetMode="External"/><Relationship Id="rId3" Type="http://schemas.openxmlformats.org/officeDocument/2006/relationships/image" Target="../media/image20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media" Target="../media/media9.mp4"/><Relationship Id="rId4" Type="http://schemas.openxmlformats.org/officeDocument/2006/relationships/video" Target="../media/media9.mp4"/><Relationship Id="rId3" Type="http://schemas.openxmlformats.org/officeDocument/2006/relationships/image" Target="../media/image22.png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media" Target="../media/media11.mp4"/><Relationship Id="rId4" Type="http://schemas.openxmlformats.org/officeDocument/2006/relationships/video" Target="../media/media11.mp4"/><Relationship Id="rId3" Type="http://schemas.openxmlformats.org/officeDocument/2006/relationships/image" Target="../media/image24.png"/><Relationship Id="rId2" Type="http://schemas.microsoft.com/office/2007/relationships/media" Target="../media/media10.mp4"/><Relationship Id="rId1" Type="http://schemas.openxmlformats.org/officeDocument/2006/relationships/video" Target="../media/media10.mp4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png"/><Relationship Id="rId2" Type="http://schemas.microsoft.com/office/2007/relationships/media" Target="../media/media12.mp4"/><Relationship Id="rId1" Type="http://schemas.openxmlformats.org/officeDocument/2006/relationships/video" Target="../media/media12.mp4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8.png"/><Relationship Id="rId3" Type="http://schemas.microsoft.com/office/2007/relationships/media" Target="../media/media13.mp4"/><Relationship Id="rId2" Type="http://schemas.openxmlformats.org/officeDocument/2006/relationships/video" Target="../media/media13.mp4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/>
            <a:endParaRPr lang="zh-CN" altLang="en-US" sz="100"/>
          </a:p>
        </p:txBody>
      </p:sp>
      <p:pic>
        <p:nvPicPr>
          <p:cNvPr id="2" name="图片 1" descr="工业网络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73400" y="460375"/>
            <a:ext cx="5972810" cy="4223385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107315" y="1275715"/>
            <a:ext cx="3121660" cy="1178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p>
            <a:pPr algn="ctr"/>
            <a:r>
              <a:rPr 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PLC2025</a:t>
            </a:r>
            <a:endParaRPr lang="en-US" sz="3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方案</a:t>
            </a:r>
            <a:endParaRPr lang="zh-CN" altLang="en-US" sz="3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endParaRPr lang="zh-CN" altLang="en-US" sz="3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六、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凸轮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7360" y="3724275"/>
            <a:ext cx="3048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飞剪功能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根据首标快速对标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自动过滤异常标信号</a:t>
            </a:r>
            <a:endParaRPr lang="zh-CN" altLang="en-US"/>
          </a:p>
        </p:txBody>
      </p:sp>
      <p:pic>
        <p:nvPicPr>
          <p:cNvPr id="2" name="飞剪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7070" y="1111885"/>
            <a:ext cx="2891155" cy="2467610"/>
          </a:xfrm>
          <a:prstGeom prst="rect">
            <a:avLst/>
          </a:prstGeom>
        </p:spPr>
      </p:pic>
      <p:pic>
        <p:nvPicPr>
          <p:cNvPr id="6" name="c078ef5cb657b3c3c1189424f8dacd23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3665" y="699135"/>
            <a:ext cx="4386580" cy="3176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检测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669790" y="1133475"/>
            <a:ext cx="3702050" cy="19977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5650" y="3651885"/>
            <a:ext cx="6156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LC1500</a:t>
            </a:r>
            <a:r>
              <a:rPr lang="zh-CN" altLang="en-US"/>
              <a:t>，通过编码器计数，位置比较触发，锁存功能，配合</a:t>
            </a:r>
            <a:r>
              <a:rPr lang="en-US" altLang="zh-CN"/>
              <a:t>FIFO</a:t>
            </a:r>
            <a:r>
              <a:rPr lang="zh-CN" altLang="en-US"/>
              <a:t>实现连续检测分拣功能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七、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视觉检测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分选机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9345ffbb6559002281e44b634c584c59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4889.000000" end="14947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405" y="1203960"/>
            <a:ext cx="3456940" cy="1934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031518fc3ab746439a9efd398f48476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15695" y="699135"/>
            <a:ext cx="6604000" cy="3390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3385" y="284798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八、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五轴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联动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284798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八、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五轴联动</a:t>
            </a:r>
            <a:r>
              <a:rPr lang="en-US" alt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刀径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补偿</a:t>
            </a:r>
            <a:endParaRPr lang="zh-CN" altLang="en-US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f17fb0bd965858a4a95dc07d6fcfdee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185410" y="555625"/>
            <a:ext cx="2200275" cy="3860165"/>
          </a:xfrm>
          <a:prstGeom prst="rect">
            <a:avLst/>
          </a:prstGeom>
        </p:spPr>
      </p:pic>
      <p:pic>
        <p:nvPicPr>
          <p:cNvPr id="5" name="WeChat_20250726095757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205" y="627380"/>
            <a:ext cx="2239645" cy="365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kk 2025-01-06 09-49-5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55465" y="1419860"/>
            <a:ext cx="4047490" cy="24955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八、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五轴六面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797e327075f9381e098c0f2ffc5c4558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450" y="1491615"/>
            <a:ext cx="3604260" cy="2217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9955" y="3878580"/>
            <a:ext cx="3048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支持多种拍照模式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ym typeface="+mn-ea"/>
              </a:rPr>
              <a:t>调试中</a:t>
            </a:r>
            <a:r>
              <a:rPr lang="en-US" altLang="zh-CN">
                <a:sym typeface="+mn-ea"/>
              </a:rPr>
              <a:t>RTCP</a:t>
            </a:r>
            <a:r>
              <a:rPr lang="zh-CN" altLang="en-US">
                <a:sym typeface="+mn-ea"/>
              </a:rPr>
              <a:t>焦点跟随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八、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四轴激光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切管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4dc309d04cfcfa647f24dfd875997cc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5650" y="987425"/>
            <a:ext cx="2260600" cy="3301365"/>
          </a:xfrm>
          <a:prstGeom prst="rect">
            <a:avLst/>
          </a:prstGeom>
        </p:spPr>
      </p:pic>
      <p:pic>
        <p:nvPicPr>
          <p:cNvPr id="6" name="ed77edcbebc84b8e22964f10c4d87c8e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1865" y="1635760"/>
            <a:ext cx="4746625" cy="2221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九、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六轴模型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机器人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5375" y="123825"/>
            <a:ext cx="5494655" cy="2750185"/>
          </a:xfrm>
          <a:prstGeom prst="rect">
            <a:avLst/>
          </a:prstGeom>
        </p:spPr>
      </p:pic>
      <p:pic>
        <p:nvPicPr>
          <p:cNvPr id="4" name="6b66907ab0839957633ac65f2ad4729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60" y="1275715"/>
            <a:ext cx="3477895" cy="25095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07765" y="3075940"/>
            <a:ext cx="45720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buNone/>
            </a:pPr>
            <a:r>
              <a:rPr lang="en-US" altLang="zh-CN" sz="1400">
                <a:sym typeface="+mn-ea"/>
              </a:rPr>
              <a:t>1</a:t>
            </a:r>
            <a:r>
              <a:rPr lang="zh-CN" altLang="en-US" sz="1400">
                <a:sym typeface="+mn-ea"/>
              </a:rPr>
              <a:t>、六轴运动框架，及和上位机交互调试界面</a:t>
            </a:r>
            <a:endParaRPr lang="zh-CN" altLang="en-US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、六轴手轮功能，可以沿</a:t>
            </a:r>
            <a:r>
              <a:rPr lang="en-US" altLang="zh-CN" sz="1400">
                <a:sym typeface="+mn-ea"/>
              </a:rPr>
              <a:t>XYZABC</a:t>
            </a:r>
            <a:r>
              <a:rPr lang="zh-CN" altLang="en-US" sz="1400">
                <a:sym typeface="+mn-ea"/>
              </a:rPr>
              <a:t>方向运动</a:t>
            </a:r>
            <a:endParaRPr lang="zh-CN" altLang="en-US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、从</a:t>
            </a:r>
            <a:r>
              <a:rPr lang="en-US" altLang="zh-CN" sz="1400">
                <a:sym typeface="+mn-ea"/>
              </a:rPr>
              <a:t>A</a:t>
            </a:r>
            <a:r>
              <a:rPr lang="zh-CN" altLang="en-US" sz="1400">
                <a:sym typeface="+mn-ea"/>
              </a:rPr>
              <a:t>点到</a:t>
            </a:r>
            <a:r>
              <a:rPr lang="en-US" altLang="zh-CN" sz="1400">
                <a:sym typeface="+mn-ea"/>
              </a:rPr>
              <a:t>B</a:t>
            </a:r>
            <a:r>
              <a:rPr lang="zh-CN" altLang="en-US" sz="1400">
                <a:sym typeface="+mn-ea"/>
              </a:rPr>
              <a:t>点，手摇轮控制到位</a:t>
            </a:r>
            <a:endParaRPr lang="zh-CN" altLang="en-US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、和人机定义功能列表，实现自定义动作流程</a:t>
            </a:r>
            <a:endParaRPr lang="zh-CN" altLang="en-US" sz="1400"/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5</a:t>
            </a:r>
            <a:r>
              <a:rPr lang="zh-CN" altLang="en-US" sz="1400">
                <a:sym typeface="+mn-ea"/>
              </a:rPr>
              <a:t>、</a:t>
            </a:r>
            <a:r>
              <a:rPr lang="en-US" altLang="zh-CN" sz="1400">
                <a:sym typeface="+mn-ea"/>
              </a:rPr>
              <a:t>3D</a:t>
            </a:r>
            <a:r>
              <a:rPr lang="zh-CN" altLang="en-US" sz="1400">
                <a:sym typeface="+mn-ea"/>
              </a:rPr>
              <a:t>托盘取放料</a:t>
            </a:r>
            <a:endParaRPr lang="zh-CN" altLang="en-US" sz="1400">
              <a:sym typeface="+mn-ea"/>
            </a:endParaRPr>
          </a:p>
          <a:p>
            <a:pPr marL="0" indent="0">
              <a:buNone/>
            </a:pPr>
            <a:r>
              <a:rPr lang="en-US" altLang="zh-CN" sz="1400">
                <a:sym typeface="+mn-ea"/>
              </a:rPr>
              <a:t>6</a:t>
            </a:r>
            <a:r>
              <a:rPr lang="zh-CN" altLang="en-US" sz="1400">
                <a:sym typeface="+mn-ea"/>
              </a:rPr>
              <a:t>、从原生</a:t>
            </a:r>
            <a:r>
              <a:rPr lang="en-US" altLang="zh-CN" sz="1400">
                <a:sym typeface="+mn-ea"/>
              </a:rPr>
              <a:t>ZYZ</a:t>
            </a:r>
            <a:r>
              <a:rPr lang="zh-CN" altLang="en-US" sz="1400">
                <a:sym typeface="+mn-ea"/>
              </a:rPr>
              <a:t>模型优化到</a:t>
            </a:r>
            <a:r>
              <a:rPr lang="en-US" altLang="zh-CN" sz="1400">
                <a:sym typeface="+mn-ea"/>
              </a:rPr>
              <a:t>ABC</a:t>
            </a:r>
            <a:r>
              <a:rPr lang="zh-CN" altLang="en-US" sz="1400">
                <a:sym typeface="+mn-ea"/>
              </a:rPr>
              <a:t>模型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十、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高密度数据采集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ad62e2de196bb88e84e6b4fcad3d275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3260" y="880110"/>
            <a:ext cx="3470910" cy="33470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15510" y="2284095"/>
            <a:ext cx="3286760" cy="14954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多通道模拟量信号采集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按照总线周期频率密集采样，不丢失采集信号，达到</a:t>
            </a:r>
            <a:r>
              <a:rPr lang="en-US" altLang="zh-CN"/>
              <a:t>1K</a:t>
            </a:r>
            <a:r>
              <a:rPr lang="zh-CN" altLang="en-US"/>
              <a:t>信号采样频率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  <a:endParaRPr lang="zh-CN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  <a:endParaRPr lang="zh-CN" altLang="en-US" sz="13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一、多夹爪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随线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追随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0400" y="4093845"/>
            <a:ext cx="64623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多夹爪配合视觉追随取放料，仿真节拍</a:t>
            </a:r>
            <a:r>
              <a:rPr lang="en-US" altLang="zh-CN"/>
              <a:t> 700ms/pcs</a:t>
            </a:r>
            <a:endParaRPr lang="en-US" altLang="zh-CN"/>
          </a:p>
        </p:txBody>
      </p:sp>
      <p:pic>
        <p:nvPicPr>
          <p:cNvPr id="7" name="随线追随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67360" y="1293495"/>
            <a:ext cx="4104005" cy="2387600"/>
          </a:xfrm>
          <a:prstGeom prst="rect">
            <a:avLst/>
          </a:prstGeom>
        </p:spPr>
      </p:pic>
      <p:pic>
        <p:nvPicPr>
          <p:cNvPr id="3" name="3dfff5fae256f9bf2d43807997d23c0b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5510" y="1491615"/>
            <a:ext cx="3352800" cy="2099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</a:t>
            </a:r>
            <a:r>
              <a:rPr lang="en-US" alt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CNC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刀尖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跟随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7450" y="401193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刀向裁切</a:t>
            </a:r>
            <a:endParaRPr lang="zh-CN" altLang="en-US"/>
          </a:p>
        </p:txBody>
      </p:sp>
      <p:pic>
        <p:nvPicPr>
          <p:cNvPr id="5" name="切线裁剪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3385" y="1059815"/>
            <a:ext cx="3375025" cy="25882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59880" y="422783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法向跟随</a:t>
            </a:r>
            <a:endParaRPr lang="zh-CN" altLang="en-US"/>
          </a:p>
        </p:txBody>
      </p:sp>
      <p:pic>
        <p:nvPicPr>
          <p:cNvPr id="6" name="法向跟随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315" y="1387475"/>
            <a:ext cx="3343275" cy="24815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23440" y="4011930"/>
            <a:ext cx="1213485" cy="422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XYZR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5939790" y="4227830"/>
            <a:ext cx="1213485" cy="422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XYZR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610" y="-20320"/>
            <a:ext cx="2360295" cy="1407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</a:t>
            </a:r>
            <a:r>
              <a:rPr lang="en-US" alt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XYR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模型</a:t>
            </a:r>
            <a:endParaRPr lang="zh-CN" altLang="en-US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215" y="3507740"/>
            <a:ext cx="3048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XYR</a:t>
            </a:r>
            <a:r>
              <a:rPr lang="zh-CN" altLang="en-US"/>
              <a:t>模型激光</a:t>
            </a:r>
            <a:r>
              <a:rPr lang="zh-CN" altLang="en-US"/>
              <a:t>检测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配合视觉纠正产品位置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PSO</a:t>
            </a:r>
            <a:r>
              <a:rPr lang="zh-CN" altLang="en-US"/>
              <a:t>精准触发激光</a:t>
            </a:r>
            <a:endParaRPr lang="zh-CN" altLang="en-US"/>
          </a:p>
        </p:txBody>
      </p:sp>
      <p:pic>
        <p:nvPicPr>
          <p:cNvPr id="8" name="XYR模型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87675" y="771525"/>
            <a:ext cx="5003800" cy="3019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924050"/>
            <a:ext cx="1842770" cy="1162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</a:t>
            </a:r>
            <a:r>
              <a:rPr lang="en-US" alt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XYR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模型</a:t>
            </a:r>
            <a:endParaRPr lang="zh-CN" altLang="en-US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3147695"/>
            <a:ext cx="3048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XYR</a:t>
            </a:r>
            <a:r>
              <a:rPr lang="zh-CN" altLang="en-US"/>
              <a:t>异形脚垫缝制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DXF</a:t>
            </a:r>
            <a:r>
              <a:rPr lang="zh-CN" altLang="en-US"/>
              <a:t>导入产品轨迹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沿产品切线方向进行缝制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电子齿轮控制缝纫针脚均匀</a:t>
            </a:r>
            <a:endParaRPr lang="zh-CN" altLang="en-US"/>
          </a:p>
        </p:txBody>
      </p:sp>
      <p:pic>
        <p:nvPicPr>
          <p:cNvPr id="6" name="8字走切线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71550" y="915670"/>
            <a:ext cx="3475990" cy="2162810"/>
          </a:xfrm>
          <a:prstGeom prst="rect">
            <a:avLst/>
          </a:prstGeom>
        </p:spPr>
      </p:pic>
      <p:pic>
        <p:nvPicPr>
          <p:cNvPr id="3" name="f1d34d53d377f5c2fd6187c0ed655967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17603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9700" y="411480"/>
            <a:ext cx="2007870" cy="3495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</a:t>
            </a:r>
            <a:r>
              <a:rPr lang="en-US" altLang="zh-CN" sz="2100">
                <a:sym typeface="+mn-ea"/>
              </a:rPr>
              <a:t>XZ-YC</a:t>
            </a:r>
            <a:r>
              <a:rPr lang="zh-CN" altLang="en-US" sz="2100">
                <a:sym typeface="+mn-ea"/>
              </a:rPr>
              <a:t>四轴联动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1460" y="3683635"/>
            <a:ext cx="46361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XYR</a:t>
            </a:r>
            <a:r>
              <a:rPr lang="zh-CN" altLang="en-US"/>
              <a:t>分离模型点胶</a:t>
            </a:r>
            <a:r>
              <a:rPr lang="zh-CN" altLang="en-US"/>
              <a:t>应用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针头方向固定，沿产品切线方向进行点胶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支持视觉纠偏</a:t>
            </a:r>
            <a:endParaRPr lang="zh-CN" altLang="en-US"/>
          </a:p>
        </p:txBody>
      </p:sp>
      <p:pic>
        <p:nvPicPr>
          <p:cNvPr id="5" name="佳琪仕优化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39115" y="1203960"/>
            <a:ext cx="3569335" cy="2223135"/>
          </a:xfrm>
          <a:prstGeom prst="rect">
            <a:avLst/>
          </a:prstGeom>
        </p:spPr>
      </p:pic>
      <p:pic>
        <p:nvPicPr>
          <p:cNvPr id="3" name="XYR画五角星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7900" y="1131570"/>
            <a:ext cx="2786380" cy="2427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466090"/>
            <a:ext cx="476123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</a:t>
            </a:r>
            <a:r>
              <a:rPr lang="en-US" alt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CNC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自动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抬刀</a:t>
            </a:r>
            <a:endParaRPr lang="zh-CN" altLang="en-US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CNC自动抬刀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28345" y="915670"/>
            <a:ext cx="3495040" cy="33096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75555" y="3939540"/>
            <a:ext cx="32702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解析</a:t>
            </a:r>
            <a:r>
              <a:rPr lang="en-US" altLang="zh-CN"/>
              <a:t>DXF</a:t>
            </a:r>
            <a:r>
              <a:rPr lang="zh-CN" altLang="en-US"/>
              <a:t>路径，生成自动抬刀沿切线运动</a:t>
            </a:r>
            <a:r>
              <a:rPr lang="zh-CN" altLang="en-US"/>
              <a:t>轨迹</a:t>
            </a:r>
            <a:endParaRPr lang="zh-CN" altLang="en-US"/>
          </a:p>
        </p:txBody>
      </p:sp>
      <p:pic>
        <p:nvPicPr>
          <p:cNvPr id="8" name="客户视频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045" y="843280"/>
            <a:ext cx="3802380" cy="2806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466090"/>
            <a:ext cx="476123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五、</a:t>
            </a:r>
            <a:r>
              <a:rPr lang="en-US" alt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Tray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盘飞拍，位置比较输出喷码</a:t>
            </a:r>
            <a:endParaRPr lang="zh-CN" altLang="en-US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3385" y="4011930"/>
            <a:ext cx="4117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/>
              <a:t>Tray</a:t>
            </a:r>
            <a:r>
              <a:rPr lang="zh-CN" altLang="en-US"/>
              <a:t>盘产品飞拍识别</a:t>
            </a:r>
            <a:endParaRPr lang="zh-CN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位置比较触发功能进行连续喷码</a:t>
            </a:r>
            <a:endParaRPr lang="zh-CN" altLang="en-US"/>
          </a:p>
        </p:txBody>
      </p:sp>
      <p:pic>
        <p:nvPicPr>
          <p:cNvPr id="5" name="CNC喷码轨迹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21200" y="1203325"/>
            <a:ext cx="4328160" cy="249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13385" y="465773"/>
            <a:ext cx="387048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六、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电子</a:t>
            </a:r>
            <a:r>
              <a:rPr lang="zh-CN" sz="21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凸轮</a:t>
            </a:r>
            <a:endParaRPr lang="zh-CN" sz="21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路径监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800" y="1923415"/>
            <a:ext cx="3748405" cy="11595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04205" y="372364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缝边机</a:t>
            </a:r>
            <a:r>
              <a:rPr lang="en-US" altLang="zh-CN"/>
              <a:t>60</a:t>
            </a:r>
            <a:r>
              <a:rPr lang="zh-CN" altLang="en-US"/>
              <a:t>轴凸轮</a:t>
            </a:r>
            <a:r>
              <a:rPr lang="zh-CN" altLang="en-US"/>
              <a:t>设计</a:t>
            </a:r>
            <a:endParaRPr lang="zh-CN" altLang="en-US"/>
          </a:p>
        </p:txBody>
      </p:sp>
      <p:pic>
        <p:nvPicPr>
          <p:cNvPr id="9" name="a58ea5487ff45616e8fa6f9bea7a3b4d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385" y="1347470"/>
            <a:ext cx="4333875" cy="2370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6651,&quot;width&quot;:9406}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COMMONDATA" val="eyJoZGlkIjoiMjU1NzdkYmY2NzA3ZjgxNTA1OWJkOTM4NjkzOGUxMzkifQ=="/>
  <p:tag name="KSO_WPP_MARK_KEY" val="f0655fd2-e003-42df-8881-31b758c859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WPS 演示</Application>
  <PresentationFormat>全屏显示(16:9)</PresentationFormat>
  <Paragraphs>95</Paragraphs>
  <Slides>18</Slides>
  <Notes>18</Notes>
  <HiddenSlides>0</HiddenSlides>
  <MMClips>23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Calibri</vt:lpstr>
      <vt:lpstr>Helvetica Light</vt:lpstr>
      <vt:lpstr>思源黑体 CN Normal</vt:lpstr>
      <vt:lpstr>黑体</vt:lpstr>
      <vt:lpstr>思源黑体 CN Regular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峰的啦啦啦</cp:lastModifiedBy>
  <cp:revision>2267</cp:revision>
  <dcterms:created xsi:type="dcterms:W3CDTF">2021-12-13T04:49:00Z</dcterms:created>
  <dcterms:modified xsi:type="dcterms:W3CDTF">2025-08-20T06:31:48Z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EC55878A6B2944BF9244AB64F07C7FB8_13</vt:lpwstr>
  </property>
  <property fmtid="{D5CDD505-2E9C-101B-9397-08002B2CF9AE}" pid="3" name="KSOProductBuildVer">
    <vt:lpwstr>2052-12.1.0.21915</vt:lpwstr>
  </property>
</Properties>
</file>