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1587" r:id="rId3"/>
    <p:sldId id="1756" r:id="rId4"/>
    <p:sldId id="1758" r:id="rId5"/>
    <p:sldId id="1759" r:id="rId6"/>
    <p:sldId id="1777" r:id="rId7"/>
    <p:sldId id="1778" r:id="rId9"/>
    <p:sldId id="1760" r:id="rId10"/>
    <p:sldId id="1809" r:id="rId11"/>
    <p:sldId id="1762" r:id="rId12"/>
    <p:sldId id="1763" r:id="rId13"/>
    <p:sldId id="1764" r:id="rId14"/>
    <p:sldId id="1796" r:id="rId15"/>
    <p:sldId id="1765" r:id="rId16"/>
    <p:sldId id="1766" r:id="rId17"/>
    <p:sldId id="1767" r:id="rId18"/>
    <p:sldId id="1768" r:id="rId19"/>
    <p:sldId id="1769" r:id="rId20"/>
    <p:sldId id="1770" r:id="rId21"/>
    <p:sldId id="1771" r:id="rId22"/>
    <p:sldId id="1772" r:id="rId23"/>
    <p:sldId id="1773" r:id="rId24"/>
    <p:sldId id="1774" r:id="rId25"/>
    <p:sldId id="1794" r:id="rId26"/>
    <p:sldId id="1594" r:id="rId27"/>
  </p:sldIdLst>
  <p:sldSz cx="9144000" cy="5143500" type="screen16x9"/>
  <p:notesSz cx="7099300" cy="10234295"/>
  <p:custDataLst>
    <p:tags r:id="rId32"/>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491" userDrawn="1">
          <p15:clr>
            <a:srgbClr val="A4A3A4"/>
          </p15:clr>
        </p15:guide>
        <p15:guide id="2" pos="28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sis" initials="l" lastIdx="3" clrIdx="0"/>
  <p:cmAuthor id="3" name="作者" initials="A" lastIdx="0" clrIdx="3"/>
  <p:cmAuthor id="0" name="IBM" initials="I"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EC35A"/>
    <a:srgbClr val="008CCF"/>
    <a:srgbClr val="78C040"/>
    <a:srgbClr val="028DCF"/>
    <a:srgbClr val="F6F6F6"/>
    <a:srgbClr val="202630"/>
    <a:srgbClr val="77BF43"/>
    <a:srgbClr val="64B79E"/>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95" autoAdjust="0"/>
    <p:restoredTop sz="96261" autoAdjust="0"/>
  </p:normalViewPr>
  <p:slideViewPr>
    <p:cSldViewPr showGuides="1">
      <p:cViewPr>
        <p:scale>
          <a:sx n="100" d="100"/>
          <a:sy n="100" d="100"/>
        </p:scale>
        <p:origin x="420" y="450"/>
      </p:cViewPr>
      <p:guideLst>
        <p:guide orient="horz" pos="1491"/>
        <p:guide pos="2832"/>
      </p:guideLst>
    </p:cSldViewPr>
  </p:slideViewPr>
  <p:notesTextViewPr>
    <p:cViewPr>
      <p:scale>
        <a:sx n="150" d="100"/>
        <a:sy n="150" d="100"/>
      </p:scale>
      <p:origin x="0" y="0"/>
    </p:cViewPr>
  </p:notesTextViewPr>
  <p:sorterViewPr>
    <p:cViewPr>
      <p:scale>
        <a:sx n="66" d="100"/>
        <a:sy n="66" d="100"/>
      </p:scale>
      <p:origin x="0" y="202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22.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ea typeface="思源黑体 CN Normal" panose="020B0400000000000000" pitchFamily="34" charset="-122"/>
              </a:defRPr>
            </a:lvl1pPr>
          </a:lstStyle>
          <a:p>
            <a:pPr>
              <a:defRPr/>
            </a:pPr>
            <a:endParaRPr lang="zh-CN" altLang="en-US" dirty="0"/>
          </a:p>
        </p:txBody>
      </p:sp>
      <p:sp>
        <p:nvSpPr>
          <p:cNvPr id="3" name="日期占位符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ea typeface="思源黑体 CN Normal" panose="020B0400000000000000" pitchFamily="34" charset="-122"/>
              </a:defRPr>
            </a:lvl1pPr>
          </a:lstStyle>
          <a:p>
            <a:pPr>
              <a:defRPr/>
            </a:pPr>
            <a:fld id="{D26C39E3-8B35-45E3-BC29-94A677D6CBB9}"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zh-CN" altLang="en-US" noProof="0" dirty="0"/>
          </a:p>
        </p:txBody>
      </p:sp>
      <p:sp>
        <p:nvSpPr>
          <p:cNvPr id="5" name="备注占位符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zh-CN" altLang="en-US" noProof="0" dirty="0"/>
              <a:t>单击此处编辑母版文本样式</a:t>
            </a:r>
            <a:endParaRPr lang="zh-CN" altLang="en-US" noProof="0" dirty="0"/>
          </a:p>
          <a:p>
            <a:pPr lvl="1"/>
            <a:r>
              <a:rPr lang="zh-CN" altLang="en-US" noProof="0" dirty="0"/>
              <a:t>第二级</a:t>
            </a:r>
            <a:endParaRPr lang="zh-CN" altLang="en-US" noProof="0" dirty="0"/>
          </a:p>
          <a:p>
            <a:pPr lvl="2"/>
            <a:r>
              <a:rPr lang="zh-CN" altLang="en-US" noProof="0" dirty="0"/>
              <a:t>第三级</a:t>
            </a:r>
            <a:endParaRPr lang="zh-CN" altLang="en-US" noProof="0" dirty="0"/>
          </a:p>
          <a:p>
            <a:pPr lvl="3"/>
            <a:r>
              <a:rPr lang="zh-CN" altLang="en-US" noProof="0" dirty="0"/>
              <a:t>第四级</a:t>
            </a:r>
            <a:endParaRPr lang="zh-CN" altLang="en-US" noProof="0" dirty="0"/>
          </a:p>
          <a:p>
            <a:pPr lvl="4"/>
            <a:r>
              <a:rPr lang="zh-CN" altLang="en-US" noProof="0" dirty="0"/>
              <a:t>第五级</a:t>
            </a:r>
            <a:endParaRPr lang="zh-CN" altLang="en-US" noProof="0" dirty="0"/>
          </a:p>
        </p:txBody>
      </p:sp>
      <p:sp>
        <p:nvSpPr>
          <p:cNvPr id="6" name="页脚占位符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ea typeface="思源黑体 CN Normal" panose="020B0400000000000000"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mn-lt"/>
                <a:ea typeface="思源黑体 CN Normal" panose="020B0400000000000000" pitchFamily="34" charset="-122"/>
              </a:defRPr>
            </a:lvl1pPr>
          </a:lstStyle>
          <a:p>
            <a:pPr>
              <a:defRPr/>
            </a:pPr>
            <a:fld id="{DA07EF41-3694-421D-B7BE-BF93C347822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1pPr>
    <a:lvl2pPr marL="4572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2pPr>
    <a:lvl3pPr marL="9144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3pPr>
    <a:lvl4pPr marL="13716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4pPr>
    <a:lvl5pPr marL="18288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文本框 1"/>
          <p:cNvSpPr txBox="1"/>
          <p:nvPr/>
        </p:nvSpPr>
        <p:spPr>
          <a:xfrm>
            <a:off x="7308215" y="4731385"/>
            <a:ext cx="1554480" cy="245110"/>
          </a:xfrm>
          <a:prstGeom prst="rect">
            <a:avLst/>
          </a:prstGeom>
          <a:noFill/>
        </p:spPr>
        <p:txBody>
          <a:bodyPr wrap="square" rtlCol="0" anchor="t">
            <a:spAutoFit/>
          </a:bodyPr>
          <a:p>
            <a:r>
              <a:rPr lang="zh-CN" altLang="en-US"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电话：</a:t>
            </a:r>
            <a:r>
              <a:rPr lang="en-US" altLang="zh-CN"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400-036-0876</a:t>
            </a:r>
            <a:endParaRPr lang="en-US" altLang="zh-CN"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bg>
      <p:bgRef idx="1001">
        <a:schemeClr val="bg1"/>
      </p:bgRef>
    </p:bg>
    <p:spTree>
      <p:nvGrpSpPr>
        <p:cNvPr id="1" name=""/>
        <p:cNvGrpSpPr/>
        <p:nvPr/>
      </p:nvGrpSpPr>
      <p:grpSpPr>
        <a:xfrm>
          <a:off x="0" y="0"/>
          <a:ext cx="0" cy="0"/>
          <a:chOff x="0" y="0"/>
          <a:chExt cx="0" cy="0"/>
        </a:xfrm>
      </p:grpSpPr>
      <p:sp>
        <p:nvSpPr>
          <p:cNvPr id="8" name="ïṣ1îḍe"/>
          <p:cNvSpPr/>
          <p:nvPr userDrawn="1"/>
        </p:nvSpPr>
        <p:spPr>
          <a:xfrm>
            <a:off x="2627" y="-38757"/>
            <a:ext cx="9141373" cy="5182257"/>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a:p>
        </p:txBody>
      </p:sp>
      <p:sp>
        <p:nvSpPr>
          <p:cNvPr id="2" name="标题 1"/>
          <p:cNvSpPr>
            <a:spLocks noGrp="1"/>
          </p:cNvSpPr>
          <p:nvPr>
            <p:ph type="title"/>
          </p:nvPr>
        </p:nvSpPr>
        <p:spPr>
          <a:xfrm>
            <a:off x="495300" y="0"/>
            <a:ext cx="8143875" cy="771525"/>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128492" y="4829175"/>
            <a:ext cx="1352193" cy="161925"/>
          </a:xfrm>
        </p:spPr>
        <p:txBody>
          <a:bodyPr/>
          <a:lstStyle/>
          <a:p>
            <a:fld id="{748B5987-9647-4253-899C-3B9819D6D8A0}" type="datetime1">
              <a:rPr lang="zh-CN" altLang="en-US" smtClean="0"/>
            </a:fld>
            <a:endParaRPr lang="zh-CN" altLang="en-US"/>
          </a:p>
        </p:txBody>
      </p:sp>
      <p:sp>
        <p:nvSpPr>
          <p:cNvPr id="4" name="页脚占位符 3"/>
          <p:cNvSpPr>
            <a:spLocks noGrp="1"/>
          </p:cNvSpPr>
          <p:nvPr>
            <p:ph type="ftr" sz="quarter" idx="11"/>
          </p:nvPr>
        </p:nvSpPr>
        <p:spPr>
          <a:xfrm>
            <a:off x="495301" y="4829175"/>
            <a:ext cx="2994128" cy="161925"/>
          </a:xfrm>
        </p:spPr>
        <p:txBody>
          <a:bodyPr/>
          <a:lstStyle/>
          <a:p>
            <a:endParaRPr lang="zh-CN" altLang="en-US"/>
          </a:p>
        </p:txBody>
      </p:sp>
      <p:sp>
        <p:nvSpPr>
          <p:cNvPr id="5" name="灯片编号占位符 4"/>
          <p:cNvSpPr>
            <a:spLocks noGrp="1"/>
          </p:cNvSpPr>
          <p:nvPr>
            <p:ph type="sldNum" sz="quarter" idx="12"/>
          </p:nvPr>
        </p:nvSpPr>
        <p:spPr>
          <a:xfrm>
            <a:off x="6643089" y="4829175"/>
            <a:ext cx="1996086" cy="161925"/>
          </a:xfrm>
        </p:spPr>
        <p:txBody>
          <a:bodyPr/>
          <a:lstStyle/>
          <a:p>
            <a:fld id="{7F65B630-C7FF-41C0-9923-C5E5E29EED81}"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0F0F0"/>
        </a:solidFill>
        <a:effectLst/>
      </p:bgPr>
    </p:bg>
    <p:spTree>
      <p:nvGrpSpPr>
        <p:cNvPr id="1" name=""/>
        <p:cNvGrpSpPr/>
        <p:nvPr/>
      </p:nvGrpSpPr>
      <p:grpSpPr>
        <a:xfrm>
          <a:off x="0" y="0"/>
          <a:ext cx="0" cy="0"/>
          <a:chOff x="0" y="0"/>
          <a:chExt cx="0" cy="0"/>
        </a:xfrm>
      </p:grpSpPr>
      <p:grpSp>
        <p:nvGrpSpPr>
          <p:cNvPr id="8" name="组 7"/>
          <p:cNvGrpSpPr/>
          <p:nvPr userDrawn="1"/>
        </p:nvGrpSpPr>
        <p:grpSpPr>
          <a:xfrm flipV="1">
            <a:off x="107242" y="4921425"/>
            <a:ext cx="3250004" cy="165538"/>
            <a:chOff x="7858662" y="362607"/>
            <a:chExt cx="4333338" cy="220717"/>
          </a:xfrm>
        </p:grpSpPr>
        <p:sp>
          <p:nvSpPr>
            <p:cNvPr id="9" name="任意形状 8"/>
            <p:cNvSpPr/>
            <p:nvPr/>
          </p:nvSpPr>
          <p:spPr>
            <a:xfrm flipV="1">
              <a:off x="11462744" y="362607"/>
              <a:ext cx="729256" cy="220717"/>
            </a:xfrm>
            <a:custGeom>
              <a:avLst/>
              <a:gdLst>
                <a:gd name="connsiteX0" fmla="*/ 0 w 729256"/>
                <a:gd name="connsiteY0" fmla="*/ 220717 h 220717"/>
                <a:gd name="connsiteX1" fmla="*/ 729256 w 729256"/>
                <a:gd name="connsiteY1" fmla="*/ 220717 h 220717"/>
                <a:gd name="connsiteX2" fmla="*/ 729256 w 729256"/>
                <a:gd name="connsiteY2" fmla="*/ 0 h 220717"/>
                <a:gd name="connsiteX3" fmla="*/ 129177 w 729256"/>
                <a:gd name="connsiteY3" fmla="*/ 0 h 220717"/>
              </a:gdLst>
              <a:ahLst/>
              <a:cxnLst>
                <a:cxn ang="0">
                  <a:pos x="connsiteX0" y="connsiteY0"/>
                </a:cxn>
                <a:cxn ang="0">
                  <a:pos x="connsiteX1" y="connsiteY1"/>
                </a:cxn>
                <a:cxn ang="0">
                  <a:pos x="connsiteX2" y="connsiteY2"/>
                </a:cxn>
                <a:cxn ang="0">
                  <a:pos x="connsiteX3" y="connsiteY3"/>
                </a:cxn>
              </a:cxnLst>
              <a:rect l="l" t="t" r="r" b="b"/>
              <a:pathLst>
                <a:path w="729256" h="220717">
                  <a:moveTo>
                    <a:pt x="0" y="220717"/>
                  </a:moveTo>
                  <a:lnTo>
                    <a:pt x="729256" y="220717"/>
                  </a:lnTo>
                  <a:lnTo>
                    <a:pt x="729256" y="0"/>
                  </a:lnTo>
                  <a:lnTo>
                    <a:pt x="129177"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
            </a:p>
          </p:txBody>
        </p:sp>
        <p:sp>
          <p:nvSpPr>
            <p:cNvPr id="10" name="平行四边形 9"/>
            <p:cNvSpPr/>
            <p:nvPr/>
          </p:nvSpPr>
          <p:spPr>
            <a:xfrm flipV="1">
              <a:off x="7858662" y="362607"/>
              <a:ext cx="3616043" cy="220717"/>
            </a:xfrm>
            <a:prstGeom prst="parallelogram">
              <a:avLst>
                <a:gd name="adj" fmla="val 5852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
            </a:p>
          </p:txBody>
        </p:sp>
      </p:gr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628650" y="4767263"/>
            <a:ext cx="2057400" cy="273844"/>
          </a:xfrm>
        </p:spPr>
        <p:txBody>
          <a:bodyPr/>
          <a:lstStyle/>
          <a:p>
            <a:fld id="{7EC9CC9A-691B-F94B-9DD0-B59C4F8D2435}" type="datetimeFigureOut">
              <a:rPr kumimoji="1" lang="zh-CN" altLang="en-US" smtClean="0"/>
            </a:fld>
            <a:endParaRPr kumimoji="1" lang="zh-CN" altLang="en-US"/>
          </a:p>
        </p:txBody>
      </p:sp>
      <p:sp>
        <p:nvSpPr>
          <p:cNvPr id="5" name="页脚占位符 4"/>
          <p:cNvSpPr>
            <a:spLocks noGrp="1"/>
          </p:cNvSpPr>
          <p:nvPr>
            <p:ph type="ftr" sz="quarter" idx="11"/>
          </p:nvPr>
        </p:nvSpPr>
        <p:spPr>
          <a:xfrm>
            <a:off x="3028950" y="4767263"/>
            <a:ext cx="3086100" cy="273844"/>
          </a:xfrm>
        </p:spPr>
        <p:txBody>
          <a:bodyPr/>
          <a:lstStyle/>
          <a:p>
            <a:endParaRPr kumimoji="1" lang="zh-CN" altLang="en-US"/>
          </a:p>
        </p:txBody>
      </p:sp>
      <p:sp>
        <p:nvSpPr>
          <p:cNvPr id="6" name="幻灯片编号占位符 5"/>
          <p:cNvSpPr>
            <a:spLocks noGrp="1"/>
          </p:cNvSpPr>
          <p:nvPr>
            <p:ph type="sldNum" sz="quarter" idx="12"/>
          </p:nvPr>
        </p:nvSpPr>
        <p:spPr>
          <a:xfrm>
            <a:off x="6457950" y="4767263"/>
            <a:ext cx="2057400" cy="273844"/>
          </a:xfrm>
        </p:spPr>
        <p:txBody>
          <a:bodyPr/>
          <a:lstStyle/>
          <a:p>
            <a:fld id="{E34CBF0F-8388-3A4F-87D9-F297F67C7EF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幻灯片">
    <p:bg>
      <p:bgPr>
        <a:no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二级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二级目录">
    <p:spTree>
      <p:nvGrpSpPr>
        <p:cNvPr id="1" name=""/>
        <p:cNvGrpSpPr/>
        <p:nvPr/>
      </p:nvGrpSpPr>
      <p:grpSpPr>
        <a:xfrm>
          <a:off x="0" y="0"/>
          <a:ext cx="0" cy="0"/>
          <a:chOff x="0" y="0"/>
          <a:chExt cx="0" cy="0"/>
        </a:xfrm>
      </p:grpSpPr>
      <p:sp>
        <p:nvSpPr>
          <p:cNvPr id="35" name="Bildplatzhalter"/>
          <p:cNvSpPr>
            <a:spLocks noGrp="1"/>
          </p:cNvSpPr>
          <p:nvPr>
            <p:ph type="pic" sz="quarter" idx="12" hasCustomPrompt="1"/>
          </p:nvPr>
        </p:nvSpPr>
        <p:spPr bwMode="gray">
          <a:xfrm>
            <a:off x="413460" y="1357000"/>
            <a:ext cx="8317083" cy="2642576"/>
          </a:xfrm>
          <a:prstGeom prst="rect">
            <a:avLst/>
          </a:prstGeom>
          <a:solidFill>
            <a:schemeClr val="bg1"/>
          </a:solidFill>
        </p:spPr>
        <p:txBody>
          <a:bodyPr vert="horz" lIns="252000" tIns="252000" rIns="252000" bIns="252000" rtlCol="0" anchor="ctr" anchorCtr="0">
            <a:noAutofit/>
          </a:bodyPr>
          <a:lstStyle>
            <a:lvl1pPr marL="213995" indent="-213995" algn="ctr">
              <a:buNone/>
              <a:defRPr lang="de-DE" dirty="0"/>
            </a:lvl1pPr>
          </a:lstStyle>
          <a:p>
            <a:r>
              <a:rPr lang="zh-CN" altLang="en-US" noProof="0" dirty="0"/>
              <a:t>请插入图片</a:t>
            </a:r>
            <a:endParaRPr lang="en-US" noProof="0" dirty="0"/>
          </a:p>
        </p:txBody>
      </p:sp>
      <p:sp>
        <p:nvSpPr>
          <p:cNvPr id="36" name="Titel"/>
          <p:cNvSpPr>
            <a:spLocks noGrp="1"/>
          </p:cNvSpPr>
          <p:nvPr>
            <p:ph type="title" hasCustomPrompt="1"/>
          </p:nvPr>
        </p:nvSpPr>
        <p:spPr bwMode="gray">
          <a:xfrm>
            <a:off x="412010" y="685957"/>
            <a:ext cx="8317082" cy="485887"/>
          </a:xfrm>
          <a:prstGeom prst="rect">
            <a:avLst/>
          </a:prstGeom>
          <a:noFill/>
          <a:ln w="12700" cap="flat" cmpd="sng">
            <a:noFill/>
            <a:prstDash val="solid"/>
            <a:miter lim="0"/>
          </a:ln>
          <a:effectLst/>
        </p:spPr>
        <p:txBody>
          <a:bodyPr lIns="26789" tIns="26789" rIns="26789" bIns="26789" anchor="ctr"/>
          <a:lstStyle>
            <a:lvl1pPr>
              <a:defRPr lang="en-US" sz="2100" b="0" noProof="0" dirty="0">
                <a:solidFill>
                  <a:schemeClr val="tx1">
                    <a:lumMod val="75000"/>
                    <a:lumOff val="25000"/>
                  </a:schemeClr>
                </a:solidFill>
                <a:latin typeface="+mn-lt"/>
                <a:ea typeface="微软雅黑" panose="020B0503020204020204" pitchFamily="34" charset="-122"/>
                <a:cs typeface="Arial" panose="020B0604020202020204" pitchFamily="34" charset="0"/>
              </a:defRPr>
            </a:lvl1pPr>
          </a:lstStyle>
          <a:p>
            <a:pPr marL="0" lvl="0" defTabSz="815975">
              <a:lnSpc>
                <a:spcPct val="130000"/>
              </a:lnSpc>
            </a:pPr>
            <a:r>
              <a:rPr lang="zh-CN" altLang="en-US" noProof="0" dirty="0"/>
              <a:t>请插入幻灯片主题</a:t>
            </a:r>
            <a:endParaRPr lang="en-US" noProof="0" dirty="0"/>
          </a:p>
        </p:txBody>
      </p:sp>
      <p:sp>
        <p:nvSpPr>
          <p:cNvPr id="37" name="Fußzeilenplatzhalter"/>
          <p:cNvSpPr>
            <a:spLocks noGrp="1"/>
          </p:cNvSpPr>
          <p:nvPr>
            <p:ph type="ftr" sz="quarter" idx="3"/>
          </p:nvPr>
        </p:nvSpPr>
        <p:spPr bwMode="gray">
          <a:xfrm>
            <a:off x="413460" y="4083173"/>
            <a:ext cx="5373699" cy="269937"/>
          </a:xfrm>
          <a:prstGeom prst="rect">
            <a:avLst/>
          </a:prstGeom>
        </p:spPr>
        <p:txBody>
          <a:bodyPr vert="horz" lIns="0" tIns="0" rIns="0" bIns="0" rtlCol="0" anchor="ctr"/>
          <a:lstStyle>
            <a:lvl1pPr algn="l">
              <a:defRPr sz="900">
                <a:solidFill>
                  <a:schemeClr val="tx1">
                    <a:lumMod val="75000"/>
                    <a:lumOff val="25000"/>
                  </a:schemeClr>
                </a:solidFill>
              </a:defRPr>
            </a:lvl1pPr>
          </a:lstStyle>
          <a:p>
            <a:r>
              <a:rPr lang="zh-CN" altLang="en-US"/>
              <a:t>图片备注</a:t>
            </a:r>
            <a:endParaRPr lang="de-DE" dirty="0"/>
          </a:p>
        </p:txBody>
      </p:sp>
      <p:sp>
        <p:nvSpPr>
          <p:cNvPr id="38" name="Foliennummernplatzhalter"/>
          <p:cNvSpPr>
            <a:spLocks noGrp="1"/>
          </p:cNvSpPr>
          <p:nvPr>
            <p:ph type="sldNum" sz="quarter" idx="4"/>
          </p:nvPr>
        </p:nvSpPr>
        <p:spPr bwMode="gray">
          <a:xfrm>
            <a:off x="412009" y="4568562"/>
            <a:ext cx="189025" cy="269937"/>
          </a:xfrm>
          <a:prstGeom prst="rect">
            <a:avLst/>
          </a:prstGeom>
        </p:spPr>
        <p:txBody>
          <a:bodyPr vert="horz" lIns="0" tIns="0" rIns="0" bIns="0" rtlCol="0" anchor="ctr"/>
          <a:lstStyle>
            <a:lvl1pPr algn="l">
              <a:defRPr sz="750">
                <a:solidFill>
                  <a:schemeClr val="tx1"/>
                </a:solidFill>
              </a:defRPr>
            </a:lvl1pPr>
          </a:lstStyle>
          <a:p>
            <a:fld id="{B227C86F-CC2D-492F-A88C-C748186E73FB}" type="slidenum">
              <a:rPr lang="de-DE" noProof="0" smtClean="0"/>
            </a:fld>
            <a:endParaRPr lang="de-DE" noProof="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背景">
    <p:spTree>
      <p:nvGrpSpPr>
        <p:cNvPr id="1" name=""/>
        <p:cNvGrpSpPr/>
        <p:nvPr/>
      </p:nvGrpSpPr>
      <p:grpSpPr>
        <a:xfrm>
          <a:off x="0" y="0"/>
          <a:ext cx="0" cy="0"/>
          <a:chOff x="0" y="0"/>
          <a:chExt cx="0" cy="0"/>
        </a:xfrm>
      </p:grpSpPr>
      <p:sp>
        <p:nvSpPr>
          <p:cNvPr id="3" name="矩形 2"/>
          <p:cNvSpPr/>
          <p:nvPr userDrawn="1"/>
        </p:nvSpPr>
        <p:spPr>
          <a:xfrm>
            <a:off x="0" y="-20320"/>
            <a:ext cx="9144000" cy="2915920"/>
          </a:xfrm>
          <a:prstGeom prst="rect">
            <a:avLst/>
          </a:prstGeom>
          <a:solidFill>
            <a:schemeClr val="bg1">
              <a:lumMod val="5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 name="直接连接符 3"/>
          <p:cNvCxnSpPr/>
          <p:nvPr userDrawn="1"/>
        </p:nvCxnSpPr>
        <p:spPr>
          <a:xfrm>
            <a:off x="413202" y="3518144"/>
            <a:ext cx="6046221" cy="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7"/>
          <p:cNvSpPr>
            <a:spLocks noChangeArrowheads="1"/>
          </p:cNvSpPr>
          <p:nvPr userDrawn="1"/>
        </p:nvSpPr>
        <p:spPr bwMode="auto">
          <a:xfrm>
            <a:off x="333856" y="3896588"/>
            <a:ext cx="2576646" cy="295275"/>
          </a:xfrm>
          <a:prstGeom prst="rect">
            <a:avLst/>
          </a:prstGeom>
          <a:noFill/>
          <a:ln w="9525">
            <a:noFill/>
            <a:miter lim="800000"/>
          </a:ln>
          <a:effectLst/>
        </p:spPr>
        <p:txBody>
          <a:bodyPr vert="horz" wrap="square" lIns="68564" tIns="34283" rIns="68564" bIns="34283" numCol="1" anchor="ctr" anchorCtr="0" compatLnSpc="1">
            <a:spAutoFit/>
          </a:bodyPr>
          <a:p>
            <a:pPr defTabSz="685800" fontAlgn="base">
              <a:spcBef>
                <a:spcPts val="75"/>
              </a:spcBef>
              <a:spcAft>
                <a:spcPts val="75"/>
              </a:spcAft>
            </a:pPr>
            <a:r>
              <a:rPr lang="zh-CN" altLang="en-US"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地址：</a:t>
            </a:r>
            <a:r>
              <a:rPr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苏州市高新区滨河路625号创业大厦5号楼6楼</a:t>
            </a:r>
            <a:endParaRPr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endParaRPr>
          </a:p>
          <a:p>
            <a:pPr defTabSz="685800" fontAlgn="base">
              <a:spcBef>
                <a:spcPts val="75"/>
              </a:spcBef>
              <a:spcAft>
                <a:spcPts val="75"/>
              </a:spcAft>
            </a:pPr>
            <a:r>
              <a:rPr lang="en-US" altLang="zh-CN"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http://www.szpcbase.com/</a:t>
            </a:r>
            <a:endParaRPr lang="en-US" altLang="zh-CN"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Rectangle 7"/>
          <p:cNvSpPr>
            <a:spLocks noChangeArrowheads="1"/>
          </p:cNvSpPr>
          <p:nvPr userDrawn="1"/>
        </p:nvSpPr>
        <p:spPr bwMode="auto">
          <a:xfrm>
            <a:off x="334010" y="3667760"/>
            <a:ext cx="2303780" cy="228600"/>
          </a:xfrm>
          <a:prstGeom prst="rect">
            <a:avLst/>
          </a:prstGeom>
          <a:noFill/>
          <a:ln w="9525">
            <a:noFill/>
            <a:miter lim="800000"/>
          </a:ln>
          <a:effectLst/>
        </p:spPr>
        <p:txBody>
          <a:bodyPr vert="horz" wrap="square" lIns="68564" tIns="34283" rIns="68564" bIns="34283" numCol="1" anchor="ctr" anchorCtr="0" compatLnSpc="1">
            <a:spAutoFit/>
          </a:bodyPr>
          <a:p>
            <a:pPr defTabSz="685800" fontAlgn="base">
              <a:spcBef>
                <a:spcPts val="75"/>
              </a:spcBef>
              <a:spcAft>
                <a:spcPts val="75"/>
              </a:spcAft>
            </a:pPr>
            <a:r>
              <a:rPr lang="zh-CN" altLang="en-US" sz="1050" b="1"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苏州市凌臣</a:t>
            </a:r>
            <a:r>
              <a:rPr lang="zh-CN" altLang="en-US" sz="1050" b="1" dirty="0">
                <a:solidFill>
                  <a:srgbClr val="4B4B4B"/>
                </a:solidFill>
                <a:latin typeface="微软雅黑" panose="020B0503020204020204" pitchFamily="34" charset="-122"/>
                <a:ea typeface="微软雅黑" panose="020B0503020204020204" pitchFamily="34" charset="-122"/>
                <a:cs typeface="Arial" panose="020B0604020202020204" pitchFamily="34" charset="0"/>
                <a:sym typeface="+mn-ea"/>
              </a:rPr>
              <a:t>采集</a:t>
            </a:r>
            <a:r>
              <a:rPr lang="zh-CN" altLang="en-US" sz="1050" b="1"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计算机有限公司</a:t>
            </a:r>
            <a:endParaRPr lang="zh-CN" altLang="en-US" sz="1050" b="1"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矩形 6"/>
          <p:cNvSpPr/>
          <p:nvPr userDrawn="1"/>
        </p:nvSpPr>
        <p:spPr>
          <a:xfrm>
            <a:off x="1043124" y="357105"/>
            <a:ext cx="582291" cy="1464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50000"/>
                  <a:lumOff val="50000"/>
                </a:schemeClr>
              </a:solidFill>
            </a:endParaRPr>
          </a:p>
        </p:txBody>
      </p:sp>
      <p:sp>
        <p:nvSpPr>
          <p:cNvPr id="8" name="TextBox 6"/>
          <p:cNvSpPr txBox="1"/>
          <p:nvPr userDrawn="1"/>
        </p:nvSpPr>
        <p:spPr>
          <a:xfrm>
            <a:off x="474458" y="341329"/>
            <a:ext cx="1143000" cy="189865"/>
          </a:xfrm>
          <a:prstGeom prst="rect">
            <a:avLst/>
          </a:prstGeom>
          <a:noFill/>
        </p:spPr>
        <p:txBody>
          <a:bodyPr wrap="none" lIns="68537" tIns="34268" rIns="68537" bIns="34268">
            <a:spAutoFit/>
          </a:bodyPr>
          <a:p>
            <a:pPr algn="ctr">
              <a:defRPr/>
            </a:pPr>
            <a:r>
              <a:rPr lang="zh-CN" altLang="en-US" sz="800" dirty="0">
                <a:solidFill>
                  <a:schemeClr val="bg1"/>
                </a:solidFill>
                <a:ea typeface="微软雅黑" panose="020B0503020204020204" pitchFamily="34" charset="-122"/>
                <a:cs typeface="Arial" panose="020B0604020202020204" pitchFamily="34" charset="0"/>
                <a:sym typeface="Helvetica Light" charset="0"/>
              </a:rPr>
              <a:t>凌臣科技   </a:t>
            </a:r>
            <a:r>
              <a:rPr lang="en-US" altLang="zh-CN" sz="800" dirty="0">
                <a:solidFill>
                  <a:schemeClr val="bg1"/>
                </a:solidFill>
                <a:ea typeface="微软雅黑" panose="020B0503020204020204" pitchFamily="34" charset="-122"/>
                <a:cs typeface="Arial" panose="020B0604020202020204" pitchFamily="34" charset="0"/>
                <a:sym typeface="Helvetica Light" charset="0"/>
              </a:rPr>
              <a:t>|   </a:t>
            </a:r>
            <a:r>
              <a:rPr lang="zh-CN" altLang="en-US" sz="800" b="1" dirty="0">
                <a:solidFill>
                  <a:schemeClr val="bg1"/>
                </a:solidFill>
                <a:ea typeface="微软雅黑" panose="020B0503020204020204" pitchFamily="34" charset="-122"/>
                <a:cs typeface="Arial" panose="020B0604020202020204" pitchFamily="34" charset="0"/>
                <a:sym typeface="Helvetica Light" charset="0"/>
              </a:rPr>
              <a:t>工业</a:t>
            </a:r>
            <a:r>
              <a:rPr lang="zh-CN" sz="800" b="1" dirty="0">
                <a:solidFill>
                  <a:schemeClr val="bg1"/>
                </a:solidFill>
                <a:ea typeface="微软雅黑" panose="020B0503020204020204" pitchFamily="34" charset="-122"/>
                <a:cs typeface="Arial" panose="020B0604020202020204" pitchFamily="34" charset="0"/>
                <a:sym typeface="Helvetica Light" charset="0"/>
              </a:rPr>
              <a:t>控制</a:t>
            </a:r>
            <a:endParaRPr lang="zh-CN" sz="800" dirty="0">
              <a:solidFill>
                <a:schemeClr val="bg1"/>
              </a:solidFill>
              <a:ea typeface="微软雅黑" panose="020B0503020204020204" pitchFamily="34" charset="-122"/>
              <a:cs typeface="Arial" panose="020B0604020202020204" pitchFamily="34" charset="0"/>
              <a:sym typeface="Helvetica Light" charset="0"/>
            </a:endParaRPr>
          </a:p>
        </p:txBody>
      </p:sp>
      <p:pic>
        <p:nvPicPr>
          <p:cNvPr id="9" name="图片 3"/>
          <p:cNvPicPr>
            <a:picLocks noChangeAspect="1"/>
          </p:cNvPicPr>
          <p:nvPr userDrawn="1"/>
        </p:nvPicPr>
        <p:blipFill>
          <a:blip r:embed="rId2"/>
          <a:srcRect l="34731" t="28232" r="32119" b="23267"/>
          <a:stretch>
            <a:fillRect/>
          </a:stretch>
        </p:blipFill>
        <p:spPr>
          <a:xfrm>
            <a:off x="6940550" y="1541145"/>
            <a:ext cx="1105535" cy="1534795"/>
          </a:xfrm>
          <a:prstGeom prst="rect">
            <a:avLst/>
          </a:prstGeom>
          <a:noFill/>
          <a:ln w="9525">
            <a:noFill/>
          </a:ln>
        </p:spPr>
      </p:pic>
      <p:pic>
        <p:nvPicPr>
          <p:cNvPr id="15" name="图片 14"/>
          <p:cNvPicPr>
            <a:picLocks noChangeAspect="1"/>
          </p:cNvPicPr>
          <p:nvPr userDrawn="1"/>
        </p:nvPicPr>
        <p:blipFill>
          <a:blip r:embed="rId3"/>
          <a:stretch>
            <a:fillRect/>
          </a:stretch>
        </p:blipFill>
        <p:spPr>
          <a:xfrm>
            <a:off x="7595870" y="531495"/>
            <a:ext cx="1725930" cy="2656840"/>
          </a:xfrm>
          <a:prstGeom prst="rect">
            <a:avLst/>
          </a:prstGeom>
        </p:spPr>
      </p:pic>
      <p:pic>
        <p:nvPicPr>
          <p:cNvPr id="16" name="图片 15"/>
          <p:cNvPicPr>
            <a:picLocks noChangeAspect="1"/>
          </p:cNvPicPr>
          <p:nvPr userDrawn="1"/>
        </p:nvPicPr>
        <p:blipFill>
          <a:blip r:embed="rId4"/>
          <a:stretch>
            <a:fillRect/>
          </a:stretch>
        </p:blipFill>
        <p:spPr>
          <a:xfrm>
            <a:off x="5435600" y="2263140"/>
            <a:ext cx="1643380" cy="1046480"/>
          </a:xfrm>
          <a:prstGeom prst="rect">
            <a:avLst/>
          </a:prstGeom>
        </p:spPr>
      </p:pic>
      <p:pic>
        <p:nvPicPr>
          <p:cNvPr id="17" name="图片 16" descr="M60"/>
          <p:cNvPicPr>
            <a:picLocks noChangeAspect="1"/>
          </p:cNvPicPr>
          <p:nvPr userDrawn="1"/>
        </p:nvPicPr>
        <p:blipFill>
          <a:blip r:embed="rId5"/>
          <a:srcRect b="54476"/>
          <a:stretch>
            <a:fillRect/>
          </a:stretch>
        </p:blipFill>
        <p:spPr>
          <a:xfrm>
            <a:off x="1907540" y="1564005"/>
            <a:ext cx="1370330" cy="762635"/>
          </a:xfrm>
          <a:prstGeom prst="rect">
            <a:avLst/>
          </a:prstGeom>
        </p:spPr>
      </p:pic>
      <p:pic>
        <p:nvPicPr>
          <p:cNvPr id="18" name="图片 17" descr="M60"/>
          <p:cNvPicPr>
            <a:picLocks noChangeAspect="1"/>
          </p:cNvPicPr>
          <p:nvPr userDrawn="1"/>
        </p:nvPicPr>
        <p:blipFill>
          <a:blip r:embed="rId5"/>
          <a:srcRect b="54476"/>
          <a:stretch>
            <a:fillRect/>
          </a:stretch>
        </p:blipFill>
        <p:spPr>
          <a:xfrm>
            <a:off x="2339340" y="1708150"/>
            <a:ext cx="1327785" cy="739140"/>
          </a:xfrm>
          <a:prstGeom prst="rect">
            <a:avLst/>
          </a:prstGeom>
        </p:spPr>
      </p:pic>
      <p:sp>
        <p:nvSpPr>
          <p:cNvPr id="19" name="AutoShape 4"/>
          <p:cNvSpPr/>
          <p:nvPr userDrawn="1"/>
        </p:nvSpPr>
        <p:spPr bwMode="auto">
          <a:xfrm>
            <a:off x="0" y="843280"/>
            <a:ext cx="5500370" cy="5892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12700" cap="flat" cmpd="sng">
            <a:noFill/>
            <a:prstDash val="solid"/>
            <a:miter lim="0"/>
          </a:ln>
          <a:effectLst/>
        </p:spPr>
        <p:txBody>
          <a:bodyPr lIns="26789" tIns="26789" rIns="26789" bIns="26789" anchor="ctr"/>
          <a:p>
            <a:pPr algn="l">
              <a:buClrTx/>
              <a:buSzTx/>
              <a:buFontTx/>
            </a:pPr>
            <a:r>
              <a:rPr lang="zh-CN" altLang="en-US" sz="2400" b="1" dirty="0">
                <a:gradFill>
                  <a:gsLst>
                    <a:gs pos="100000">
                      <a:srgbClr val="85C532"/>
                    </a:gs>
                    <a:gs pos="0">
                      <a:srgbClr val="0074C1"/>
                    </a:gs>
                    <a:gs pos="0">
                      <a:srgbClr val="008CCF"/>
                    </a:gs>
                  </a:gsLst>
                  <a:lin ang="0" scaled="0"/>
                </a:gradFill>
                <a:latin typeface="微软雅黑" panose="020B0503020204020204" pitchFamily="34" charset="-122"/>
                <a:ea typeface="微软雅黑" panose="020B0503020204020204" pitchFamily="34" charset="-122"/>
                <a:cs typeface="Arial" panose="020B0604020202020204" pitchFamily="34" charset="0"/>
                <a:sym typeface="+mn-lt"/>
              </a:rPr>
              <a:t>Companies in line with technology</a:t>
            </a:r>
            <a:endParaRPr lang="zh-CN" altLang="en-US" sz="2400" b="1" dirty="0">
              <a:gradFill>
                <a:gsLst>
                  <a:gs pos="100000">
                    <a:srgbClr val="85C532"/>
                  </a:gs>
                  <a:gs pos="0">
                    <a:srgbClr val="0074C1"/>
                  </a:gs>
                  <a:gs pos="0">
                    <a:srgbClr val="008CCF"/>
                  </a:gs>
                </a:gsLst>
                <a:lin ang="0" scaled="0"/>
              </a:gradFill>
              <a:latin typeface="微软雅黑" panose="020B0503020204020204" pitchFamily="34" charset="-122"/>
              <a:ea typeface="微软雅黑" panose="020B0503020204020204" pitchFamily="34" charset="-122"/>
              <a:cs typeface="Arial" panose="020B0604020202020204" pitchFamily="34" charset="0"/>
              <a:sym typeface="+mn-lt"/>
            </a:endParaRPr>
          </a:p>
        </p:txBody>
      </p:sp>
      <p:pic>
        <p:nvPicPr>
          <p:cNvPr id="20" name="图片 19" descr="工控机1"/>
          <p:cNvPicPr>
            <a:picLocks noChangeAspect="1"/>
          </p:cNvPicPr>
          <p:nvPr userDrawn="1"/>
        </p:nvPicPr>
        <p:blipFill>
          <a:blip r:embed="rId6"/>
          <a:stretch>
            <a:fillRect/>
          </a:stretch>
        </p:blipFill>
        <p:spPr>
          <a:xfrm>
            <a:off x="4195445" y="2433320"/>
            <a:ext cx="1522095" cy="706120"/>
          </a:xfrm>
          <a:prstGeom prst="rect">
            <a:avLst/>
          </a:prstGeom>
        </p:spPr>
      </p:pic>
      <p:pic>
        <p:nvPicPr>
          <p:cNvPr id="21" name="图片 20" descr="PLC-8086"/>
          <p:cNvPicPr>
            <a:picLocks noChangeAspect="1"/>
          </p:cNvPicPr>
          <p:nvPr userDrawn="1"/>
        </p:nvPicPr>
        <p:blipFill>
          <a:blip r:embed="rId7"/>
          <a:stretch>
            <a:fillRect/>
          </a:stretch>
        </p:blipFill>
        <p:spPr>
          <a:xfrm>
            <a:off x="1146175" y="2544445"/>
            <a:ext cx="320040" cy="601345"/>
          </a:xfrm>
          <a:prstGeom prst="rect">
            <a:avLst/>
          </a:prstGeom>
        </p:spPr>
      </p:pic>
      <p:pic>
        <p:nvPicPr>
          <p:cNvPr id="22" name="图片 21" descr="PLC-1208"/>
          <p:cNvPicPr>
            <a:picLocks noChangeAspect="1"/>
          </p:cNvPicPr>
          <p:nvPr userDrawn="1"/>
        </p:nvPicPr>
        <p:blipFill>
          <a:blip r:embed="rId8"/>
          <a:stretch>
            <a:fillRect/>
          </a:stretch>
        </p:blipFill>
        <p:spPr>
          <a:xfrm>
            <a:off x="1619250" y="2479675"/>
            <a:ext cx="659130" cy="685165"/>
          </a:xfrm>
          <a:prstGeom prst="rect">
            <a:avLst/>
          </a:prstGeom>
        </p:spPr>
      </p:pic>
      <p:pic>
        <p:nvPicPr>
          <p:cNvPr id="23" name="图片 22" descr="PLC-1532"/>
          <p:cNvPicPr>
            <a:picLocks noChangeAspect="1"/>
          </p:cNvPicPr>
          <p:nvPr userDrawn="1"/>
        </p:nvPicPr>
        <p:blipFill>
          <a:blip r:embed="rId9"/>
          <a:stretch>
            <a:fillRect/>
          </a:stretch>
        </p:blipFill>
        <p:spPr>
          <a:xfrm>
            <a:off x="2382520" y="2479675"/>
            <a:ext cx="728345" cy="640715"/>
          </a:xfrm>
          <a:prstGeom prst="rect">
            <a:avLst/>
          </a:prstGeom>
        </p:spPr>
      </p:pic>
      <p:pic>
        <p:nvPicPr>
          <p:cNvPr id="25" name="图片 24" descr="LC1100-2"/>
          <p:cNvPicPr>
            <a:picLocks noChangeAspect="1"/>
          </p:cNvPicPr>
          <p:nvPr userDrawn="1"/>
        </p:nvPicPr>
        <p:blipFill>
          <a:blip r:embed="rId10"/>
          <a:stretch>
            <a:fillRect/>
          </a:stretch>
        </p:blipFill>
        <p:spPr>
          <a:xfrm>
            <a:off x="3203575" y="2484120"/>
            <a:ext cx="991870" cy="655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3.xml"/><Relationship Id="rId2" Type="http://schemas.openxmlformats.org/officeDocument/2006/relationships/slideLayout" Target="../slideLayouts/slideLayout2.xml"/><Relationship Id="rId19" Type="http://schemas.openxmlformats.org/officeDocument/2006/relationships/tags" Target="../tags/tag2.xml"/><Relationship Id="rId18" Type="http://schemas.openxmlformats.org/officeDocument/2006/relationships/tags" Target="../tags/tag1.xml"/><Relationship Id="rId17" Type="http://schemas.openxmlformats.org/officeDocument/2006/relationships/image" Target="../media/image10.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ïṣ1îḍe"/>
          <p:cNvSpPr/>
          <p:nvPr userDrawn="1"/>
        </p:nvSpPr>
        <p:spPr>
          <a:xfrm>
            <a:off x="2627" y="-38757"/>
            <a:ext cx="9141373" cy="5182257"/>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endParaRPr lang="zh-CN" altLang="en-US" sz="100"/>
          </a:p>
        </p:txBody>
      </p:sp>
      <p:pic>
        <p:nvPicPr>
          <p:cNvPr id="4" name="图片 3" descr="LCT logo1"/>
          <p:cNvPicPr>
            <a:picLocks noChangeAspect="1"/>
          </p:cNvPicPr>
          <p:nvPr userDrawn="1"/>
        </p:nvPicPr>
        <p:blipFill>
          <a:blip r:embed="rId17"/>
          <a:stretch>
            <a:fillRect/>
          </a:stretch>
        </p:blipFill>
        <p:spPr>
          <a:xfrm>
            <a:off x="7740650" y="195580"/>
            <a:ext cx="1260475" cy="332740"/>
          </a:xfrm>
          <a:prstGeom prst="rect">
            <a:avLst/>
          </a:prstGeom>
        </p:spPr>
      </p:pic>
      <p:grpSp>
        <p:nvGrpSpPr>
          <p:cNvPr id="8194" name="组合 4"/>
          <p:cNvGrpSpPr/>
          <p:nvPr userDrawn="1"/>
        </p:nvGrpSpPr>
        <p:grpSpPr>
          <a:xfrm>
            <a:off x="179706" y="4618355"/>
            <a:ext cx="4792133" cy="41275"/>
            <a:chOff x="286711" y="714104"/>
            <a:chExt cx="4790386" cy="41870"/>
          </a:xfrm>
        </p:grpSpPr>
        <p:cxnSp>
          <p:nvCxnSpPr>
            <p:cNvPr id="6" name="直接连接符 5"/>
            <p:cNvCxnSpPr/>
            <p:nvPr userDrawn="1">
              <p:custDataLst>
                <p:tags r:id="rId18"/>
              </p:custDataLst>
            </p:nvPr>
          </p:nvCxnSpPr>
          <p:spPr>
            <a:xfrm>
              <a:off x="286711" y="714104"/>
              <a:ext cx="4790386" cy="0"/>
            </a:xfrm>
            <a:prstGeom prst="line">
              <a:avLst/>
            </a:prstGeom>
            <a:ln w="349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userDrawn="1">
              <p:custDataLst>
                <p:tags r:id="rId19"/>
              </p:custDataLst>
            </p:nvPr>
          </p:nvCxnSpPr>
          <p:spPr>
            <a:xfrm>
              <a:off x="286711" y="755974"/>
              <a:ext cx="4790386"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7426" name="文本框 7"/>
          <p:cNvSpPr txBox="1"/>
          <p:nvPr userDrawn="1">
            <p:custDataLst>
              <p:tags r:id="rId20"/>
            </p:custDataLst>
          </p:nvPr>
        </p:nvSpPr>
        <p:spPr>
          <a:xfrm>
            <a:off x="179705" y="4732020"/>
            <a:ext cx="4770755" cy="306705"/>
          </a:xfrm>
          <a:prstGeom prst="rect">
            <a:avLst/>
          </a:prstGeom>
          <a:noFill/>
          <a:ln w="9525">
            <a:noFill/>
          </a:ln>
        </p:spPr>
        <p:txBody>
          <a:bodyPr wrap="square" anchor="t" anchorCtr="0">
            <a:spAutoFit/>
          </a:bodyPr>
          <a:p>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苏州市凌臣采集计算机有限公司</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image" Target="../media/image29.pn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1.png"/><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9.png"/><Relationship Id="rId2" Type="http://schemas.microsoft.com/office/2007/relationships/media" Target="../media/media1.mp4"/><Relationship Id="rId1" Type="http://schemas.openxmlformats.org/officeDocument/2006/relationships/video" Target="../media/media1.mp4"/></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xml"/><Relationship Id="rId4" Type="http://schemas.openxmlformats.org/officeDocument/2006/relationships/image" Target="../media/image10.png"/><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2" Type="http://schemas.openxmlformats.org/officeDocument/2006/relationships/slideLayout" Target="../slideLayouts/slideLayout4.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15.jpe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17.xml"/><Relationship Id="rId7" Type="http://schemas.openxmlformats.org/officeDocument/2006/relationships/image" Target="../media/image21.png"/><Relationship Id="rId6" Type="http://schemas.openxmlformats.org/officeDocument/2006/relationships/tags" Target="../tags/tag16.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emf"/><Relationship Id="rId12" Type="http://schemas.openxmlformats.org/officeDocument/2006/relationships/notesSlide" Target="../notesSlides/notesSlide2.xml"/><Relationship Id="rId11" Type="http://schemas.openxmlformats.org/officeDocument/2006/relationships/slideLayout" Target="../slideLayouts/slideLayout16.xml"/><Relationship Id="rId10" Type="http://schemas.openxmlformats.org/officeDocument/2006/relationships/image" Target="../media/image23.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ïṣ1îḍe"/>
          <p:cNvSpPr/>
          <p:nvPr userDrawn="1"/>
        </p:nvSpPr>
        <p:spPr>
          <a:xfrm>
            <a:off x="7308215" y="50800"/>
            <a:ext cx="1727200" cy="67627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endParaRPr lang="zh-CN" altLang="en-US" sz="100"/>
          </a:p>
        </p:txBody>
      </p:sp>
      <p:pic>
        <p:nvPicPr>
          <p:cNvPr id="2" name="图片 1" descr="工业网络图"/>
          <p:cNvPicPr>
            <a:picLocks noChangeAspect="1"/>
          </p:cNvPicPr>
          <p:nvPr>
            <p:custDataLst>
              <p:tags r:id="rId1"/>
            </p:custDataLst>
          </p:nvPr>
        </p:nvPicPr>
        <p:blipFill>
          <a:blip r:embed="rId2"/>
          <a:stretch>
            <a:fillRect/>
          </a:stretch>
        </p:blipFill>
        <p:spPr>
          <a:xfrm>
            <a:off x="3073400" y="460375"/>
            <a:ext cx="5972810" cy="4223385"/>
          </a:xfrm>
          <a:prstGeom prst="rect">
            <a:avLst/>
          </a:prstGeom>
        </p:spPr>
      </p:pic>
      <p:pic>
        <p:nvPicPr>
          <p:cNvPr id="3" name="图片 2" descr="图片1"/>
          <p:cNvPicPr>
            <a:picLocks noChangeAspect="1"/>
          </p:cNvPicPr>
          <p:nvPr/>
        </p:nvPicPr>
        <p:blipFill>
          <a:blip r:embed="rId3"/>
          <a:stretch>
            <a:fillRect/>
          </a:stretch>
        </p:blipFill>
        <p:spPr>
          <a:xfrm>
            <a:off x="7287260" y="123825"/>
            <a:ext cx="1667510" cy="494665"/>
          </a:xfrm>
          <a:prstGeom prst="rect">
            <a:avLst/>
          </a:prstGeom>
        </p:spPr>
      </p:pic>
      <p:sp>
        <p:nvSpPr>
          <p:cNvPr id="17409" name="文本框 1"/>
          <p:cNvSpPr txBox="1"/>
          <p:nvPr/>
        </p:nvSpPr>
        <p:spPr>
          <a:xfrm>
            <a:off x="107315" y="1275715"/>
            <a:ext cx="3314700" cy="1178560"/>
          </a:xfrm>
          <a:prstGeom prst="rect">
            <a:avLst/>
          </a:prstGeom>
          <a:noFill/>
          <a:ln w="9525">
            <a:noFill/>
          </a:ln>
        </p:spPr>
        <p:txBody>
          <a:bodyPr wrap="square" anchor="t" anchorCtr="0"/>
          <a:p>
            <a:pPr algn="ct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凌臣科技</a:t>
            </a:r>
            <a:r>
              <a:rPr lang="en-US" alt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充磁机</a:t>
            </a:r>
            <a:r>
              <a:rPr lang="en-US" alt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结案报告</a:t>
            </a:r>
            <a:endPar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四</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问题与解决方案</a:t>
            </a:r>
            <a:endPar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4322445" cy="3841750"/>
          </a:xfrm>
          <a:prstGeom prst="rect">
            <a:avLst/>
          </a:prstGeom>
          <a:noFill/>
        </p:spPr>
        <p:txBody>
          <a:bodyPr wrap="square" rtlCol="0">
            <a:noAutofit/>
          </a:bodyPr>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流水线</a:t>
            </a:r>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一直运行会导致连扳情况</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处理方案</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：新加一对缓存阻挡气缸，并与阻挡气缸缓存传感器及到位传感器进行逻辑控制，经测试已无此情况</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发生。</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915920" y="2067560"/>
            <a:ext cx="5949950" cy="24574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四</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问题与解决方案</a:t>
            </a:r>
            <a:endPar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7364095" cy="3841750"/>
          </a:xfrm>
          <a:prstGeom prst="rect">
            <a:avLst/>
          </a:prstGeom>
          <a:noFill/>
        </p:spPr>
        <p:txBody>
          <a:bodyPr wrap="square" rtlCol="0">
            <a:noAutofit/>
          </a:bodyPr>
          <a:p>
            <a:pPr algn="l"/>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1</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codesys</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软件加载</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程序时会卡住，最长要好几分钟才能加载成功。</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sym typeface="+mn-ea"/>
              </a:rPr>
              <a:t>初步结论：</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怀疑可能是因为立讯的杀毒软件会阻拦</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codesys</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软件所导致的加载缓慢，常州客户现场并无此情况发生（区别在于</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有无立讯的</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杀毒软件）。</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上位机断开和</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modbus</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通讯后，</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的总线也会断连，</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要重新连接总线才能正常使用；</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2.B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轴报警后</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总线断连，使用触摸屏无法复位总线，需要在</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codesys</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软件上登陆一下才能复位总线（出现了一场，暂时未能复现）；</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2.C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上位机软件程序退出，</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这边轴状态机会报错（</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Errorstop</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）可复位掉。</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sym typeface="+mn-ea"/>
              </a:rPr>
              <a:t>处理方案：</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情况</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需要</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PLC</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更新最新的固件，经测试更新固件后</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再无以上情况</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发生。</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四</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问题与解决方案</a:t>
            </a:r>
            <a:endPar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7463790" cy="3841750"/>
          </a:xfrm>
          <a:prstGeom prst="rect">
            <a:avLst/>
          </a:prstGeom>
          <a:noFill/>
        </p:spPr>
        <p:txBody>
          <a:bodyPr wrap="square" rtlCol="0">
            <a:noAutofit/>
          </a:bodyPr>
          <a:p>
            <a:pPr algn="l"/>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1</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与上位机进行</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MODBUS TCP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通讯，</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BOOL</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数据类型的信号交互接收不到到对应地址</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的信号。</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sym typeface="+mn-ea"/>
              </a:rPr>
              <a:t>处理方案</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：上位机要封装识别</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PLC</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BOOL</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类型数据的库，并且起始地址要</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一致对齐。</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PLC</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系统在客户</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现场发生过</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一次宕机。</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sym typeface="+mn-ea"/>
              </a:rPr>
              <a:t>处理方案</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对</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PLC</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插件进行更新升级并清除</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PLC</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内存数据，后续测试未再次复现</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该问题。</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、程序可以正常下载，但是无法登录在线</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监控</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sym typeface="+mn-ea"/>
              </a:rPr>
              <a:t>处理方案</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：在伺服总线没有起来的情况调用轴当前位置进行判断，会导致识别不到数据而报错，修改程序逻辑，在调用轴操作之前要判断总线伺服处于正常情况下再进行伺服操作就不会</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有问题。</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、触摸屏权限时间过时后依旧还可以操作。</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sym typeface="+mn-ea"/>
              </a:rPr>
              <a:t>处理方案</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：更改</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HMI</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设置后，经测试可以</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解决客户</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需求。</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总结</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8368030" cy="3841750"/>
          </a:xfrm>
          <a:prstGeom prst="rect">
            <a:avLst/>
          </a:prstGeom>
          <a:noFill/>
        </p:spPr>
        <p:txBody>
          <a:bodyPr wrap="square" rtlCol="0">
            <a:noAutofit/>
          </a:bodyPr>
          <a:p>
            <a:pPr algn="l"/>
            <a:r>
              <a:rPr lang="en-US" altLang="zh-CN"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该项目使用我司</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PLC,HMI</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以及相配套的远程</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IO</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与伺服系统，能够完成中型设备的开发，且运行稳定。市面常规的设备开发需求，我司</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已能满足。</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该套设备较为标准的开发流程可作为后续推广的应用案例。</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该套设备中包含了</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位置</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计算，增强了操作即换型的便利性，降低了的对客户操作人员的能力需求，客户可以更快上手。</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8368030"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0" y="987425"/>
            <a:ext cx="9133205" cy="1295400"/>
          </a:xfrm>
          <a:prstGeom prst="rect">
            <a:avLst/>
          </a:prstGeom>
        </p:spPr>
      </p:pic>
      <p:pic>
        <p:nvPicPr>
          <p:cNvPr id="6" name="图片 5"/>
          <p:cNvPicPr>
            <a:picLocks noChangeAspect="1"/>
          </p:cNvPicPr>
          <p:nvPr/>
        </p:nvPicPr>
        <p:blipFill>
          <a:blip r:embed="rId2"/>
          <a:stretch>
            <a:fillRect/>
          </a:stretch>
        </p:blipFill>
        <p:spPr>
          <a:xfrm>
            <a:off x="35560" y="2355850"/>
            <a:ext cx="9132570" cy="20999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9705" y="699135"/>
            <a:ext cx="8368030"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73990" y="1059180"/>
            <a:ext cx="4398010" cy="3141980"/>
          </a:xfrm>
          <a:prstGeom prst="rect">
            <a:avLst/>
          </a:prstGeom>
        </p:spPr>
      </p:pic>
      <p:pic>
        <p:nvPicPr>
          <p:cNvPr id="7" name="图片 6"/>
          <p:cNvPicPr>
            <a:picLocks noChangeAspect="1"/>
          </p:cNvPicPr>
          <p:nvPr/>
        </p:nvPicPr>
        <p:blipFill>
          <a:blip r:embed="rId2"/>
          <a:stretch>
            <a:fillRect/>
          </a:stretch>
        </p:blipFill>
        <p:spPr>
          <a:xfrm>
            <a:off x="4626610" y="1059180"/>
            <a:ext cx="4462145" cy="3149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77495" y="987425"/>
            <a:ext cx="8486775" cy="355473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80365" y="899160"/>
            <a:ext cx="8097520" cy="36918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323850" y="843280"/>
            <a:ext cx="7315200" cy="36461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51460" y="843280"/>
            <a:ext cx="7188200" cy="37541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28440" y="123190"/>
            <a:ext cx="916940" cy="421640"/>
          </a:xfrm>
          <a:prstGeom prst="rect">
            <a:avLst/>
          </a:prstGeom>
          <a:noFill/>
        </p:spPr>
        <p:txBody>
          <a:bodyPr wrap="square" rtlCol="0">
            <a:noAutofit/>
          </a:bodyPr>
          <a:p>
            <a:pPr algn="ctr"/>
            <a:r>
              <a:rPr lang="zh-CN" sz="2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目录</a:t>
            </a:r>
            <a:endParaRPr lang="zh-CN" sz="2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627380"/>
            <a:ext cx="2840355" cy="3786505"/>
          </a:xfrm>
          <a:prstGeom prst="rect">
            <a:avLst/>
          </a:prstGeom>
          <a:noFill/>
        </p:spPr>
        <p:txBody>
          <a:bodyPr wrap="square" rtlCol="0">
            <a:noAutofit/>
          </a:bodyPr>
          <a:p>
            <a:pPr algn="l"/>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一</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项目概述</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项目执行</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三</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工艺流程</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b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四</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项目需求与解决方案</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b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总结</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b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79705" y="915035"/>
            <a:ext cx="7181850" cy="37953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23850" y="843280"/>
            <a:ext cx="7092950" cy="36772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51460" y="850900"/>
            <a:ext cx="7334250" cy="38055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设备</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生产视频</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7b28d823d26c065b90accc4925dba6fc">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33350" y="850265"/>
            <a:ext cx="8477250" cy="416306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2483485" y="2860040"/>
            <a:ext cx="2975610" cy="1198880"/>
          </a:xfrm>
          <a:prstGeom prst="rect">
            <a:avLst/>
          </a:prstGeom>
          <a:no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71450" indent="-171450" algn="just">
              <a:lnSpc>
                <a:spcPct val="200000"/>
              </a:lnSpc>
              <a:buFont typeface="Arial" panose="020B0604020202020204" pitchFamily="34" charset="0"/>
              <a:buChar char="•"/>
            </a:pPr>
            <a:r>
              <a:rPr lang="zh-CN" altLang="en-US" sz="9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公司总部</a:t>
            </a: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／苏州市凌臣采集计算机有限公司</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just">
              <a:lnSpc>
                <a:spcPct val="200000"/>
              </a:lnSpc>
              <a:buFont typeface="Arial" panose="020B0604020202020204" pitchFamily="34" charset="0"/>
              <a:buChar char="•"/>
            </a:pPr>
            <a:r>
              <a:rPr lang="zh-CN" altLang="en-US" sz="9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公司地址</a:t>
            </a: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苏州市相城区巨华路</a:t>
            </a:r>
            <a:r>
              <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55</a:t>
            </a: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号　</a:t>
            </a:r>
            <a:endPar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just">
              <a:lnSpc>
                <a:spcPct val="200000"/>
              </a:lnSpc>
              <a:buFont typeface="Arial" panose="020B0604020202020204" pitchFamily="34" charset="0"/>
              <a:buChar char="•"/>
            </a:pPr>
            <a:r>
              <a:rPr lang="zh-CN" altLang="en-US" sz="9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网站地址</a:t>
            </a: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900" dirty="0" err="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www.szpcbase.com</a:t>
            </a: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just">
              <a:lnSpc>
                <a:spcPct val="200000"/>
              </a:lnSpc>
              <a:buFont typeface="Arial" panose="020B0604020202020204" pitchFamily="34" charset="0"/>
              <a:buChar char="•"/>
            </a:pPr>
            <a:endPar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1"/>
            </p:custDataLst>
          </p:nvPr>
        </p:nvSpPr>
        <p:spPr>
          <a:xfrm>
            <a:off x="3724275" y="2059940"/>
            <a:ext cx="3850005" cy="368300"/>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苏州市凌臣采集计算机有限公司</a:t>
            </a:r>
            <a:endParaRPr lang="zh-CN" altLang="en-US">
              <a:latin typeface="微软雅黑" panose="020B0503020204020204" pitchFamily="34" charset="-122"/>
              <a:ea typeface="微软雅黑" panose="020B0503020204020204" pitchFamily="34" charset="-122"/>
            </a:endParaRPr>
          </a:p>
        </p:txBody>
      </p:sp>
      <p:cxnSp>
        <p:nvCxnSpPr>
          <p:cNvPr id="5" name="直接连接符 4"/>
          <p:cNvCxnSpPr/>
          <p:nvPr>
            <p:custDataLst>
              <p:tags r:id="rId2"/>
            </p:custDataLst>
          </p:nvPr>
        </p:nvCxnSpPr>
        <p:spPr>
          <a:xfrm flipV="1">
            <a:off x="3780155" y="2423160"/>
            <a:ext cx="3331210" cy="5080"/>
          </a:xfrm>
          <a:prstGeom prst="line">
            <a:avLst/>
          </a:prstGeom>
        </p:spPr>
        <p:style>
          <a:lnRef idx="1">
            <a:schemeClr val="dk1"/>
          </a:lnRef>
          <a:fillRef idx="0">
            <a:schemeClr val="dk1"/>
          </a:fillRef>
          <a:effectRef idx="0">
            <a:schemeClr val="dk1"/>
          </a:effectRef>
          <a:fontRef idx="minor">
            <a:schemeClr val="tx1"/>
          </a:fontRef>
        </p:style>
      </p:cxnSp>
      <p:pic>
        <p:nvPicPr>
          <p:cNvPr id="2" name="图片 1" descr="LCT logo1"/>
          <p:cNvPicPr>
            <a:picLocks noChangeAspect="1"/>
          </p:cNvPicPr>
          <p:nvPr>
            <p:custDataLst>
              <p:tags r:id="rId3"/>
            </p:custDataLst>
          </p:nvPr>
        </p:nvPicPr>
        <p:blipFill>
          <a:blip r:embed="rId4"/>
          <a:stretch>
            <a:fillRect/>
          </a:stretch>
        </p:blipFill>
        <p:spPr>
          <a:xfrm>
            <a:off x="1691640" y="2139315"/>
            <a:ext cx="2032635" cy="536575"/>
          </a:xfrm>
          <a:prstGeom prst="rect">
            <a:avLst/>
          </a:prstGeom>
        </p:spPr>
      </p:pic>
      <p:sp>
        <p:nvSpPr>
          <p:cNvPr id="3" name="文本框 2"/>
          <p:cNvSpPr txBox="1"/>
          <p:nvPr>
            <p:custDataLst>
              <p:tags r:id="rId5"/>
            </p:custDataLst>
          </p:nvPr>
        </p:nvSpPr>
        <p:spPr>
          <a:xfrm>
            <a:off x="3724275" y="2436495"/>
            <a:ext cx="4338955" cy="291465"/>
          </a:xfrm>
          <a:prstGeom prst="rect">
            <a:avLst/>
          </a:prstGeom>
          <a:noFill/>
        </p:spPr>
        <p:txBody>
          <a:bodyPr wrap="square" rtlCol="0" anchor="t">
            <a:spAutoFit/>
          </a:bodyPr>
          <a:p>
            <a:r>
              <a:rPr lang="zh-CN" altLang="en-US" sz="1300" b="1">
                <a:latin typeface="微软雅黑" panose="020B0503020204020204" pitchFamily="34" charset="-122"/>
                <a:ea typeface="微软雅黑" panose="020B0503020204020204" pitchFamily="34" charset="-122"/>
              </a:rPr>
              <a:t>Suzhou Lingchen Acquisition Computer Co.,Ltd</a:t>
            </a:r>
            <a:endParaRPr lang="zh-CN" altLang="en-US" sz="1300" b="1">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1501775" cy="374015"/>
          </a:xfrm>
          <a:prstGeom prst="rect">
            <a:avLst/>
          </a:prstGeom>
          <a:noFill/>
        </p:spPr>
        <p:txBody>
          <a:bodyPr wrap="square" rtlCol="0">
            <a:noAutofit/>
          </a:bodyPr>
          <a:p>
            <a:pPr algn="l"/>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一</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项目概述</a:t>
            </a:r>
            <a:endPar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7409815" cy="296545"/>
          </a:xfrm>
          <a:prstGeom prst="rect">
            <a:avLst/>
          </a:prstGeom>
          <a:noFill/>
        </p:spPr>
        <p:txBody>
          <a:bodyPr wrap="square" rtlCol="0">
            <a:noAutofit/>
          </a:bodyPr>
          <a:p>
            <a:pPr algn="l"/>
            <a:r>
              <a:rPr lang="en-US" altLang="zh-CN"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项目需求</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客户研发一套</a:t>
            </a: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充磁机龙门流线</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设备，由我司负责辅助客户</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共同的开发。</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以下为该设备结构示意图。</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14425" y="1312545"/>
            <a:ext cx="5366385" cy="30187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830" y="51435"/>
            <a:ext cx="2664460"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项目执行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项目开发时间线</a:t>
            </a:r>
            <a:endPar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圆角矩形 5"/>
          <p:cNvSpPr/>
          <p:nvPr>
            <p:custDataLst>
              <p:tags r:id="rId1"/>
            </p:custDataLst>
          </p:nvPr>
        </p:nvSpPr>
        <p:spPr>
          <a:xfrm>
            <a:off x="1256665" y="2282190"/>
            <a:ext cx="904240" cy="308610"/>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项目会议</a:t>
            </a:r>
            <a:endParaRPr lang="zh-CN" altLang="en-US" sz="1200">
              <a:latin typeface="微软雅黑" panose="020B0503020204020204" pitchFamily="34" charset="-122"/>
              <a:ea typeface="微软雅黑" panose="020B0503020204020204" pitchFamily="34" charset="-122"/>
            </a:endParaRPr>
          </a:p>
        </p:txBody>
      </p:sp>
      <p:sp>
        <p:nvSpPr>
          <p:cNvPr id="7" name="圆角矩形 6"/>
          <p:cNvSpPr/>
          <p:nvPr>
            <p:custDataLst>
              <p:tags r:id="rId2"/>
            </p:custDataLst>
          </p:nvPr>
        </p:nvSpPr>
        <p:spPr>
          <a:xfrm>
            <a:off x="3018155" y="2282190"/>
            <a:ext cx="904240" cy="308610"/>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程序开发</a:t>
            </a:r>
            <a:endParaRPr lang="zh-CN" altLang="en-US" sz="1200">
              <a:latin typeface="微软雅黑" panose="020B0503020204020204" pitchFamily="34" charset="-122"/>
              <a:ea typeface="微软雅黑" panose="020B0503020204020204" pitchFamily="34" charset="-122"/>
            </a:endParaRPr>
          </a:p>
        </p:txBody>
      </p:sp>
      <p:sp>
        <p:nvSpPr>
          <p:cNvPr id="8" name="圆角矩形 7"/>
          <p:cNvSpPr/>
          <p:nvPr>
            <p:custDataLst>
              <p:tags r:id="rId3"/>
            </p:custDataLst>
          </p:nvPr>
        </p:nvSpPr>
        <p:spPr>
          <a:xfrm>
            <a:off x="4780280" y="2282190"/>
            <a:ext cx="904240" cy="308610"/>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厂内调试</a:t>
            </a:r>
            <a:endParaRPr lang="zh-CN" altLang="en-US" sz="1200">
              <a:latin typeface="微软雅黑" panose="020B0503020204020204" pitchFamily="34" charset="-122"/>
              <a:ea typeface="微软雅黑" panose="020B0503020204020204" pitchFamily="34" charset="-122"/>
            </a:endParaRPr>
          </a:p>
        </p:txBody>
      </p:sp>
      <p:sp>
        <p:nvSpPr>
          <p:cNvPr id="9" name="圆角矩形 8"/>
          <p:cNvSpPr/>
          <p:nvPr>
            <p:custDataLst>
              <p:tags r:id="rId4"/>
            </p:custDataLst>
          </p:nvPr>
        </p:nvSpPr>
        <p:spPr>
          <a:xfrm>
            <a:off x="6542405" y="2282190"/>
            <a:ext cx="904240" cy="308610"/>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终端调试</a:t>
            </a:r>
            <a:endParaRPr lang="zh-CN" altLang="en-US" sz="1200">
              <a:latin typeface="微软雅黑" panose="020B0503020204020204" pitchFamily="34" charset="-122"/>
              <a:ea typeface="微软雅黑" panose="020B0503020204020204" pitchFamily="34" charset="-122"/>
            </a:endParaRPr>
          </a:p>
        </p:txBody>
      </p:sp>
      <p:sp>
        <p:nvSpPr>
          <p:cNvPr id="12" name="文本框 11"/>
          <p:cNvSpPr txBox="1"/>
          <p:nvPr>
            <p:custDataLst>
              <p:tags r:id="rId5"/>
            </p:custDataLst>
          </p:nvPr>
        </p:nvSpPr>
        <p:spPr>
          <a:xfrm>
            <a:off x="1256665" y="1778000"/>
            <a:ext cx="865505" cy="418465"/>
          </a:xfrm>
          <a:prstGeom prst="rect">
            <a:avLst/>
          </a:prstGeom>
          <a:noFill/>
        </p:spPr>
        <p:txBody>
          <a:bodyPr wrap="square" rtlCol="0">
            <a:noAutofit/>
          </a:bodyPr>
          <a:p>
            <a:r>
              <a:rPr lang="en-US" altLang="zh-CN" sz="800"/>
              <a:t>2024.09.27</a:t>
            </a:r>
            <a:endParaRPr lang="en-US" altLang="zh-CN" sz="800"/>
          </a:p>
          <a:p>
            <a:r>
              <a:rPr lang="zh-CN" altLang="en-US" sz="800"/>
              <a:t>客户会议了解项目需求</a:t>
            </a:r>
            <a:endParaRPr lang="zh-CN" altLang="en-US" sz="800"/>
          </a:p>
        </p:txBody>
      </p:sp>
      <p:sp>
        <p:nvSpPr>
          <p:cNvPr id="13" name="右箭头 12"/>
          <p:cNvSpPr/>
          <p:nvPr>
            <p:custDataLst>
              <p:tags r:id="rId6"/>
            </p:custDataLst>
          </p:nvPr>
        </p:nvSpPr>
        <p:spPr>
          <a:xfrm>
            <a:off x="2174240" y="2353945"/>
            <a:ext cx="804545" cy="1651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7"/>
            </p:custDataLst>
          </p:nvPr>
        </p:nvSpPr>
        <p:spPr>
          <a:xfrm>
            <a:off x="3018155" y="1706245"/>
            <a:ext cx="865505" cy="548640"/>
          </a:xfrm>
          <a:prstGeom prst="rect">
            <a:avLst/>
          </a:prstGeom>
          <a:noFill/>
        </p:spPr>
        <p:txBody>
          <a:bodyPr wrap="square" rtlCol="0">
            <a:noAutofit/>
          </a:bodyPr>
          <a:p>
            <a:r>
              <a:rPr lang="en-US" altLang="zh-CN" sz="800"/>
              <a:t>2024.10.4-2024.10.15</a:t>
            </a:r>
            <a:endParaRPr lang="en-US" altLang="zh-CN" sz="800"/>
          </a:p>
          <a:p>
            <a:r>
              <a:rPr lang="zh-CN" altLang="en-US" sz="800"/>
              <a:t>程序开发，功能测试</a:t>
            </a:r>
            <a:endParaRPr lang="zh-CN" altLang="en-US" sz="800"/>
          </a:p>
        </p:txBody>
      </p:sp>
      <p:sp>
        <p:nvSpPr>
          <p:cNvPr id="15" name="右箭头 14"/>
          <p:cNvSpPr/>
          <p:nvPr>
            <p:custDataLst>
              <p:tags r:id="rId8"/>
            </p:custDataLst>
          </p:nvPr>
        </p:nvSpPr>
        <p:spPr>
          <a:xfrm>
            <a:off x="3961765" y="2353945"/>
            <a:ext cx="804545" cy="1651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custDataLst>
              <p:tags r:id="rId9"/>
            </p:custDataLst>
          </p:nvPr>
        </p:nvSpPr>
        <p:spPr>
          <a:xfrm>
            <a:off x="4795520" y="1689735"/>
            <a:ext cx="865505" cy="548640"/>
          </a:xfrm>
          <a:prstGeom prst="rect">
            <a:avLst/>
          </a:prstGeom>
          <a:noFill/>
        </p:spPr>
        <p:txBody>
          <a:bodyPr wrap="square" rtlCol="0">
            <a:noAutofit/>
          </a:bodyPr>
          <a:p>
            <a:r>
              <a:rPr lang="en-US" altLang="zh-CN" sz="800"/>
              <a:t>2024.10.16-2024.10.22</a:t>
            </a:r>
            <a:endParaRPr lang="en-US" altLang="zh-CN" sz="800"/>
          </a:p>
          <a:p>
            <a:r>
              <a:rPr lang="zh-CN" altLang="en-US" sz="800"/>
              <a:t>厂内调试，完成出厂</a:t>
            </a:r>
            <a:r>
              <a:rPr lang="zh-CN" altLang="en-US" sz="800">
                <a:sym typeface="+mn-ea"/>
              </a:rPr>
              <a:t>需求</a:t>
            </a:r>
            <a:endParaRPr lang="zh-CN" altLang="en-US" sz="800"/>
          </a:p>
        </p:txBody>
      </p:sp>
      <p:sp>
        <p:nvSpPr>
          <p:cNvPr id="17" name="右箭头 16"/>
          <p:cNvSpPr/>
          <p:nvPr>
            <p:custDataLst>
              <p:tags r:id="rId10"/>
            </p:custDataLst>
          </p:nvPr>
        </p:nvSpPr>
        <p:spPr>
          <a:xfrm>
            <a:off x="5718175" y="2353945"/>
            <a:ext cx="804545" cy="1651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custDataLst>
              <p:tags r:id="rId11"/>
            </p:custDataLst>
          </p:nvPr>
        </p:nvSpPr>
        <p:spPr>
          <a:xfrm>
            <a:off x="6581140" y="1689735"/>
            <a:ext cx="865505" cy="548640"/>
          </a:xfrm>
          <a:prstGeom prst="rect">
            <a:avLst/>
          </a:prstGeom>
          <a:noFill/>
        </p:spPr>
        <p:txBody>
          <a:bodyPr wrap="square" rtlCol="0">
            <a:noAutofit/>
          </a:bodyPr>
          <a:p>
            <a:r>
              <a:rPr lang="en-US" altLang="zh-CN" sz="800"/>
              <a:t>2024.10.24-2024.11.8</a:t>
            </a:r>
            <a:endParaRPr lang="en-US" altLang="zh-CN" sz="800"/>
          </a:p>
          <a:p>
            <a:r>
              <a:rPr lang="zh-CN" altLang="en-US" sz="800"/>
              <a:t>终端调试，完成客户</a:t>
            </a:r>
            <a:r>
              <a:rPr lang="zh-CN" altLang="en-US" sz="800">
                <a:sym typeface="+mn-ea"/>
              </a:rPr>
              <a:t>需求</a:t>
            </a:r>
            <a:endParaRPr lang="zh-CN" altLang="en-US" sz="800"/>
          </a:p>
        </p:txBody>
      </p:sp>
      <p:sp>
        <p:nvSpPr>
          <p:cNvPr id="21" name="文本框 20"/>
          <p:cNvSpPr txBox="1"/>
          <p:nvPr/>
        </p:nvSpPr>
        <p:spPr>
          <a:xfrm>
            <a:off x="107950" y="425450"/>
            <a:ext cx="1259840" cy="299085"/>
          </a:xfrm>
          <a:prstGeom prst="rect">
            <a:avLst/>
          </a:prstGeom>
          <a:noFill/>
        </p:spPr>
        <p:txBody>
          <a:bodyPr wrap="square" rtlCol="0">
            <a:noAutofit/>
          </a:bodyPr>
          <a:p>
            <a:pPr algn="l"/>
            <a:endPar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830" y="51435"/>
            <a:ext cx="2664460"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项目执行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现场实物图</a:t>
            </a:r>
            <a:r>
              <a:rPr lang="en-US" altLang="zh-CN"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nvSpPr>
        <p:spPr>
          <a:xfrm>
            <a:off x="107950" y="425450"/>
            <a:ext cx="1259840" cy="299085"/>
          </a:xfrm>
          <a:prstGeom prst="rect">
            <a:avLst/>
          </a:prstGeom>
          <a:noFill/>
        </p:spPr>
        <p:txBody>
          <a:bodyPr wrap="square" rtlCol="0">
            <a:noAutofit/>
          </a:bodyPr>
          <a:p>
            <a:pPr algn="l"/>
            <a:endPar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descr="0607eba59312418c0968604f32d6e47"/>
          <p:cNvPicPr>
            <a:picLocks noChangeAspect="1"/>
          </p:cNvPicPr>
          <p:nvPr/>
        </p:nvPicPr>
        <p:blipFill>
          <a:blip r:embed="rId1"/>
          <a:stretch>
            <a:fillRect/>
          </a:stretch>
        </p:blipFill>
        <p:spPr>
          <a:xfrm>
            <a:off x="107950" y="640715"/>
            <a:ext cx="4123690" cy="3693795"/>
          </a:xfrm>
          <a:prstGeom prst="rect">
            <a:avLst/>
          </a:prstGeom>
        </p:spPr>
      </p:pic>
      <p:pic>
        <p:nvPicPr>
          <p:cNvPr id="5" name="图片 4" descr="5da960836894fe04b2cb5fde4a84faf"/>
          <p:cNvPicPr>
            <a:picLocks noChangeAspect="1"/>
          </p:cNvPicPr>
          <p:nvPr/>
        </p:nvPicPr>
        <p:blipFill>
          <a:blip r:embed="rId2"/>
          <a:stretch>
            <a:fillRect/>
          </a:stretch>
        </p:blipFill>
        <p:spPr>
          <a:xfrm>
            <a:off x="4231640" y="640715"/>
            <a:ext cx="4356100" cy="37369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89960" y="19685"/>
            <a:ext cx="565785" cy="392430"/>
          </a:xfrm>
          <a:prstGeom prst="rect">
            <a:avLst/>
          </a:prstGeom>
        </p:spPr>
      </p:pic>
      <p:pic>
        <p:nvPicPr>
          <p:cNvPr id="7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915" y="127571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78"/>
          <p:cNvPicPr>
            <a:picLocks noChangeAspect="1"/>
          </p:cNvPicPr>
          <p:nvPr/>
        </p:nvPicPr>
        <p:blipFill rotWithShape="1">
          <a:blip r:embed="rId3" cstate="print">
            <a:extLst>
              <a:ext uri="{28A0092B-C50C-407E-A947-70E740481C1C}">
                <a14:useLocalDpi xmlns:a14="http://schemas.microsoft.com/office/drawing/2010/main" val="0"/>
              </a:ext>
            </a:extLst>
          </a:blip>
          <a:srcRect l="25000" t="21389" r="25069" b="20417"/>
          <a:stretch>
            <a:fillRect/>
          </a:stretch>
        </p:blipFill>
        <p:spPr>
          <a:xfrm>
            <a:off x="3510280" y="925830"/>
            <a:ext cx="1202055" cy="640080"/>
          </a:xfrm>
          <a:prstGeom prst="rect">
            <a:avLst/>
          </a:prstGeom>
        </p:spPr>
      </p:pic>
      <p:cxnSp>
        <p:nvCxnSpPr>
          <p:cNvPr id="80" name="连接符: 肘形 79"/>
          <p:cNvCxnSpPr/>
          <p:nvPr/>
        </p:nvCxnSpPr>
        <p:spPr>
          <a:xfrm rot="5400000">
            <a:off x="3416935" y="701675"/>
            <a:ext cx="638810" cy="73025"/>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2" name="连接符: 肘形 81"/>
          <p:cNvCxnSpPr>
            <a:endCxn id="74" idx="0"/>
          </p:cNvCxnSpPr>
          <p:nvPr/>
        </p:nvCxnSpPr>
        <p:spPr>
          <a:xfrm rot="10800000">
            <a:off x="2164715" y="1275080"/>
            <a:ext cx="1543050" cy="144145"/>
          </a:xfrm>
          <a:prstGeom prst="bentConnector4">
            <a:avLst>
              <a:gd name="adj1" fmla="val 44239"/>
              <a:gd name="adj2" fmla="val 265198"/>
            </a:avLst>
          </a:prstGeom>
        </p:spPr>
        <p:style>
          <a:lnRef idx="3">
            <a:schemeClr val="accent1"/>
          </a:lnRef>
          <a:fillRef idx="0">
            <a:schemeClr val="accent1"/>
          </a:fillRef>
          <a:effectRef idx="2">
            <a:schemeClr val="accent1"/>
          </a:effectRef>
          <a:fontRef idx="minor">
            <a:schemeClr val="tx1"/>
          </a:fontRef>
        </p:style>
      </p:cxnSp>
      <p:pic>
        <p:nvPicPr>
          <p:cNvPr id="83" name="图片 11"/>
          <p:cNvPicPr>
            <a:picLocks noChangeAspect="1"/>
          </p:cNvPicPr>
          <p:nvPr/>
        </p:nvPicPr>
        <p:blipFill>
          <a:blip r:embed="rId4"/>
          <a:stretch>
            <a:fillRect/>
          </a:stretch>
        </p:blipFill>
        <p:spPr>
          <a:xfrm>
            <a:off x="3420110" y="1635760"/>
            <a:ext cx="502285" cy="111760"/>
          </a:xfrm>
          <a:prstGeom prst="rect">
            <a:avLst/>
          </a:prstGeom>
          <a:noFill/>
          <a:ln w="9525">
            <a:noFill/>
          </a:ln>
        </p:spPr>
      </p:pic>
      <p:cxnSp>
        <p:nvCxnSpPr>
          <p:cNvPr id="84" name="直接箭头连接符 83"/>
          <p:cNvCxnSpPr/>
          <p:nvPr/>
        </p:nvCxnSpPr>
        <p:spPr>
          <a:xfrm>
            <a:off x="2164715" y="163576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7" name="图片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0480" y="570230"/>
            <a:ext cx="331470" cy="120650"/>
          </a:xfrm>
          <a:prstGeom prst="rect">
            <a:avLst/>
          </a:prstGeom>
        </p:spPr>
      </p:pic>
      <p:pic>
        <p:nvPicPr>
          <p:cNvPr id="163" name="图片 162"/>
          <p:cNvPicPr>
            <a:picLocks noChangeAspect="1"/>
          </p:cNvPicPr>
          <p:nvPr>
            <p:custDataLst>
              <p:tags r:id="rId6"/>
            </p:custDataLst>
          </p:nvPr>
        </p:nvPicPr>
        <p:blipFill>
          <a:blip r:embed="rId7"/>
          <a:srcRect r="7847"/>
          <a:stretch>
            <a:fillRect/>
          </a:stretch>
        </p:blipFill>
        <p:spPr>
          <a:xfrm rot="180000">
            <a:off x="1664335" y="2943225"/>
            <a:ext cx="902335" cy="530225"/>
          </a:xfrm>
          <a:prstGeom prst="rect">
            <a:avLst/>
          </a:prstGeom>
        </p:spPr>
      </p:pic>
      <p:pic>
        <p:nvPicPr>
          <p:cNvPr id="164" name="图片 163"/>
          <p:cNvPicPr>
            <a:picLocks noChangeAspect="1"/>
          </p:cNvPicPr>
          <p:nvPr>
            <p:custDataLst>
              <p:tags r:id="rId8"/>
            </p:custDataLst>
          </p:nvPr>
        </p:nvPicPr>
        <p:blipFill>
          <a:blip r:embed="rId7"/>
          <a:stretch>
            <a:fillRect/>
          </a:stretch>
        </p:blipFill>
        <p:spPr>
          <a:xfrm rot="180000">
            <a:off x="1633220" y="2523490"/>
            <a:ext cx="902335" cy="530225"/>
          </a:xfrm>
          <a:prstGeom prst="rect">
            <a:avLst/>
          </a:prstGeom>
        </p:spPr>
      </p:pic>
      <p:cxnSp>
        <p:nvCxnSpPr>
          <p:cNvPr id="168" name="连接符: 肘形 167"/>
          <p:cNvCxnSpPr/>
          <p:nvPr/>
        </p:nvCxnSpPr>
        <p:spPr>
          <a:xfrm rot="5400000">
            <a:off x="1410335" y="2902585"/>
            <a:ext cx="582930" cy="40005"/>
          </a:xfrm>
          <a:prstGeom prst="bentConnector4">
            <a:avLst>
              <a:gd name="adj1" fmla="val 23169"/>
              <a:gd name="adj2" fmla="val 529926"/>
            </a:avLst>
          </a:prstGeom>
        </p:spPr>
        <p:style>
          <a:lnRef idx="3">
            <a:schemeClr val="accent1"/>
          </a:lnRef>
          <a:fillRef idx="0">
            <a:schemeClr val="accent1"/>
          </a:fillRef>
          <a:effectRef idx="2">
            <a:schemeClr val="accent1"/>
          </a:effectRef>
          <a:fontRef idx="minor">
            <a:schemeClr val="tx1"/>
          </a:fontRef>
        </p:style>
      </p:cxnSp>
      <p:sp>
        <p:nvSpPr>
          <p:cNvPr id="6" name="文本框 5"/>
          <p:cNvSpPr txBox="1"/>
          <p:nvPr/>
        </p:nvSpPr>
        <p:spPr>
          <a:xfrm>
            <a:off x="36830" y="-20320"/>
            <a:ext cx="2664460"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项目执行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设备硬件组态</a:t>
            </a:r>
            <a:endPar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 name="连接符: 肘形 79"/>
          <p:cNvCxnSpPr/>
          <p:nvPr/>
        </p:nvCxnSpPr>
        <p:spPr>
          <a:xfrm rot="5400000" flipV="1">
            <a:off x="3636010" y="1275715"/>
            <a:ext cx="935990" cy="792480"/>
          </a:xfrm>
          <a:prstGeom prst="bentConnector3">
            <a:avLst>
              <a:gd name="adj1" fmla="val 949"/>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pic>
        <p:nvPicPr>
          <p:cNvPr id="4" name="图片 3" descr="工控机 (1) - 副本"/>
          <p:cNvPicPr>
            <a:picLocks noChangeAspect="1"/>
          </p:cNvPicPr>
          <p:nvPr/>
        </p:nvPicPr>
        <p:blipFill>
          <a:blip r:embed="rId9"/>
          <a:stretch>
            <a:fillRect/>
          </a:stretch>
        </p:blipFill>
        <p:spPr>
          <a:xfrm>
            <a:off x="4211955" y="2079625"/>
            <a:ext cx="1040130" cy="482600"/>
          </a:xfrm>
          <a:prstGeom prst="rect">
            <a:avLst/>
          </a:prstGeom>
        </p:spPr>
      </p:pic>
      <p:cxnSp>
        <p:nvCxnSpPr>
          <p:cNvPr id="5" name="连接符: 肘形 81"/>
          <p:cNvCxnSpPr/>
          <p:nvPr/>
        </p:nvCxnSpPr>
        <p:spPr>
          <a:xfrm rot="16200000">
            <a:off x="1054735" y="1767840"/>
            <a:ext cx="1584325" cy="600075"/>
          </a:xfrm>
          <a:prstGeom prst="bentConnector3">
            <a:avLst>
              <a:gd name="adj1" fmla="val 99639"/>
            </a:avLst>
          </a:prstGeom>
        </p:spPr>
        <p:style>
          <a:lnRef idx="3">
            <a:schemeClr val="accent1"/>
          </a:lnRef>
          <a:fillRef idx="0">
            <a:schemeClr val="accent1"/>
          </a:fillRef>
          <a:effectRef idx="2">
            <a:schemeClr val="accent1"/>
          </a:effectRef>
          <a:fontRef idx="minor">
            <a:schemeClr val="tx1"/>
          </a:fontRef>
        </p:style>
      </p:cxn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010"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接箭头连接符 7"/>
          <p:cNvCxnSpPr/>
          <p:nvPr/>
        </p:nvCxnSpPr>
        <p:spPr>
          <a:xfrm>
            <a:off x="3813810"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5745"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箭头连接符 9"/>
          <p:cNvCxnSpPr/>
          <p:nvPr/>
        </p:nvCxnSpPr>
        <p:spPr>
          <a:xfrm>
            <a:off x="4233545"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 name="图片 10" descr="板卡 (1)"/>
          <p:cNvPicPr>
            <a:picLocks noChangeAspect="1"/>
          </p:cNvPicPr>
          <p:nvPr/>
        </p:nvPicPr>
        <p:blipFill>
          <a:blip r:embed="rId10"/>
          <a:stretch>
            <a:fillRect/>
          </a:stretch>
        </p:blipFill>
        <p:spPr>
          <a:xfrm>
            <a:off x="5252085" y="1592580"/>
            <a:ext cx="1412240" cy="1327150"/>
          </a:xfrm>
          <a:prstGeom prst="rect">
            <a:avLst/>
          </a:prstGeom>
        </p:spPr>
      </p:pic>
      <p:cxnSp>
        <p:nvCxnSpPr>
          <p:cNvPr id="12" name="连接符: 肘形 79"/>
          <p:cNvCxnSpPr/>
          <p:nvPr/>
        </p:nvCxnSpPr>
        <p:spPr>
          <a:xfrm>
            <a:off x="4500245" y="2067560"/>
            <a:ext cx="1223645" cy="144145"/>
          </a:xfrm>
          <a:prstGeom prst="bentConnector3">
            <a:avLst>
              <a:gd name="adj1" fmla="val 50026"/>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13" name="连接符: 肘形 79"/>
          <p:cNvCxnSpPr/>
          <p:nvPr/>
        </p:nvCxnSpPr>
        <p:spPr>
          <a:xfrm rot="5400000">
            <a:off x="5040630" y="2390775"/>
            <a:ext cx="791845" cy="43307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pic>
        <p:nvPicPr>
          <p:cNvPr id="1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545"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直接箭头连接符 15"/>
          <p:cNvCxnSpPr/>
          <p:nvPr/>
        </p:nvCxnSpPr>
        <p:spPr>
          <a:xfrm>
            <a:off x="4665345"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280"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接箭头连接符 17"/>
          <p:cNvCxnSpPr/>
          <p:nvPr/>
        </p:nvCxnSpPr>
        <p:spPr>
          <a:xfrm>
            <a:off x="5085080"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080"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箭头连接符 19"/>
          <p:cNvCxnSpPr/>
          <p:nvPr/>
        </p:nvCxnSpPr>
        <p:spPr>
          <a:xfrm>
            <a:off x="5516880"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815"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直接箭头连接符 21"/>
          <p:cNvCxnSpPr/>
          <p:nvPr/>
        </p:nvCxnSpPr>
        <p:spPr>
          <a:xfrm>
            <a:off x="5936615"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615"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接箭头连接符 23"/>
          <p:cNvCxnSpPr/>
          <p:nvPr/>
        </p:nvCxnSpPr>
        <p:spPr>
          <a:xfrm>
            <a:off x="6368415"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接箭头连接符 25"/>
          <p:cNvCxnSpPr/>
          <p:nvPr/>
        </p:nvCxnSpPr>
        <p:spPr>
          <a:xfrm>
            <a:off x="6788150"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625"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接箭头连接符 27"/>
          <p:cNvCxnSpPr/>
          <p:nvPr/>
        </p:nvCxnSpPr>
        <p:spPr>
          <a:xfrm>
            <a:off x="7210425"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60"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直接箭头连接符 29"/>
          <p:cNvCxnSpPr/>
          <p:nvPr/>
        </p:nvCxnSpPr>
        <p:spPr>
          <a:xfrm>
            <a:off x="7630160"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160" y="328993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接箭头连接符 31"/>
          <p:cNvCxnSpPr/>
          <p:nvPr/>
        </p:nvCxnSpPr>
        <p:spPr>
          <a:xfrm>
            <a:off x="8061960" y="3649980"/>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连接符: 肘形 79"/>
          <p:cNvCxnSpPr/>
          <p:nvPr/>
        </p:nvCxnSpPr>
        <p:spPr>
          <a:xfrm rot="5400000">
            <a:off x="3641725" y="3103880"/>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36" name="连接符: 肘形 79"/>
          <p:cNvCxnSpPr/>
          <p:nvPr/>
        </p:nvCxnSpPr>
        <p:spPr>
          <a:xfrm rot="5400000">
            <a:off x="4039235"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37" name="连接符: 肘形 79"/>
          <p:cNvCxnSpPr/>
          <p:nvPr/>
        </p:nvCxnSpPr>
        <p:spPr>
          <a:xfrm rot="5400000">
            <a:off x="4454525"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38" name="连接符: 肘形 79"/>
          <p:cNvCxnSpPr/>
          <p:nvPr/>
        </p:nvCxnSpPr>
        <p:spPr>
          <a:xfrm rot="5400000">
            <a:off x="4874260"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39" name="连接符: 肘形 79"/>
          <p:cNvCxnSpPr/>
          <p:nvPr/>
        </p:nvCxnSpPr>
        <p:spPr>
          <a:xfrm rot="5400000">
            <a:off x="5344160"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40" name="连接符: 肘形 79"/>
          <p:cNvCxnSpPr/>
          <p:nvPr/>
        </p:nvCxnSpPr>
        <p:spPr>
          <a:xfrm rot="5400000">
            <a:off x="5758815"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41" name="连接符: 肘形 79"/>
          <p:cNvCxnSpPr/>
          <p:nvPr/>
        </p:nvCxnSpPr>
        <p:spPr>
          <a:xfrm rot="5400000">
            <a:off x="6156325"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42" name="连接符: 肘形 79"/>
          <p:cNvCxnSpPr/>
          <p:nvPr/>
        </p:nvCxnSpPr>
        <p:spPr>
          <a:xfrm rot="5400000">
            <a:off x="6571615"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43" name="连接符: 肘形 79"/>
          <p:cNvCxnSpPr/>
          <p:nvPr/>
        </p:nvCxnSpPr>
        <p:spPr>
          <a:xfrm rot="5400000">
            <a:off x="6991350"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44" name="连接符: 肘形 79"/>
          <p:cNvCxnSpPr/>
          <p:nvPr/>
        </p:nvCxnSpPr>
        <p:spPr>
          <a:xfrm rot="5400000">
            <a:off x="7461250"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45" name="连接符: 肘形 79"/>
          <p:cNvCxnSpPr/>
          <p:nvPr/>
        </p:nvCxnSpPr>
        <p:spPr>
          <a:xfrm rot="5400000">
            <a:off x="7851140" y="3175635"/>
            <a:ext cx="382905" cy="38100"/>
          </a:xfrm>
          <a:prstGeom prst="bentConnector3">
            <a:avLst>
              <a:gd name="adj1" fmla="val 50000"/>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cxnSp>
        <p:nvCxnSpPr>
          <p:cNvPr id="46" name="连接符: 肘形 79"/>
          <p:cNvCxnSpPr/>
          <p:nvPr/>
        </p:nvCxnSpPr>
        <p:spPr>
          <a:xfrm rot="10800000" flipV="1">
            <a:off x="3780155" y="3003550"/>
            <a:ext cx="4319270" cy="3175"/>
          </a:xfrm>
          <a:prstGeom prst="bentConnector2">
            <a:avLst/>
          </a:prstGeom>
          <a:ln>
            <a:solidFill>
              <a:srgbClr val="008CCF"/>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830" y="51435"/>
            <a:ext cx="150177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三</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工艺流程</a:t>
            </a:r>
            <a:endPar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5245" y="641350"/>
            <a:ext cx="8883650" cy="3895090"/>
          </a:xfrm>
          <a:prstGeom prst="rect">
            <a:avLst/>
          </a:prstGeom>
        </p:spPr>
      </p:pic>
      <p:sp>
        <p:nvSpPr>
          <p:cNvPr id="7" name="矩形 6"/>
          <p:cNvSpPr/>
          <p:nvPr/>
        </p:nvSpPr>
        <p:spPr>
          <a:xfrm rot="1380000">
            <a:off x="5360670" y="3996055"/>
            <a:ext cx="478790" cy="509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rot="1320000">
            <a:off x="5435600" y="3885565"/>
            <a:ext cx="396240" cy="685165"/>
          </a:xfrm>
          <a:prstGeom prst="rect">
            <a:avLst/>
          </a:prstGeom>
          <a:noFill/>
        </p:spPr>
        <p:txBody>
          <a:bodyPr wrap="square" rtlCol="0">
            <a:noAutofit/>
          </a:bodyPr>
          <a:p>
            <a:r>
              <a:rPr lang="zh-CN" altLang="en-US"/>
              <a:t>料盘</a:t>
            </a:r>
            <a:endParaRPr lang="zh-CN" altLang="en-US"/>
          </a:p>
        </p:txBody>
      </p:sp>
      <p:sp>
        <p:nvSpPr>
          <p:cNvPr id="12" name="矩形 11"/>
          <p:cNvSpPr/>
          <p:nvPr/>
        </p:nvSpPr>
        <p:spPr>
          <a:xfrm rot="1860000">
            <a:off x="3730625" y="3190240"/>
            <a:ext cx="478790" cy="272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 name="直接箭头连接符 4"/>
          <p:cNvCxnSpPr/>
          <p:nvPr/>
        </p:nvCxnSpPr>
        <p:spPr>
          <a:xfrm flipH="1" flipV="1">
            <a:off x="4356100" y="3507740"/>
            <a:ext cx="1006475" cy="6273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flipH="1">
            <a:off x="3923665" y="3093720"/>
            <a:ext cx="135890" cy="5397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flipV="1">
            <a:off x="3407410" y="3219450"/>
            <a:ext cx="228600" cy="349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60" name="直接箭头连接符 59"/>
          <p:cNvCxnSpPr>
            <a:endCxn id="12" idx="0"/>
          </p:cNvCxnSpPr>
          <p:nvPr/>
        </p:nvCxnSpPr>
        <p:spPr>
          <a:xfrm flipH="1">
            <a:off x="4039870" y="3195320"/>
            <a:ext cx="214630" cy="1460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61" name="直接箭头连接符 60"/>
          <p:cNvCxnSpPr/>
          <p:nvPr/>
        </p:nvCxnSpPr>
        <p:spPr>
          <a:xfrm flipH="1">
            <a:off x="4166870" y="3322320"/>
            <a:ext cx="214630" cy="1460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62" name="直接箭头连接符 61"/>
          <p:cNvCxnSpPr/>
          <p:nvPr/>
        </p:nvCxnSpPr>
        <p:spPr>
          <a:xfrm flipV="1">
            <a:off x="3572510" y="3363595"/>
            <a:ext cx="207645" cy="177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63" name="直接箭头连接符 62"/>
          <p:cNvCxnSpPr/>
          <p:nvPr/>
        </p:nvCxnSpPr>
        <p:spPr>
          <a:xfrm flipV="1">
            <a:off x="3699510" y="3435985"/>
            <a:ext cx="207645" cy="177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66" name="直接箭头连接符 65"/>
          <p:cNvCxnSpPr/>
          <p:nvPr/>
        </p:nvCxnSpPr>
        <p:spPr>
          <a:xfrm flipH="1">
            <a:off x="3996055" y="2778760"/>
            <a:ext cx="866140" cy="5130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67" name="直接箭头连接符 66"/>
          <p:cNvCxnSpPr/>
          <p:nvPr/>
        </p:nvCxnSpPr>
        <p:spPr>
          <a:xfrm>
            <a:off x="4830445" y="2804160"/>
            <a:ext cx="389890" cy="12763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68" name="直接箭头连接符 67"/>
          <p:cNvCxnSpPr/>
          <p:nvPr/>
        </p:nvCxnSpPr>
        <p:spPr>
          <a:xfrm flipV="1">
            <a:off x="3877945" y="1563370"/>
            <a:ext cx="1270000" cy="104140"/>
          </a:xfrm>
          <a:prstGeom prst="straightConnector1">
            <a:avLst/>
          </a:prstGeom>
          <a:ln>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sp>
        <p:nvSpPr>
          <p:cNvPr id="69" name="左弧形箭头 68"/>
          <p:cNvSpPr/>
          <p:nvPr/>
        </p:nvSpPr>
        <p:spPr>
          <a:xfrm>
            <a:off x="3618865" y="2067560"/>
            <a:ext cx="288290" cy="147955"/>
          </a:xfrm>
          <a:prstGeom prst="curvedRightArrow">
            <a:avLst/>
          </a:prstGeom>
          <a:solidFill>
            <a:schemeClr val="bg1">
              <a:alpha val="67843"/>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0" name="右弧形箭头 69"/>
          <p:cNvSpPr/>
          <p:nvPr/>
        </p:nvSpPr>
        <p:spPr>
          <a:xfrm>
            <a:off x="4059555" y="2067560"/>
            <a:ext cx="287655" cy="215900"/>
          </a:xfrm>
          <a:prstGeom prst="curvedLeftArrow">
            <a:avLst/>
          </a:prstGeom>
          <a:solidFill>
            <a:schemeClr val="bg1">
              <a:alpha val="67843"/>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1" name="文本框 70"/>
          <p:cNvSpPr txBox="1"/>
          <p:nvPr/>
        </p:nvSpPr>
        <p:spPr>
          <a:xfrm rot="1680000">
            <a:off x="3573145" y="3140710"/>
            <a:ext cx="688340" cy="460375"/>
          </a:xfrm>
          <a:prstGeom prst="rect">
            <a:avLst/>
          </a:prstGeom>
          <a:noFill/>
        </p:spPr>
        <p:txBody>
          <a:bodyPr wrap="square" rtlCol="0">
            <a:spAutoFit/>
          </a:bodyPr>
          <a:p>
            <a:r>
              <a:rPr lang="zh-CN" altLang="en-US" sz="800" b="1"/>
              <a:t>阻挡和夹紧气缸伸出</a:t>
            </a:r>
            <a:endParaRPr lang="zh-CN" altLang="en-US" sz="800" b="1"/>
          </a:p>
        </p:txBody>
      </p:sp>
      <p:sp>
        <p:nvSpPr>
          <p:cNvPr id="72" name="文本框 71"/>
          <p:cNvSpPr txBox="1"/>
          <p:nvPr/>
        </p:nvSpPr>
        <p:spPr>
          <a:xfrm>
            <a:off x="2435860" y="987425"/>
            <a:ext cx="1136650" cy="460375"/>
          </a:xfrm>
          <a:prstGeom prst="rect">
            <a:avLst/>
          </a:prstGeom>
          <a:noFill/>
        </p:spPr>
        <p:txBody>
          <a:bodyPr wrap="square" rtlCol="0">
            <a:spAutoFit/>
          </a:bodyPr>
          <a:p>
            <a:r>
              <a:rPr lang="zh-CN" altLang="en-US" sz="1200" b="1"/>
              <a:t>电机过来取</a:t>
            </a:r>
            <a:r>
              <a:rPr lang="zh-CN" altLang="en-US" sz="1200" b="1"/>
              <a:t>放料</a:t>
            </a:r>
            <a:endParaRPr lang="zh-CN" altLang="en-US" sz="1200" b="1"/>
          </a:p>
        </p:txBody>
      </p:sp>
      <p:sp>
        <p:nvSpPr>
          <p:cNvPr id="73" name="文本框 72"/>
          <p:cNvSpPr txBox="1"/>
          <p:nvPr/>
        </p:nvSpPr>
        <p:spPr>
          <a:xfrm>
            <a:off x="2976880" y="2862580"/>
            <a:ext cx="721995" cy="460375"/>
          </a:xfrm>
          <a:prstGeom prst="rect">
            <a:avLst/>
          </a:prstGeom>
          <a:noFill/>
        </p:spPr>
        <p:txBody>
          <a:bodyPr wrap="square" rtlCol="0">
            <a:spAutoFit/>
          </a:bodyPr>
          <a:p>
            <a:r>
              <a:rPr lang="zh-CN" altLang="en-US" sz="1200" b="1"/>
              <a:t>只取成品料</a:t>
            </a:r>
            <a:endParaRPr lang="zh-CN" altLang="en-US" sz="1200" b="1"/>
          </a:p>
        </p:txBody>
      </p:sp>
      <p:sp>
        <p:nvSpPr>
          <p:cNvPr id="74" name="文本框 73"/>
          <p:cNvSpPr txBox="1"/>
          <p:nvPr/>
        </p:nvSpPr>
        <p:spPr>
          <a:xfrm>
            <a:off x="3659505" y="2427605"/>
            <a:ext cx="721995" cy="460375"/>
          </a:xfrm>
          <a:prstGeom prst="rect">
            <a:avLst/>
          </a:prstGeom>
          <a:noFill/>
        </p:spPr>
        <p:txBody>
          <a:bodyPr wrap="square" rtlCol="0">
            <a:spAutoFit/>
          </a:bodyPr>
          <a:p>
            <a:r>
              <a:rPr lang="zh-CN" altLang="en-US" sz="1200" b="1"/>
              <a:t>只取</a:t>
            </a:r>
            <a:r>
              <a:rPr lang="zh-CN" altLang="en-US" sz="1200" b="1"/>
              <a:t>半成品料</a:t>
            </a:r>
            <a:endParaRPr lang="zh-CN" altLang="en-US" sz="1200" b="1"/>
          </a:p>
        </p:txBody>
      </p:sp>
      <p:cxnSp>
        <p:nvCxnSpPr>
          <p:cNvPr id="75" name="直接箭头连接符 74"/>
          <p:cNvCxnSpPr/>
          <p:nvPr/>
        </p:nvCxnSpPr>
        <p:spPr>
          <a:xfrm flipV="1">
            <a:off x="3244850" y="2787650"/>
            <a:ext cx="247015" cy="9461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76" name="直接箭头连接符 75"/>
          <p:cNvCxnSpPr/>
          <p:nvPr/>
        </p:nvCxnSpPr>
        <p:spPr>
          <a:xfrm flipV="1">
            <a:off x="4134485" y="2609850"/>
            <a:ext cx="247015" cy="9461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77" name="直接箭头连接符 76"/>
          <p:cNvCxnSpPr/>
          <p:nvPr/>
        </p:nvCxnSpPr>
        <p:spPr>
          <a:xfrm>
            <a:off x="3019425" y="1203325"/>
            <a:ext cx="1235075" cy="40894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8" name="文本框 77"/>
          <p:cNvSpPr txBox="1"/>
          <p:nvPr/>
        </p:nvSpPr>
        <p:spPr>
          <a:xfrm>
            <a:off x="6876415" y="1635760"/>
            <a:ext cx="721995" cy="337185"/>
          </a:xfrm>
          <a:prstGeom prst="rect">
            <a:avLst/>
          </a:prstGeom>
          <a:noFill/>
        </p:spPr>
        <p:txBody>
          <a:bodyPr wrap="square" rtlCol="0">
            <a:spAutoFit/>
          </a:bodyPr>
          <a:p>
            <a:r>
              <a:rPr lang="en-US" altLang="zh-CN" sz="1600" b="1">
                <a:sym typeface="+mn-ea"/>
              </a:rPr>
              <a:t>A</a:t>
            </a:r>
            <a:r>
              <a:rPr lang="zh-CN" altLang="en-US" sz="1600" b="1">
                <a:sym typeface="+mn-ea"/>
              </a:rPr>
              <a:t>机</a:t>
            </a:r>
            <a:endParaRPr lang="zh-CN" altLang="en-US" sz="1600" b="1"/>
          </a:p>
        </p:txBody>
      </p:sp>
      <p:sp>
        <p:nvSpPr>
          <p:cNvPr id="79" name="文本框 78"/>
          <p:cNvSpPr txBox="1"/>
          <p:nvPr/>
        </p:nvSpPr>
        <p:spPr>
          <a:xfrm>
            <a:off x="1763395" y="3336925"/>
            <a:ext cx="721995" cy="337185"/>
          </a:xfrm>
          <a:prstGeom prst="rect">
            <a:avLst/>
          </a:prstGeom>
          <a:noFill/>
        </p:spPr>
        <p:txBody>
          <a:bodyPr wrap="square" rtlCol="0">
            <a:spAutoFit/>
          </a:bodyPr>
          <a:p>
            <a:r>
              <a:rPr lang="en-US" altLang="zh-CN" sz="1600" b="1">
                <a:sym typeface="+mn-ea"/>
              </a:rPr>
              <a:t>B</a:t>
            </a:r>
            <a:r>
              <a:rPr lang="zh-CN" altLang="en-US" sz="1600" b="1">
                <a:sym typeface="+mn-ea"/>
              </a:rPr>
              <a:t>机</a:t>
            </a:r>
            <a:endParaRPr lang="zh-CN" altLang="en-US" sz="16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86690" y="550545"/>
            <a:ext cx="8886190" cy="40951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73990" y="627380"/>
            <a:ext cx="4322445" cy="3841750"/>
          </a:xfrm>
          <a:prstGeom prst="rect">
            <a:avLst/>
          </a:prstGeom>
          <a:noFill/>
        </p:spPr>
        <p:txBody>
          <a:bodyPr wrap="square" rtlCol="0">
            <a:noAutofit/>
          </a:bodyPr>
          <a:p>
            <a:pPr algn="l"/>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：此机台分为流线工位，龙门工位，及</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AB</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充磁</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工位，半成品料盘通过流线工位来到阻挡气缸后，判断前面是否符合放料条件，如果有则阻挡气缸缩回，</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半成品料盘会到达取料点位前面有阻挡气缸阻拦四个固定气缸将其固定在取料点位上等待龙门工位来取料。</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：龙门工位其中一个夹爪会预存一个半成品料盘等待</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AB</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工位要</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半成品料盘或者取成品料盘而做出相应的动作。</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：半成品料盘在经过</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AB</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充磁工位加工后变成成品料盘，龙门工位收到信号要将成品料盘用吸嘴吸住后到达放料点位进行放料操作。</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6830" y="51435"/>
            <a:ext cx="150177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三</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工艺流程</a:t>
            </a:r>
            <a:endPar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4787900" y="699135"/>
            <a:ext cx="4133850" cy="231140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70.95,&quot;left&quot;:87.65,&quot;top&quot;:133.05,&quot;width&quot;:555.2}"/>
</p:tagLst>
</file>

<file path=ppt/tags/tag11.xml><?xml version="1.0" encoding="utf-8"?>
<p:tagLst xmlns:p="http://schemas.openxmlformats.org/presentationml/2006/main">
  <p:tag name="KSO_WM_DIAGRAM_VIRTUALLY_FRAME" val="{&quot;height&quot;:70.95,&quot;left&quot;:87.65,&quot;top&quot;:133.05,&quot;width&quot;:555.2}"/>
</p:tagLst>
</file>

<file path=ppt/tags/tag12.xml><?xml version="1.0" encoding="utf-8"?>
<p:tagLst xmlns:p="http://schemas.openxmlformats.org/presentationml/2006/main">
  <p:tag name="KSO_WM_DIAGRAM_VIRTUALLY_FRAME" val="{&quot;height&quot;:70.95,&quot;left&quot;:87.65,&quot;top&quot;:133.05,&quot;width&quot;:555.2}"/>
</p:tagLst>
</file>

<file path=ppt/tags/tag13.xml><?xml version="1.0" encoding="utf-8"?>
<p:tagLst xmlns:p="http://schemas.openxmlformats.org/presentationml/2006/main">
  <p:tag name="KSO_WM_DIAGRAM_VIRTUALLY_FRAME" val="{&quot;height&quot;:70.95,&quot;left&quot;:87.65,&quot;top&quot;:133.05,&quot;width&quot;:555.2}"/>
</p:tagLst>
</file>

<file path=ppt/tags/tag14.xml><?xml version="1.0" encoding="utf-8"?>
<p:tagLst xmlns:p="http://schemas.openxmlformats.org/presentationml/2006/main">
  <p:tag name="KSO_WM_DIAGRAM_VIRTUALLY_FRAME" val="{&quot;height&quot;:70.95,&quot;left&quot;:87.65,&quot;top&quot;:133.05,&quot;width&quot;:555.2}"/>
</p:tagLst>
</file>

<file path=ppt/tags/tag15.xml><?xml version="1.0" encoding="utf-8"?>
<p:tagLst xmlns:p="http://schemas.openxmlformats.org/presentationml/2006/main">
  <p:tag name="KSO_WM_DIAGRAM_VIRTUALLY_FRAME" val="{&quot;height&quot;:70.95,&quot;left&quot;:87.65,&quot;top&quot;:133.05,&quot;width&quot;:555.2}"/>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COMMONDATA" val="eyJoZGlkIjoiMjU1NzdkYmY2NzA3ZjgxNTA1OWJkOTM4NjkzOGUxMzkifQ=="/>
  <p:tag name="KSO_WPP_MARK_KEY" val="f0655fd2-e003-42df-8881-31b758c85948"/>
  <p:tag name="commondata" val="eyJoZGlkIjoiMDI1MGJlNDRhZmNlOTYwNDc2MjM2MDkxYWViNGQzYzU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6651,&quot;width&quot;:9406}"/>
</p:tagLst>
</file>

<file path=ppt/tags/tag5.xml><?xml version="1.0" encoding="utf-8"?>
<p:tagLst xmlns:p="http://schemas.openxmlformats.org/presentationml/2006/main">
  <p:tag name="KSO_WM_DIAGRAM_VIRTUALLY_FRAME" val="{&quot;height&quot;:70.95,&quot;left&quot;:87.65,&quot;top&quot;:133.05,&quot;width&quot;:555.2}"/>
</p:tagLst>
</file>

<file path=ppt/tags/tag6.xml><?xml version="1.0" encoding="utf-8"?>
<p:tagLst xmlns:p="http://schemas.openxmlformats.org/presentationml/2006/main">
  <p:tag name="KSO_WM_DIAGRAM_VIRTUALLY_FRAME" val="{&quot;height&quot;:70.95,&quot;left&quot;:87.65,&quot;top&quot;:133.05,&quot;width&quot;:555.2}"/>
</p:tagLst>
</file>

<file path=ppt/tags/tag7.xml><?xml version="1.0" encoding="utf-8"?>
<p:tagLst xmlns:p="http://schemas.openxmlformats.org/presentationml/2006/main">
  <p:tag name="KSO_WM_DIAGRAM_VIRTUALLY_FRAME" val="{&quot;height&quot;:70.95,&quot;left&quot;:87.65,&quot;top&quot;:133.05,&quot;width&quot;:555.2}"/>
</p:tagLst>
</file>

<file path=ppt/tags/tag8.xml><?xml version="1.0" encoding="utf-8"?>
<p:tagLst xmlns:p="http://schemas.openxmlformats.org/presentationml/2006/main">
  <p:tag name="KSO_WM_DIAGRAM_VIRTUALLY_FRAME" val="{&quot;height&quot;:70.95,&quot;left&quot;:87.65,&quot;top&quot;:133.05,&quot;width&quot;:555.2}"/>
</p:tagLst>
</file>

<file path=ppt/tags/tag9.xml><?xml version="1.0" encoding="utf-8"?>
<p:tagLst xmlns:p="http://schemas.openxmlformats.org/presentationml/2006/main">
  <p:tag name="KSO_WM_DIAGRAM_VIRTUALLY_FRAME" val="{&quot;height&quot;:70.95,&quot;left&quot;:87.65,&quot;top&quot;:133.05,&quot;width&quot;:555.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思源黑体 CN Bold"/>
        <a:ea typeface="思源黑体 CN Normal"/>
        <a:cs typeface=""/>
      </a:majorFont>
      <a:minorFont>
        <a:latin typeface="思源黑体 CN Regular"/>
        <a:ea typeface="思源黑体 CN Norm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67843"/>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1831</Words>
  <Application>WPS 演示</Application>
  <PresentationFormat>全屏显示(16:9)</PresentationFormat>
  <Paragraphs>160</Paragraphs>
  <Slides>24</Slides>
  <Notes>18</Notes>
  <HiddenSlides>0</HiddenSlides>
  <MMClips>23</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24</vt:i4>
      </vt:variant>
    </vt:vector>
  </HeadingPairs>
  <TitlesOfParts>
    <vt:vector size="36" baseType="lpstr">
      <vt:lpstr>Arial</vt:lpstr>
      <vt:lpstr>宋体</vt:lpstr>
      <vt:lpstr>Wingdings</vt:lpstr>
      <vt:lpstr>微软雅黑</vt:lpstr>
      <vt:lpstr>Calibri</vt:lpstr>
      <vt:lpstr>Helvetica Light</vt:lpstr>
      <vt:lpstr>思源黑体 CN Normal</vt:lpstr>
      <vt:lpstr>黑体</vt:lpstr>
      <vt:lpstr>思源黑体 CN Regular</vt:lpstr>
      <vt:lpstr>Arial Unicode MS</vt:lpstr>
      <vt:lpstr>思源黑体 CN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肖庆林</dc:creator>
  <cp:lastModifiedBy>Ambition(野心)</cp:lastModifiedBy>
  <cp:revision>2251</cp:revision>
  <dcterms:created xsi:type="dcterms:W3CDTF">2021-12-13T04:49:00Z</dcterms:created>
  <dcterms:modified xsi:type="dcterms:W3CDTF">2024-11-12T07:55:40Z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EC55878A6B2944BF9244AB64F07C7FB8_13</vt:lpwstr>
  </property>
  <property fmtid="{D5CDD505-2E9C-101B-9397-08002B2CF9AE}" pid="3" name="KSOProductBuildVer">
    <vt:lpwstr>2052-12.1.0.18912</vt:lpwstr>
  </property>
</Properties>
</file>