
<file path=[Content_Types].xml><?xml version="1.0" encoding="utf-8"?>
<Types xmlns="http://schemas.openxmlformats.org/package/2006/content-types">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1587" r:id="rId3"/>
    <p:sldId id="1756" r:id="rId4"/>
    <p:sldId id="1758" r:id="rId5"/>
    <p:sldId id="1759" r:id="rId6"/>
    <p:sldId id="1777" r:id="rId7"/>
    <p:sldId id="1778" r:id="rId9"/>
    <p:sldId id="1760" r:id="rId10"/>
    <p:sldId id="1762" r:id="rId11"/>
    <p:sldId id="1763" r:id="rId12"/>
    <p:sldId id="1764" r:id="rId13"/>
    <p:sldId id="1765" r:id="rId14"/>
    <p:sldId id="1766" r:id="rId15"/>
    <p:sldId id="1767" r:id="rId16"/>
    <p:sldId id="1768" r:id="rId17"/>
    <p:sldId id="1769" r:id="rId18"/>
    <p:sldId id="1770" r:id="rId19"/>
    <p:sldId id="1771" r:id="rId20"/>
    <p:sldId id="1772" r:id="rId21"/>
    <p:sldId id="1773" r:id="rId22"/>
    <p:sldId id="1774" r:id="rId23"/>
    <p:sldId id="1794" r:id="rId24"/>
    <p:sldId id="1594" r:id="rId25"/>
  </p:sldIdLst>
  <p:sldSz cx="9144000" cy="5143500" type="screen16x9"/>
  <p:notesSz cx="7099300" cy="10234295"/>
  <p:custDataLst>
    <p:tags r:id="rId30"/>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588" userDrawn="1">
          <p15:clr>
            <a:srgbClr val="A4A3A4"/>
          </p15:clr>
        </p15:guide>
        <p15:guide id="2" pos="28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sis" initials="l" lastIdx="3" clrIdx="0"/>
  <p:cmAuthor id="3" name="作者" initials="A" lastIdx="0" clrIdx="3"/>
  <p:cmAuthor id="0" name="IBM" initials="I"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EC35A"/>
    <a:srgbClr val="008CCF"/>
    <a:srgbClr val="78C040"/>
    <a:srgbClr val="028DCF"/>
    <a:srgbClr val="F6F6F6"/>
    <a:srgbClr val="202630"/>
    <a:srgbClr val="77BF43"/>
    <a:srgbClr val="64B79E"/>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95" autoAdjust="0"/>
    <p:restoredTop sz="96261" autoAdjust="0"/>
  </p:normalViewPr>
  <p:slideViewPr>
    <p:cSldViewPr showGuides="1">
      <p:cViewPr>
        <p:scale>
          <a:sx n="100" d="100"/>
          <a:sy n="100" d="100"/>
        </p:scale>
        <p:origin x="420" y="450"/>
      </p:cViewPr>
      <p:guideLst>
        <p:guide orient="horz" pos="1588"/>
        <p:guide pos="2832"/>
      </p:guideLst>
    </p:cSldViewPr>
  </p:slideViewPr>
  <p:notesTextViewPr>
    <p:cViewPr>
      <p:scale>
        <a:sx n="150" d="100"/>
        <a:sy n="150" d="100"/>
      </p:scale>
      <p:origin x="0" y="0"/>
    </p:cViewPr>
  </p:notesTextViewPr>
  <p:sorterViewPr>
    <p:cViewPr>
      <p:scale>
        <a:sx n="66" d="100"/>
        <a:sy n="66" d="100"/>
      </p:scale>
      <p:origin x="0" y="202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22.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ea typeface="思源黑体 CN Normal" panose="020B0400000000000000" pitchFamily="34" charset="-122"/>
              </a:defRPr>
            </a:lvl1pPr>
          </a:lstStyle>
          <a:p>
            <a:pPr>
              <a:defRPr/>
            </a:pPr>
            <a:endParaRPr lang="zh-CN" altLang="en-US" dirty="0"/>
          </a:p>
        </p:txBody>
      </p:sp>
      <p:sp>
        <p:nvSpPr>
          <p:cNvPr id="3" name="日期占位符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mn-lt"/>
                <a:ea typeface="思源黑体 CN Normal" panose="020B0400000000000000" pitchFamily="34" charset="-122"/>
              </a:defRPr>
            </a:lvl1pPr>
          </a:lstStyle>
          <a:p>
            <a:pPr>
              <a:defRPr/>
            </a:pPr>
            <a:fld id="{D26C39E3-8B35-45E3-BC29-94A677D6CBB9}"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zh-CN" altLang="en-US" noProof="0" dirty="0"/>
          </a:p>
        </p:txBody>
      </p:sp>
      <p:sp>
        <p:nvSpPr>
          <p:cNvPr id="5" name="备注占位符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zh-CN" altLang="en-US" noProof="0" dirty="0"/>
              <a:t>单击此处编辑母版文本样式</a:t>
            </a:r>
            <a:endParaRPr lang="zh-CN" altLang="en-US" noProof="0" dirty="0"/>
          </a:p>
          <a:p>
            <a:pPr lvl="1"/>
            <a:r>
              <a:rPr lang="zh-CN" altLang="en-US" noProof="0" dirty="0"/>
              <a:t>第二级</a:t>
            </a:r>
            <a:endParaRPr lang="zh-CN" altLang="en-US" noProof="0" dirty="0"/>
          </a:p>
          <a:p>
            <a:pPr lvl="2"/>
            <a:r>
              <a:rPr lang="zh-CN" altLang="en-US" noProof="0" dirty="0"/>
              <a:t>第三级</a:t>
            </a:r>
            <a:endParaRPr lang="zh-CN" altLang="en-US" noProof="0" dirty="0"/>
          </a:p>
          <a:p>
            <a:pPr lvl="3"/>
            <a:r>
              <a:rPr lang="zh-CN" altLang="en-US" noProof="0" dirty="0"/>
              <a:t>第四级</a:t>
            </a:r>
            <a:endParaRPr lang="zh-CN" altLang="en-US" noProof="0" dirty="0"/>
          </a:p>
          <a:p>
            <a:pPr lvl="4"/>
            <a:r>
              <a:rPr lang="zh-CN" altLang="en-US" noProof="0" dirty="0"/>
              <a:t>第五级</a:t>
            </a:r>
            <a:endParaRPr lang="zh-CN" altLang="en-US" noProof="0" dirty="0"/>
          </a:p>
        </p:txBody>
      </p:sp>
      <p:sp>
        <p:nvSpPr>
          <p:cNvPr id="6" name="页脚占位符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ea typeface="思源黑体 CN Normal" panose="020B0400000000000000"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a:latin typeface="+mn-lt"/>
                <a:ea typeface="思源黑体 CN Normal" panose="020B0400000000000000" pitchFamily="34" charset="-122"/>
              </a:defRPr>
            </a:lvl1pPr>
          </a:lstStyle>
          <a:p>
            <a:pPr>
              <a:defRPr/>
            </a:pPr>
            <a:fld id="{DA07EF41-3694-421D-B7BE-BF93C347822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1pPr>
    <a:lvl2pPr marL="4572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2pPr>
    <a:lvl3pPr marL="9144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3pPr>
    <a:lvl4pPr marL="13716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4pPr>
    <a:lvl5pPr marL="1828800" algn="l" rtl="0" eaLnBrk="0" fontAlgn="base" hangingPunct="0">
      <a:spcBef>
        <a:spcPct val="30000"/>
      </a:spcBef>
      <a:spcAft>
        <a:spcPct val="0"/>
      </a:spcAft>
      <a:defRPr sz="1200" kern="1200">
        <a:solidFill>
          <a:schemeClr val="tx1"/>
        </a:solidFill>
        <a:latin typeface="+mn-lt"/>
        <a:ea typeface="思源黑体 CN Normal" panose="020B04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文本框 1"/>
          <p:cNvSpPr txBox="1"/>
          <p:nvPr/>
        </p:nvSpPr>
        <p:spPr>
          <a:xfrm>
            <a:off x="7308215" y="4731385"/>
            <a:ext cx="1554480" cy="245110"/>
          </a:xfrm>
          <a:prstGeom prst="rect">
            <a:avLst/>
          </a:prstGeom>
          <a:noFill/>
        </p:spPr>
        <p:txBody>
          <a:bodyPr wrap="square" rtlCol="0" anchor="t">
            <a:spAutoFit/>
          </a:bodyPr>
          <a:p>
            <a:r>
              <a:rPr lang="zh-CN" altLang="en-US"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电话：</a:t>
            </a:r>
            <a:r>
              <a:rPr lang="en-US" altLang="zh-CN"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400-036-0876</a:t>
            </a:r>
            <a:endParaRPr lang="en-US" altLang="zh-CN" sz="1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bg>
      <p:bgRef idx="1001">
        <a:schemeClr val="bg1"/>
      </p:bgRef>
    </p:bg>
    <p:spTree>
      <p:nvGrpSpPr>
        <p:cNvPr id="1" name=""/>
        <p:cNvGrpSpPr/>
        <p:nvPr/>
      </p:nvGrpSpPr>
      <p:grpSpPr>
        <a:xfrm>
          <a:off x="0" y="0"/>
          <a:ext cx="0" cy="0"/>
          <a:chOff x="0" y="0"/>
          <a:chExt cx="0" cy="0"/>
        </a:xfrm>
      </p:grpSpPr>
      <p:sp>
        <p:nvSpPr>
          <p:cNvPr id="8" name="ïṣ1îḍe"/>
          <p:cNvSpPr/>
          <p:nvPr userDrawn="1"/>
        </p:nvSpPr>
        <p:spPr>
          <a:xfrm>
            <a:off x="2627" y="-38757"/>
            <a:ext cx="9141373" cy="5182257"/>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00"/>
          </a:p>
        </p:txBody>
      </p:sp>
      <p:sp>
        <p:nvSpPr>
          <p:cNvPr id="2" name="标题 1"/>
          <p:cNvSpPr>
            <a:spLocks noGrp="1"/>
          </p:cNvSpPr>
          <p:nvPr>
            <p:ph type="title"/>
          </p:nvPr>
        </p:nvSpPr>
        <p:spPr>
          <a:xfrm>
            <a:off x="495300" y="0"/>
            <a:ext cx="8143875" cy="771525"/>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128492" y="4829175"/>
            <a:ext cx="1352193" cy="161925"/>
          </a:xfrm>
        </p:spPr>
        <p:txBody>
          <a:bodyPr/>
          <a:lstStyle/>
          <a:p>
            <a:fld id="{748B5987-9647-4253-899C-3B9819D6D8A0}" type="datetime1">
              <a:rPr lang="zh-CN" altLang="en-US" smtClean="0"/>
            </a:fld>
            <a:endParaRPr lang="zh-CN" altLang="en-US"/>
          </a:p>
        </p:txBody>
      </p:sp>
      <p:sp>
        <p:nvSpPr>
          <p:cNvPr id="4" name="页脚占位符 3"/>
          <p:cNvSpPr>
            <a:spLocks noGrp="1"/>
          </p:cNvSpPr>
          <p:nvPr>
            <p:ph type="ftr" sz="quarter" idx="11"/>
          </p:nvPr>
        </p:nvSpPr>
        <p:spPr>
          <a:xfrm>
            <a:off x="495301" y="4829175"/>
            <a:ext cx="2994128" cy="161925"/>
          </a:xfrm>
        </p:spPr>
        <p:txBody>
          <a:bodyPr/>
          <a:lstStyle/>
          <a:p>
            <a:endParaRPr lang="zh-CN" altLang="en-US"/>
          </a:p>
        </p:txBody>
      </p:sp>
      <p:sp>
        <p:nvSpPr>
          <p:cNvPr id="5" name="灯片编号占位符 4"/>
          <p:cNvSpPr>
            <a:spLocks noGrp="1"/>
          </p:cNvSpPr>
          <p:nvPr>
            <p:ph type="sldNum" sz="quarter" idx="12"/>
          </p:nvPr>
        </p:nvSpPr>
        <p:spPr>
          <a:xfrm>
            <a:off x="6643089" y="4829175"/>
            <a:ext cx="1996086" cy="161925"/>
          </a:xfrm>
        </p:spPr>
        <p:txBody>
          <a:bodyPr/>
          <a:lstStyle/>
          <a:p>
            <a:fld id="{7F65B630-C7FF-41C0-9923-C5E5E29EED81}"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0F0F0"/>
        </a:solidFill>
        <a:effectLst/>
      </p:bgPr>
    </p:bg>
    <p:spTree>
      <p:nvGrpSpPr>
        <p:cNvPr id="1" name=""/>
        <p:cNvGrpSpPr/>
        <p:nvPr/>
      </p:nvGrpSpPr>
      <p:grpSpPr>
        <a:xfrm>
          <a:off x="0" y="0"/>
          <a:ext cx="0" cy="0"/>
          <a:chOff x="0" y="0"/>
          <a:chExt cx="0" cy="0"/>
        </a:xfrm>
      </p:grpSpPr>
      <p:grpSp>
        <p:nvGrpSpPr>
          <p:cNvPr id="8" name="组 7"/>
          <p:cNvGrpSpPr/>
          <p:nvPr userDrawn="1"/>
        </p:nvGrpSpPr>
        <p:grpSpPr>
          <a:xfrm flipV="1">
            <a:off x="107242" y="4921425"/>
            <a:ext cx="3250004" cy="165538"/>
            <a:chOff x="7858662" y="362607"/>
            <a:chExt cx="4333338" cy="220717"/>
          </a:xfrm>
        </p:grpSpPr>
        <p:sp>
          <p:nvSpPr>
            <p:cNvPr id="9" name="任意形状 8"/>
            <p:cNvSpPr/>
            <p:nvPr/>
          </p:nvSpPr>
          <p:spPr>
            <a:xfrm flipV="1">
              <a:off x="11462744" y="362607"/>
              <a:ext cx="729256" cy="220717"/>
            </a:xfrm>
            <a:custGeom>
              <a:avLst/>
              <a:gdLst>
                <a:gd name="connsiteX0" fmla="*/ 0 w 729256"/>
                <a:gd name="connsiteY0" fmla="*/ 220717 h 220717"/>
                <a:gd name="connsiteX1" fmla="*/ 729256 w 729256"/>
                <a:gd name="connsiteY1" fmla="*/ 220717 h 220717"/>
                <a:gd name="connsiteX2" fmla="*/ 729256 w 729256"/>
                <a:gd name="connsiteY2" fmla="*/ 0 h 220717"/>
                <a:gd name="connsiteX3" fmla="*/ 129177 w 729256"/>
                <a:gd name="connsiteY3" fmla="*/ 0 h 220717"/>
              </a:gdLst>
              <a:ahLst/>
              <a:cxnLst>
                <a:cxn ang="0">
                  <a:pos x="connsiteX0" y="connsiteY0"/>
                </a:cxn>
                <a:cxn ang="0">
                  <a:pos x="connsiteX1" y="connsiteY1"/>
                </a:cxn>
                <a:cxn ang="0">
                  <a:pos x="connsiteX2" y="connsiteY2"/>
                </a:cxn>
                <a:cxn ang="0">
                  <a:pos x="connsiteX3" y="connsiteY3"/>
                </a:cxn>
              </a:cxnLst>
              <a:rect l="l" t="t" r="r" b="b"/>
              <a:pathLst>
                <a:path w="729256" h="220717">
                  <a:moveTo>
                    <a:pt x="0" y="220717"/>
                  </a:moveTo>
                  <a:lnTo>
                    <a:pt x="729256" y="220717"/>
                  </a:lnTo>
                  <a:lnTo>
                    <a:pt x="729256" y="0"/>
                  </a:lnTo>
                  <a:lnTo>
                    <a:pt x="129177"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
            </a:p>
          </p:txBody>
        </p:sp>
        <p:sp>
          <p:nvSpPr>
            <p:cNvPr id="10" name="平行四边形 9"/>
            <p:cNvSpPr/>
            <p:nvPr/>
          </p:nvSpPr>
          <p:spPr>
            <a:xfrm flipV="1">
              <a:off x="7858662" y="362607"/>
              <a:ext cx="3616043" cy="220717"/>
            </a:xfrm>
            <a:prstGeom prst="parallelogram">
              <a:avLst>
                <a:gd name="adj" fmla="val 5852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0"/>
            </a:p>
          </p:txBody>
        </p:sp>
      </p:gr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628650" y="4767263"/>
            <a:ext cx="2057400" cy="273844"/>
          </a:xfrm>
        </p:spPr>
        <p:txBody>
          <a:bodyPr/>
          <a:lstStyle/>
          <a:p>
            <a:fld id="{7EC9CC9A-691B-F94B-9DD0-B59C4F8D2435}" type="datetimeFigureOut">
              <a:rPr kumimoji="1" lang="zh-CN" altLang="en-US" smtClean="0"/>
            </a:fld>
            <a:endParaRPr kumimoji="1" lang="zh-CN" altLang="en-US"/>
          </a:p>
        </p:txBody>
      </p:sp>
      <p:sp>
        <p:nvSpPr>
          <p:cNvPr id="5" name="页脚占位符 4"/>
          <p:cNvSpPr>
            <a:spLocks noGrp="1"/>
          </p:cNvSpPr>
          <p:nvPr>
            <p:ph type="ftr" sz="quarter" idx="11"/>
          </p:nvPr>
        </p:nvSpPr>
        <p:spPr>
          <a:xfrm>
            <a:off x="3028950" y="4767263"/>
            <a:ext cx="3086100" cy="273844"/>
          </a:xfrm>
        </p:spPr>
        <p:txBody>
          <a:bodyPr/>
          <a:lstStyle/>
          <a:p>
            <a:endParaRPr kumimoji="1" lang="zh-CN" altLang="en-US"/>
          </a:p>
        </p:txBody>
      </p:sp>
      <p:sp>
        <p:nvSpPr>
          <p:cNvPr id="6" name="幻灯片编号占位符 5"/>
          <p:cNvSpPr>
            <a:spLocks noGrp="1"/>
          </p:cNvSpPr>
          <p:nvPr>
            <p:ph type="sldNum" sz="quarter" idx="12"/>
          </p:nvPr>
        </p:nvSpPr>
        <p:spPr>
          <a:xfrm>
            <a:off x="6457950" y="4767263"/>
            <a:ext cx="2057400" cy="273844"/>
          </a:xfrm>
        </p:spPr>
        <p:txBody>
          <a:bodyPr/>
          <a:lstStyle/>
          <a:p>
            <a:fld id="{E34CBF0F-8388-3A4F-87D9-F297F67C7EFA}"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幻灯片">
    <p:bg>
      <p:bgPr>
        <a:no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二级目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二级目录">
    <p:spTree>
      <p:nvGrpSpPr>
        <p:cNvPr id="1" name=""/>
        <p:cNvGrpSpPr/>
        <p:nvPr/>
      </p:nvGrpSpPr>
      <p:grpSpPr>
        <a:xfrm>
          <a:off x="0" y="0"/>
          <a:ext cx="0" cy="0"/>
          <a:chOff x="0" y="0"/>
          <a:chExt cx="0" cy="0"/>
        </a:xfrm>
      </p:grpSpPr>
      <p:sp>
        <p:nvSpPr>
          <p:cNvPr id="35" name="Bildplatzhalter"/>
          <p:cNvSpPr>
            <a:spLocks noGrp="1"/>
          </p:cNvSpPr>
          <p:nvPr>
            <p:ph type="pic" sz="quarter" idx="12" hasCustomPrompt="1"/>
          </p:nvPr>
        </p:nvSpPr>
        <p:spPr bwMode="gray">
          <a:xfrm>
            <a:off x="413460" y="1357000"/>
            <a:ext cx="8317083" cy="2642576"/>
          </a:xfrm>
          <a:prstGeom prst="rect">
            <a:avLst/>
          </a:prstGeom>
          <a:solidFill>
            <a:schemeClr val="bg1"/>
          </a:solidFill>
        </p:spPr>
        <p:txBody>
          <a:bodyPr vert="horz" lIns="252000" tIns="252000" rIns="252000" bIns="252000" rtlCol="0" anchor="ctr" anchorCtr="0">
            <a:noAutofit/>
          </a:bodyPr>
          <a:lstStyle>
            <a:lvl1pPr marL="213995" indent="-213995" algn="ctr">
              <a:buNone/>
              <a:defRPr lang="de-DE" dirty="0"/>
            </a:lvl1pPr>
          </a:lstStyle>
          <a:p>
            <a:r>
              <a:rPr lang="zh-CN" altLang="en-US" noProof="0" dirty="0"/>
              <a:t>请插入图片</a:t>
            </a:r>
            <a:endParaRPr lang="en-US" noProof="0" dirty="0"/>
          </a:p>
        </p:txBody>
      </p:sp>
      <p:sp>
        <p:nvSpPr>
          <p:cNvPr id="36" name="Titel"/>
          <p:cNvSpPr>
            <a:spLocks noGrp="1"/>
          </p:cNvSpPr>
          <p:nvPr>
            <p:ph type="title" hasCustomPrompt="1"/>
          </p:nvPr>
        </p:nvSpPr>
        <p:spPr bwMode="gray">
          <a:xfrm>
            <a:off x="412010" y="685957"/>
            <a:ext cx="8317082" cy="485887"/>
          </a:xfrm>
          <a:prstGeom prst="rect">
            <a:avLst/>
          </a:prstGeom>
          <a:noFill/>
          <a:ln w="12700" cap="flat" cmpd="sng">
            <a:noFill/>
            <a:prstDash val="solid"/>
            <a:miter lim="0"/>
          </a:ln>
          <a:effectLst/>
        </p:spPr>
        <p:txBody>
          <a:bodyPr lIns="26789" tIns="26789" rIns="26789" bIns="26789" anchor="ctr"/>
          <a:lstStyle>
            <a:lvl1pPr>
              <a:defRPr lang="en-US" sz="2100" b="0" noProof="0" dirty="0">
                <a:solidFill>
                  <a:schemeClr val="tx1">
                    <a:lumMod val="75000"/>
                    <a:lumOff val="25000"/>
                  </a:schemeClr>
                </a:solidFill>
                <a:latin typeface="+mn-lt"/>
                <a:ea typeface="微软雅黑" panose="020B0503020204020204" pitchFamily="34" charset="-122"/>
                <a:cs typeface="Arial" panose="020B0604020202020204" pitchFamily="34" charset="0"/>
              </a:defRPr>
            </a:lvl1pPr>
          </a:lstStyle>
          <a:p>
            <a:pPr marL="0" lvl="0" defTabSz="815975">
              <a:lnSpc>
                <a:spcPct val="130000"/>
              </a:lnSpc>
            </a:pPr>
            <a:r>
              <a:rPr lang="zh-CN" altLang="en-US" noProof="0" dirty="0"/>
              <a:t>请插入幻灯片主题</a:t>
            </a:r>
            <a:endParaRPr lang="en-US" noProof="0" dirty="0"/>
          </a:p>
        </p:txBody>
      </p:sp>
      <p:sp>
        <p:nvSpPr>
          <p:cNvPr id="37" name="Fußzeilenplatzhalter"/>
          <p:cNvSpPr>
            <a:spLocks noGrp="1"/>
          </p:cNvSpPr>
          <p:nvPr>
            <p:ph type="ftr" sz="quarter" idx="3"/>
          </p:nvPr>
        </p:nvSpPr>
        <p:spPr bwMode="gray">
          <a:xfrm>
            <a:off x="413460" y="4083173"/>
            <a:ext cx="5373699" cy="269937"/>
          </a:xfrm>
          <a:prstGeom prst="rect">
            <a:avLst/>
          </a:prstGeom>
        </p:spPr>
        <p:txBody>
          <a:bodyPr vert="horz" lIns="0" tIns="0" rIns="0" bIns="0" rtlCol="0" anchor="ctr"/>
          <a:lstStyle>
            <a:lvl1pPr algn="l">
              <a:defRPr sz="900">
                <a:solidFill>
                  <a:schemeClr val="tx1">
                    <a:lumMod val="75000"/>
                    <a:lumOff val="25000"/>
                  </a:schemeClr>
                </a:solidFill>
              </a:defRPr>
            </a:lvl1pPr>
          </a:lstStyle>
          <a:p>
            <a:r>
              <a:rPr lang="zh-CN" altLang="en-US"/>
              <a:t>图片备注</a:t>
            </a:r>
            <a:endParaRPr lang="de-DE" dirty="0"/>
          </a:p>
        </p:txBody>
      </p:sp>
      <p:sp>
        <p:nvSpPr>
          <p:cNvPr id="38" name="Foliennummernplatzhalter"/>
          <p:cNvSpPr>
            <a:spLocks noGrp="1"/>
          </p:cNvSpPr>
          <p:nvPr>
            <p:ph type="sldNum" sz="quarter" idx="4"/>
          </p:nvPr>
        </p:nvSpPr>
        <p:spPr bwMode="gray">
          <a:xfrm>
            <a:off x="412009" y="4568562"/>
            <a:ext cx="189025" cy="269937"/>
          </a:xfrm>
          <a:prstGeom prst="rect">
            <a:avLst/>
          </a:prstGeom>
        </p:spPr>
        <p:txBody>
          <a:bodyPr vert="horz" lIns="0" tIns="0" rIns="0" bIns="0" rtlCol="0" anchor="ctr"/>
          <a:lstStyle>
            <a:lvl1pPr algn="l">
              <a:defRPr sz="750">
                <a:solidFill>
                  <a:schemeClr val="tx1"/>
                </a:solidFill>
              </a:defRPr>
            </a:lvl1pPr>
          </a:lstStyle>
          <a:p>
            <a:fld id="{B227C86F-CC2D-492F-A88C-C748186E73FB}" type="slidenum">
              <a:rPr lang="de-DE" noProof="0" smtClean="0"/>
            </a:fld>
            <a:endParaRPr lang="de-DE" noProof="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背景">
    <p:spTree>
      <p:nvGrpSpPr>
        <p:cNvPr id="1" name=""/>
        <p:cNvGrpSpPr/>
        <p:nvPr/>
      </p:nvGrpSpPr>
      <p:grpSpPr>
        <a:xfrm>
          <a:off x="0" y="0"/>
          <a:ext cx="0" cy="0"/>
          <a:chOff x="0" y="0"/>
          <a:chExt cx="0" cy="0"/>
        </a:xfrm>
      </p:grpSpPr>
      <p:sp>
        <p:nvSpPr>
          <p:cNvPr id="3" name="矩形 2"/>
          <p:cNvSpPr/>
          <p:nvPr userDrawn="1"/>
        </p:nvSpPr>
        <p:spPr>
          <a:xfrm>
            <a:off x="0" y="-20320"/>
            <a:ext cx="9144000" cy="2915920"/>
          </a:xfrm>
          <a:prstGeom prst="rect">
            <a:avLst/>
          </a:prstGeom>
          <a:solidFill>
            <a:schemeClr val="bg1">
              <a:lumMod val="5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 name="直接连接符 3"/>
          <p:cNvCxnSpPr/>
          <p:nvPr userDrawn="1"/>
        </p:nvCxnSpPr>
        <p:spPr>
          <a:xfrm>
            <a:off x="413202" y="3518144"/>
            <a:ext cx="6046221" cy="0"/>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7"/>
          <p:cNvSpPr>
            <a:spLocks noChangeArrowheads="1"/>
          </p:cNvSpPr>
          <p:nvPr userDrawn="1"/>
        </p:nvSpPr>
        <p:spPr bwMode="auto">
          <a:xfrm>
            <a:off x="333856" y="3896588"/>
            <a:ext cx="2576646" cy="295275"/>
          </a:xfrm>
          <a:prstGeom prst="rect">
            <a:avLst/>
          </a:prstGeom>
          <a:noFill/>
          <a:ln w="9525">
            <a:noFill/>
            <a:miter lim="800000"/>
          </a:ln>
          <a:effectLst/>
        </p:spPr>
        <p:txBody>
          <a:bodyPr vert="horz" wrap="square" lIns="68564" tIns="34283" rIns="68564" bIns="34283" numCol="1" anchor="ctr" anchorCtr="0" compatLnSpc="1">
            <a:spAutoFit/>
          </a:bodyPr>
          <a:p>
            <a:pPr defTabSz="685800" fontAlgn="base">
              <a:spcBef>
                <a:spcPts val="75"/>
              </a:spcBef>
              <a:spcAft>
                <a:spcPts val="75"/>
              </a:spcAft>
            </a:pPr>
            <a:r>
              <a:rPr lang="zh-CN" altLang="en-US"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地址：</a:t>
            </a:r>
            <a:r>
              <a:rPr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苏州市高新区滨河路625号创业大厦5号楼6楼</a:t>
            </a:r>
            <a:endParaRPr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endParaRPr>
          </a:p>
          <a:p>
            <a:pPr defTabSz="685800" fontAlgn="base">
              <a:spcBef>
                <a:spcPts val="75"/>
              </a:spcBef>
              <a:spcAft>
                <a:spcPts val="75"/>
              </a:spcAft>
            </a:pPr>
            <a:r>
              <a:rPr lang="en-US" altLang="zh-CN"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http://www.szpcbase.com/</a:t>
            </a:r>
            <a:endParaRPr lang="en-US" altLang="zh-CN" sz="675" dirty="0">
              <a:solidFill>
                <a:srgbClr val="4B4B4B"/>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Rectangle 7"/>
          <p:cNvSpPr>
            <a:spLocks noChangeArrowheads="1"/>
          </p:cNvSpPr>
          <p:nvPr userDrawn="1"/>
        </p:nvSpPr>
        <p:spPr bwMode="auto">
          <a:xfrm>
            <a:off x="334010" y="3667760"/>
            <a:ext cx="2303780" cy="228600"/>
          </a:xfrm>
          <a:prstGeom prst="rect">
            <a:avLst/>
          </a:prstGeom>
          <a:noFill/>
          <a:ln w="9525">
            <a:noFill/>
            <a:miter lim="800000"/>
          </a:ln>
          <a:effectLst/>
        </p:spPr>
        <p:txBody>
          <a:bodyPr vert="horz" wrap="square" lIns="68564" tIns="34283" rIns="68564" bIns="34283" numCol="1" anchor="ctr" anchorCtr="0" compatLnSpc="1">
            <a:spAutoFit/>
          </a:bodyPr>
          <a:p>
            <a:pPr defTabSz="685800" fontAlgn="base">
              <a:spcBef>
                <a:spcPts val="75"/>
              </a:spcBef>
              <a:spcAft>
                <a:spcPts val="75"/>
              </a:spcAft>
            </a:pPr>
            <a:r>
              <a:rPr lang="zh-CN" altLang="en-US" sz="1050" b="1"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苏州市凌臣</a:t>
            </a:r>
            <a:r>
              <a:rPr lang="zh-CN" altLang="en-US" sz="1050" b="1" dirty="0">
                <a:solidFill>
                  <a:srgbClr val="4B4B4B"/>
                </a:solidFill>
                <a:latin typeface="微软雅黑" panose="020B0503020204020204" pitchFamily="34" charset="-122"/>
                <a:ea typeface="微软雅黑" panose="020B0503020204020204" pitchFamily="34" charset="-122"/>
                <a:cs typeface="Arial" panose="020B0604020202020204" pitchFamily="34" charset="0"/>
                <a:sym typeface="+mn-ea"/>
              </a:rPr>
              <a:t>采集</a:t>
            </a:r>
            <a:r>
              <a:rPr lang="zh-CN" altLang="en-US" sz="1050" b="1" dirty="0">
                <a:solidFill>
                  <a:srgbClr val="4B4B4B"/>
                </a:solidFill>
                <a:latin typeface="微软雅黑" panose="020B0503020204020204" pitchFamily="34" charset="-122"/>
                <a:ea typeface="微软雅黑" panose="020B0503020204020204" pitchFamily="34" charset="-122"/>
                <a:cs typeface="Arial" panose="020B0604020202020204" pitchFamily="34" charset="0"/>
              </a:rPr>
              <a:t>计算机有限公司</a:t>
            </a:r>
            <a:endParaRPr lang="zh-CN" altLang="en-US" sz="1050" b="1"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矩形 6"/>
          <p:cNvSpPr/>
          <p:nvPr userDrawn="1"/>
        </p:nvSpPr>
        <p:spPr>
          <a:xfrm>
            <a:off x="1043124" y="357105"/>
            <a:ext cx="582291" cy="1464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50000"/>
                  <a:lumOff val="50000"/>
                </a:schemeClr>
              </a:solidFill>
            </a:endParaRPr>
          </a:p>
        </p:txBody>
      </p:sp>
      <p:sp>
        <p:nvSpPr>
          <p:cNvPr id="8" name="TextBox 6"/>
          <p:cNvSpPr txBox="1"/>
          <p:nvPr userDrawn="1"/>
        </p:nvSpPr>
        <p:spPr>
          <a:xfrm>
            <a:off x="474458" y="341329"/>
            <a:ext cx="1143000" cy="189865"/>
          </a:xfrm>
          <a:prstGeom prst="rect">
            <a:avLst/>
          </a:prstGeom>
          <a:noFill/>
        </p:spPr>
        <p:txBody>
          <a:bodyPr wrap="none" lIns="68537" tIns="34268" rIns="68537" bIns="34268">
            <a:spAutoFit/>
          </a:bodyPr>
          <a:p>
            <a:pPr algn="ctr">
              <a:defRPr/>
            </a:pPr>
            <a:r>
              <a:rPr lang="zh-CN" altLang="en-US" sz="800" dirty="0">
                <a:solidFill>
                  <a:schemeClr val="bg1"/>
                </a:solidFill>
                <a:ea typeface="微软雅黑" panose="020B0503020204020204" pitchFamily="34" charset="-122"/>
                <a:cs typeface="Arial" panose="020B0604020202020204" pitchFamily="34" charset="0"/>
                <a:sym typeface="Helvetica Light" charset="0"/>
              </a:rPr>
              <a:t>凌臣科技   </a:t>
            </a:r>
            <a:r>
              <a:rPr lang="en-US" altLang="zh-CN" sz="800" dirty="0">
                <a:solidFill>
                  <a:schemeClr val="bg1"/>
                </a:solidFill>
                <a:ea typeface="微软雅黑" panose="020B0503020204020204" pitchFamily="34" charset="-122"/>
                <a:cs typeface="Arial" panose="020B0604020202020204" pitchFamily="34" charset="0"/>
                <a:sym typeface="Helvetica Light" charset="0"/>
              </a:rPr>
              <a:t>|   </a:t>
            </a:r>
            <a:r>
              <a:rPr lang="zh-CN" altLang="en-US" sz="800" b="1" dirty="0">
                <a:solidFill>
                  <a:schemeClr val="bg1"/>
                </a:solidFill>
                <a:ea typeface="微软雅黑" panose="020B0503020204020204" pitchFamily="34" charset="-122"/>
                <a:cs typeface="Arial" panose="020B0604020202020204" pitchFamily="34" charset="0"/>
                <a:sym typeface="Helvetica Light" charset="0"/>
              </a:rPr>
              <a:t>工业</a:t>
            </a:r>
            <a:r>
              <a:rPr lang="zh-CN" sz="800" b="1" dirty="0">
                <a:solidFill>
                  <a:schemeClr val="bg1"/>
                </a:solidFill>
                <a:ea typeface="微软雅黑" panose="020B0503020204020204" pitchFamily="34" charset="-122"/>
                <a:cs typeface="Arial" panose="020B0604020202020204" pitchFamily="34" charset="0"/>
                <a:sym typeface="Helvetica Light" charset="0"/>
              </a:rPr>
              <a:t>控制</a:t>
            </a:r>
            <a:endParaRPr lang="zh-CN" sz="800" dirty="0">
              <a:solidFill>
                <a:schemeClr val="bg1"/>
              </a:solidFill>
              <a:ea typeface="微软雅黑" panose="020B0503020204020204" pitchFamily="34" charset="-122"/>
              <a:cs typeface="Arial" panose="020B0604020202020204" pitchFamily="34" charset="0"/>
              <a:sym typeface="Helvetica Light" charset="0"/>
            </a:endParaRPr>
          </a:p>
        </p:txBody>
      </p:sp>
      <p:pic>
        <p:nvPicPr>
          <p:cNvPr id="9" name="图片 3"/>
          <p:cNvPicPr>
            <a:picLocks noChangeAspect="1"/>
          </p:cNvPicPr>
          <p:nvPr userDrawn="1"/>
        </p:nvPicPr>
        <p:blipFill>
          <a:blip r:embed="rId2"/>
          <a:srcRect l="34731" t="28232" r="32119" b="23267"/>
          <a:stretch>
            <a:fillRect/>
          </a:stretch>
        </p:blipFill>
        <p:spPr>
          <a:xfrm>
            <a:off x="6940550" y="1541145"/>
            <a:ext cx="1105535" cy="1534795"/>
          </a:xfrm>
          <a:prstGeom prst="rect">
            <a:avLst/>
          </a:prstGeom>
          <a:noFill/>
          <a:ln w="9525">
            <a:noFill/>
          </a:ln>
        </p:spPr>
      </p:pic>
      <p:pic>
        <p:nvPicPr>
          <p:cNvPr id="15" name="图片 14"/>
          <p:cNvPicPr>
            <a:picLocks noChangeAspect="1"/>
          </p:cNvPicPr>
          <p:nvPr userDrawn="1"/>
        </p:nvPicPr>
        <p:blipFill>
          <a:blip r:embed="rId3"/>
          <a:stretch>
            <a:fillRect/>
          </a:stretch>
        </p:blipFill>
        <p:spPr>
          <a:xfrm>
            <a:off x="7595870" y="531495"/>
            <a:ext cx="1725930" cy="2656840"/>
          </a:xfrm>
          <a:prstGeom prst="rect">
            <a:avLst/>
          </a:prstGeom>
        </p:spPr>
      </p:pic>
      <p:pic>
        <p:nvPicPr>
          <p:cNvPr id="16" name="图片 15"/>
          <p:cNvPicPr>
            <a:picLocks noChangeAspect="1"/>
          </p:cNvPicPr>
          <p:nvPr userDrawn="1"/>
        </p:nvPicPr>
        <p:blipFill>
          <a:blip r:embed="rId4"/>
          <a:stretch>
            <a:fillRect/>
          </a:stretch>
        </p:blipFill>
        <p:spPr>
          <a:xfrm>
            <a:off x="5435600" y="2263140"/>
            <a:ext cx="1643380" cy="1046480"/>
          </a:xfrm>
          <a:prstGeom prst="rect">
            <a:avLst/>
          </a:prstGeom>
        </p:spPr>
      </p:pic>
      <p:pic>
        <p:nvPicPr>
          <p:cNvPr id="17" name="图片 16" descr="M60"/>
          <p:cNvPicPr>
            <a:picLocks noChangeAspect="1"/>
          </p:cNvPicPr>
          <p:nvPr userDrawn="1"/>
        </p:nvPicPr>
        <p:blipFill>
          <a:blip r:embed="rId5"/>
          <a:srcRect b="54476"/>
          <a:stretch>
            <a:fillRect/>
          </a:stretch>
        </p:blipFill>
        <p:spPr>
          <a:xfrm>
            <a:off x="1907540" y="1564005"/>
            <a:ext cx="1370330" cy="762635"/>
          </a:xfrm>
          <a:prstGeom prst="rect">
            <a:avLst/>
          </a:prstGeom>
        </p:spPr>
      </p:pic>
      <p:pic>
        <p:nvPicPr>
          <p:cNvPr id="18" name="图片 17" descr="M60"/>
          <p:cNvPicPr>
            <a:picLocks noChangeAspect="1"/>
          </p:cNvPicPr>
          <p:nvPr userDrawn="1"/>
        </p:nvPicPr>
        <p:blipFill>
          <a:blip r:embed="rId5"/>
          <a:srcRect b="54476"/>
          <a:stretch>
            <a:fillRect/>
          </a:stretch>
        </p:blipFill>
        <p:spPr>
          <a:xfrm>
            <a:off x="2339340" y="1708150"/>
            <a:ext cx="1327785" cy="739140"/>
          </a:xfrm>
          <a:prstGeom prst="rect">
            <a:avLst/>
          </a:prstGeom>
        </p:spPr>
      </p:pic>
      <p:sp>
        <p:nvSpPr>
          <p:cNvPr id="19" name="AutoShape 4"/>
          <p:cNvSpPr/>
          <p:nvPr userDrawn="1"/>
        </p:nvSpPr>
        <p:spPr bwMode="auto">
          <a:xfrm>
            <a:off x="0" y="843280"/>
            <a:ext cx="5500370" cy="5892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12700" cap="flat" cmpd="sng">
            <a:noFill/>
            <a:prstDash val="solid"/>
            <a:miter lim="0"/>
          </a:ln>
          <a:effectLst/>
        </p:spPr>
        <p:txBody>
          <a:bodyPr lIns="26789" tIns="26789" rIns="26789" bIns="26789" anchor="ctr"/>
          <a:p>
            <a:pPr algn="l">
              <a:buClrTx/>
              <a:buSzTx/>
              <a:buFontTx/>
            </a:pPr>
            <a:r>
              <a:rPr lang="zh-CN" altLang="en-US" sz="2400" b="1" dirty="0">
                <a:gradFill>
                  <a:gsLst>
                    <a:gs pos="100000">
                      <a:srgbClr val="85C532"/>
                    </a:gs>
                    <a:gs pos="0">
                      <a:srgbClr val="0074C1"/>
                    </a:gs>
                    <a:gs pos="0">
                      <a:srgbClr val="008CCF"/>
                    </a:gs>
                  </a:gsLst>
                  <a:lin ang="0" scaled="0"/>
                </a:gradFill>
                <a:latin typeface="微软雅黑" panose="020B0503020204020204" pitchFamily="34" charset="-122"/>
                <a:ea typeface="微软雅黑" panose="020B0503020204020204" pitchFamily="34" charset="-122"/>
                <a:cs typeface="Arial" panose="020B0604020202020204" pitchFamily="34" charset="0"/>
                <a:sym typeface="+mn-lt"/>
              </a:rPr>
              <a:t>Companies in line with technology</a:t>
            </a:r>
            <a:endParaRPr lang="zh-CN" altLang="en-US" sz="2400" b="1" dirty="0">
              <a:gradFill>
                <a:gsLst>
                  <a:gs pos="100000">
                    <a:srgbClr val="85C532"/>
                  </a:gs>
                  <a:gs pos="0">
                    <a:srgbClr val="0074C1"/>
                  </a:gs>
                  <a:gs pos="0">
                    <a:srgbClr val="008CCF"/>
                  </a:gs>
                </a:gsLst>
                <a:lin ang="0" scaled="0"/>
              </a:gradFill>
              <a:latin typeface="微软雅黑" panose="020B0503020204020204" pitchFamily="34" charset="-122"/>
              <a:ea typeface="微软雅黑" panose="020B0503020204020204" pitchFamily="34" charset="-122"/>
              <a:cs typeface="Arial" panose="020B0604020202020204" pitchFamily="34" charset="0"/>
              <a:sym typeface="+mn-lt"/>
            </a:endParaRPr>
          </a:p>
        </p:txBody>
      </p:sp>
      <p:pic>
        <p:nvPicPr>
          <p:cNvPr id="20" name="图片 19" descr="工控机1"/>
          <p:cNvPicPr>
            <a:picLocks noChangeAspect="1"/>
          </p:cNvPicPr>
          <p:nvPr userDrawn="1"/>
        </p:nvPicPr>
        <p:blipFill>
          <a:blip r:embed="rId6"/>
          <a:stretch>
            <a:fillRect/>
          </a:stretch>
        </p:blipFill>
        <p:spPr>
          <a:xfrm>
            <a:off x="4195445" y="2433320"/>
            <a:ext cx="1522095" cy="706120"/>
          </a:xfrm>
          <a:prstGeom prst="rect">
            <a:avLst/>
          </a:prstGeom>
        </p:spPr>
      </p:pic>
      <p:pic>
        <p:nvPicPr>
          <p:cNvPr id="21" name="图片 20" descr="PLC-8086"/>
          <p:cNvPicPr>
            <a:picLocks noChangeAspect="1"/>
          </p:cNvPicPr>
          <p:nvPr userDrawn="1"/>
        </p:nvPicPr>
        <p:blipFill>
          <a:blip r:embed="rId7"/>
          <a:stretch>
            <a:fillRect/>
          </a:stretch>
        </p:blipFill>
        <p:spPr>
          <a:xfrm>
            <a:off x="1146175" y="2544445"/>
            <a:ext cx="320040" cy="601345"/>
          </a:xfrm>
          <a:prstGeom prst="rect">
            <a:avLst/>
          </a:prstGeom>
        </p:spPr>
      </p:pic>
      <p:pic>
        <p:nvPicPr>
          <p:cNvPr id="22" name="图片 21" descr="PLC-1208"/>
          <p:cNvPicPr>
            <a:picLocks noChangeAspect="1"/>
          </p:cNvPicPr>
          <p:nvPr userDrawn="1"/>
        </p:nvPicPr>
        <p:blipFill>
          <a:blip r:embed="rId8"/>
          <a:stretch>
            <a:fillRect/>
          </a:stretch>
        </p:blipFill>
        <p:spPr>
          <a:xfrm>
            <a:off x="1619250" y="2479675"/>
            <a:ext cx="659130" cy="685165"/>
          </a:xfrm>
          <a:prstGeom prst="rect">
            <a:avLst/>
          </a:prstGeom>
        </p:spPr>
      </p:pic>
      <p:pic>
        <p:nvPicPr>
          <p:cNvPr id="23" name="图片 22" descr="PLC-1532"/>
          <p:cNvPicPr>
            <a:picLocks noChangeAspect="1"/>
          </p:cNvPicPr>
          <p:nvPr userDrawn="1"/>
        </p:nvPicPr>
        <p:blipFill>
          <a:blip r:embed="rId9"/>
          <a:stretch>
            <a:fillRect/>
          </a:stretch>
        </p:blipFill>
        <p:spPr>
          <a:xfrm>
            <a:off x="2382520" y="2479675"/>
            <a:ext cx="728345" cy="640715"/>
          </a:xfrm>
          <a:prstGeom prst="rect">
            <a:avLst/>
          </a:prstGeom>
        </p:spPr>
      </p:pic>
      <p:pic>
        <p:nvPicPr>
          <p:cNvPr id="25" name="图片 24" descr="LC1100-2"/>
          <p:cNvPicPr>
            <a:picLocks noChangeAspect="1"/>
          </p:cNvPicPr>
          <p:nvPr userDrawn="1"/>
        </p:nvPicPr>
        <p:blipFill>
          <a:blip r:embed="rId10"/>
          <a:stretch>
            <a:fillRect/>
          </a:stretch>
        </p:blipFill>
        <p:spPr>
          <a:xfrm>
            <a:off x="3203575" y="2484120"/>
            <a:ext cx="991870" cy="655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3.xml"/><Relationship Id="rId2" Type="http://schemas.openxmlformats.org/officeDocument/2006/relationships/slideLayout" Target="../slideLayouts/slideLayout2.xml"/><Relationship Id="rId19" Type="http://schemas.openxmlformats.org/officeDocument/2006/relationships/tags" Target="../tags/tag2.xml"/><Relationship Id="rId18" Type="http://schemas.openxmlformats.org/officeDocument/2006/relationships/tags" Target="../tags/tag1.xml"/><Relationship Id="rId17" Type="http://schemas.openxmlformats.org/officeDocument/2006/relationships/image" Target="../media/image10.pn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ïṣ1îḍe"/>
          <p:cNvSpPr/>
          <p:nvPr userDrawn="1"/>
        </p:nvSpPr>
        <p:spPr>
          <a:xfrm>
            <a:off x="2627" y="-38757"/>
            <a:ext cx="9141373" cy="5182257"/>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a:endParaRPr lang="zh-CN" altLang="en-US" sz="100"/>
          </a:p>
        </p:txBody>
      </p:sp>
      <p:pic>
        <p:nvPicPr>
          <p:cNvPr id="4" name="图片 3" descr="LCT logo1"/>
          <p:cNvPicPr>
            <a:picLocks noChangeAspect="1"/>
          </p:cNvPicPr>
          <p:nvPr userDrawn="1"/>
        </p:nvPicPr>
        <p:blipFill>
          <a:blip r:embed="rId17"/>
          <a:stretch>
            <a:fillRect/>
          </a:stretch>
        </p:blipFill>
        <p:spPr>
          <a:xfrm>
            <a:off x="7740650" y="195580"/>
            <a:ext cx="1260475" cy="332740"/>
          </a:xfrm>
          <a:prstGeom prst="rect">
            <a:avLst/>
          </a:prstGeom>
        </p:spPr>
      </p:pic>
      <p:grpSp>
        <p:nvGrpSpPr>
          <p:cNvPr id="8194" name="组合 4"/>
          <p:cNvGrpSpPr/>
          <p:nvPr userDrawn="1"/>
        </p:nvGrpSpPr>
        <p:grpSpPr>
          <a:xfrm>
            <a:off x="179706" y="4618355"/>
            <a:ext cx="4792133" cy="41275"/>
            <a:chOff x="286711" y="714104"/>
            <a:chExt cx="4790386" cy="41870"/>
          </a:xfrm>
        </p:grpSpPr>
        <p:cxnSp>
          <p:nvCxnSpPr>
            <p:cNvPr id="6" name="直接连接符 5"/>
            <p:cNvCxnSpPr/>
            <p:nvPr userDrawn="1">
              <p:custDataLst>
                <p:tags r:id="rId18"/>
              </p:custDataLst>
            </p:nvPr>
          </p:nvCxnSpPr>
          <p:spPr>
            <a:xfrm>
              <a:off x="286711" y="714104"/>
              <a:ext cx="4790386" cy="0"/>
            </a:xfrm>
            <a:prstGeom prst="line">
              <a:avLst/>
            </a:prstGeom>
            <a:ln w="349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userDrawn="1">
              <p:custDataLst>
                <p:tags r:id="rId19"/>
              </p:custDataLst>
            </p:nvPr>
          </p:nvCxnSpPr>
          <p:spPr>
            <a:xfrm>
              <a:off x="286711" y="755974"/>
              <a:ext cx="4790386"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7426" name="文本框 7"/>
          <p:cNvSpPr txBox="1"/>
          <p:nvPr userDrawn="1">
            <p:custDataLst>
              <p:tags r:id="rId20"/>
            </p:custDataLst>
          </p:nvPr>
        </p:nvSpPr>
        <p:spPr>
          <a:xfrm>
            <a:off x="179705" y="4732020"/>
            <a:ext cx="4770755" cy="306705"/>
          </a:xfrm>
          <a:prstGeom prst="rect">
            <a:avLst/>
          </a:prstGeom>
          <a:noFill/>
          <a:ln w="9525">
            <a:noFill/>
          </a:ln>
        </p:spPr>
        <p:txBody>
          <a:bodyPr wrap="square" anchor="t" anchorCtr="0">
            <a:spAutoFit/>
          </a:bodyPr>
          <a:p>
            <a:r>
              <a:rPr lang="zh-CN" altLang="en-US" sz="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苏州市凌臣采集计算机有限公司</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xml"/><Relationship Id="rId2" Type="http://schemas.openxmlformats.org/officeDocument/2006/relationships/image" Target="../media/image31.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3.png"/><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5.png"/><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2.png"/><Relationship Id="rId2" Type="http://schemas.microsoft.com/office/2007/relationships/media" Target="../media/media1.mp4"/><Relationship Id="rId1" Type="http://schemas.openxmlformats.org/officeDocument/2006/relationships/video" Target="../media/media1.mp4"/></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xml"/><Relationship Id="rId4" Type="http://schemas.openxmlformats.org/officeDocument/2006/relationships/image" Target="../media/image10.png"/><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2" Type="http://schemas.openxmlformats.org/officeDocument/2006/relationships/slideLayout" Target="../slideLayouts/slideLayout4.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16.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emf"/><Relationship Id="rId12" Type="http://schemas.openxmlformats.org/officeDocument/2006/relationships/notesSlide" Target="../notesSlides/notesSlide2.xml"/><Relationship Id="rId11" Type="http://schemas.openxmlformats.org/officeDocument/2006/relationships/slideLayout" Target="../slideLayouts/slideLayout16.xml"/><Relationship Id="rId10" Type="http://schemas.openxmlformats.org/officeDocument/2006/relationships/tags" Target="../tags/tag17.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ïṣ1îḍe"/>
          <p:cNvSpPr/>
          <p:nvPr userDrawn="1"/>
        </p:nvSpPr>
        <p:spPr>
          <a:xfrm>
            <a:off x="7308215" y="50800"/>
            <a:ext cx="1727200" cy="67627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a:endParaRPr lang="zh-CN" altLang="en-US" sz="100"/>
          </a:p>
        </p:txBody>
      </p:sp>
      <p:pic>
        <p:nvPicPr>
          <p:cNvPr id="2" name="图片 1" descr="工业网络图"/>
          <p:cNvPicPr>
            <a:picLocks noChangeAspect="1"/>
          </p:cNvPicPr>
          <p:nvPr>
            <p:custDataLst>
              <p:tags r:id="rId1"/>
            </p:custDataLst>
          </p:nvPr>
        </p:nvPicPr>
        <p:blipFill>
          <a:blip r:embed="rId2"/>
          <a:stretch>
            <a:fillRect/>
          </a:stretch>
        </p:blipFill>
        <p:spPr>
          <a:xfrm>
            <a:off x="3073400" y="460375"/>
            <a:ext cx="5972810" cy="4223385"/>
          </a:xfrm>
          <a:prstGeom prst="rect">
            <a:avLst/>
          </a:prstGeom>
        </p:spPr>
      </p:pic>
      <p:pic>
        <p:nvPicPr>
          <p:cNvPr id="3" name="图片 2" descr="图片1"/>
          <p:cNvPicPr>
            <a:picLocks noChangeAspect="1"/>
          </p:cNvPicPr>
          <p:nvPr/>
        </p:nvPicPr>
        <p:blipFill>
          <a:blip r:embed="rId3"/>
          <a:stretch>
            <a:fillRect/>
          </a:stretch>
        </p:blipFill>
        <p:spPr>
          <a:xfrm>
            <a:off x="7287260" y="123825"/>
            <a:ext cx="1667510" cy="494665"/>
          </a:xfrm>
          <a:prstGeom prst="rect">
            <a:avLst/>
          </a:prstGeom>
        </p:spPr>
      </p:pic>
      <p:sp>
        <p:nvSpPr>
          <p:cNvPr id="17409" name="文本框 1"/>
          <p:cNvSpPr txBox="1"/>
          <p:nvPr/>
        </p:nvSpPr>
        <p:spPr>
          <a:xfrm>
            <a:off x="107315" y="1275715"/>
            <a:ext cx="3314700" cy="1178560"/>
          </a:xfrm>
          <a:prstGeom prst="rect">
            <a:avLst/>
          </a:prstGeom>
          <a:noFill/>
          <a:ln w="9525">
            <a:noFill/>
          </a:ln>
        </p:spPr>
        <p:txBody>
          <a:bodyPr wrap="square" anchor="t" anchorCtr="0"/>
          <a:p>
            <a:pPr algn="ct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凌臣科技</a:t>
            </a:r>
            <a:r>
              <a:rPr lang="en-US" altLang="zh-CN"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弹夹双轨道</a:t>
            </a:r>
            <a:r>
              <a:rPr lang="en-US" altLang="zh-CN"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PCB</a:t>
            </a: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板上料机</a:t>
            </a:r>
            <a:r>
              <a:rPr lang="en-US" altLang="zh-CN"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结案报告</a:t>
            </a:r>
            <a:endPar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四</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项目需求与解决方案</a:t>
            </a:r>
            <a:endPar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4954905" cy="3841750"/>
          </a:xfrm>
          <a:prstGeom prst="rect">
            <a:avLst/>
          </a:prstGeom>
          <a:noFill/>
        </p:spPr>
        <p:txBody>
          <a:bodyPr wrap="square" rtlCol="0">
            <a:noAutofit/>
          </a:bodyPr>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延时开放</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：将员工可能用到的延时开放在触摸屏中，便于及时更改</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配方</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：将员工所用的配方切换和工程师所用的配方界面要区分开来员工的所用的配方更简洁只能根据情况更换已经定义好的配方，管理员配方介面则功能更加全面</a:t>
            </a:r>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屏蔽</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AB</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工站可以独立运行单边也可以</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AB</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同时运行。</a:t>
            </a:r>
            <a:endPar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516370" y="771525"/>
            <a:ext cx="1757680" cy="1122045"/>
          </a:xfrm>
          <a:prstGeom prst="rect">
            <a:avLst/>
          </a:prstGeom>
        </p:spPr>
      </p:pic>
      <p:pic>
        <p:nvPicPr>
          <p:cNvPr id="6" name="图片 5"/>
          <p:cNvPicPr>
            <a:picLocks noChangeAspect="1"/>
          </p:cNvPicPr>
          <p:nvPr/>
        </p:nvPicPr>
        <p:blipFill>
          <a:blip r:embed="rId2"/>
          <a:stretch>
            <a:fillRect/>
          </a:stretch>
        </p:blipFill>
        <p:spPr>
          <a:xfrm>
            <a:off x="6198235" y="2067560"/>
            <a:ext cx="2393950" cy="1449705"/>
          </a:xfrm>
          <a:prstGeom prst="rect">
            <a:avLst/>
          </a:prstGeom>
        </p:spPr>
      </p:pic>
      <p:pic>
        <p:nvPicPr>
          <p:cNvPr id="7" name="图片 6"/>
          <p:cNvPicPr>
            <a:picLocks noChangeAspect="1"/>
          </p:cNvPicPr>
          <p:nvPr/>
        </p:nvPicPr>
        <p:blipFill>
          <a:blip r:embed="rId3"/>
          <a:stretch>
            <a:fillRect/>
          </a:stretch>
        </p:blipFill>
        <p:spPr>
          <a:xfrm>
            <a:off x="6443980" y="3738245"/>
            <a:ext cx="2217420" cy="12249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五</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总结</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8368030" cy="3841750"/>
          </a:xfrm>
          <a:prstGeom prst="rect">
            <a:avLst/>
          </a:prstGeom>
          <a:noFill/>
        </p:spPr>
        <p:txBody>
          <a:bodyPr wrap="square" rtlCol="0">
            <a:noAutofit/>
          </a:bodyPr>
          <a:p>
            <a:pPr algn="l"/>
            <a:r>
              <a:rPr lang="en-US" altLang="zh-CN"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该项目使用我司</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PLC,HMI</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以及相配套的远程</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IO</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与伺服系统，能够完成中型设备的开发，且运行稳定。市面常规的设备开发需求，我司</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PLC</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已能满足。</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该套设备较为标准的开发流程可作为后续推广的应用案例。</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3.</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该套设备中包含了</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位置</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计算，增强了操作即换型的便利性，降低了的对客户操作人员的能力需求，客户可以更快上手。</a:t>
            </a:r>
            <a:endPar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8368030"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07315" y="1347470"/>
            <a:ext cx="3925570" cy="2903220"/>
          </a:xfrm>
          <a:prstGeom prst="rect">
            <a:avLst/>
          </a:prstGeom>
        </p:spPr>
      </p:pic>
      <p:pic>
        <p:nvPicPr>
          <p:cNvPr id="7" name="图片 6"/>
          <p:cNvPicPr>
            <a:picLocks noChangeAspect="1"/>
          </p:cNvPicPr>
          <p:nvPr/>
        </p:nvPicPr>
        <p:blipFill>
          <a:blip r:embed="rId2"/>
          <a:stretch>
            <a:fillRect/>
          </a:stretch>
        </p:blipFill>
        <p:spPr>
          <a:xfrm>
            <a:off x="4283710" y="1347470"/>
            <a:ext cx="4653915" cy="32143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8368030"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79705" y="1059815"/>
            <a:ext cx="4330065" cy="2973705"/>
          </a:xfrm>
          <a:prstGeom prst="rect">
            <a:avLst/>
          </a:prstGeom>
        </p:spPr>
      </p:pic>
      <p:pic>
        <p:nvPicPr>
          <p:cNvPr id="6" name="图片 5"/>
          <p:cNvPicPr>
            <a:picLocks noChangeAspect="1"/>
          </p:cNvPicPr>
          <p:nvPr/>
        </p:nvPicPr>
        <p:blipFill>
          <a:blip r:embed="rId2"/>
          <a:stretch>
            <a:fillRect/>
          </a:stretch>
        </p:blipFill>
        <p:spPr>
          <a:xfrm>
            <a:off x="4643755" y="1371600"/>
            <a:ext cx="3891915" cy="24003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79705" y="1203325"/>
            <a:ext cx="4402455" cy="3252470"/>
          </a:xfrm>
          <a:prstGeom prst="rect">
            <a:avLst/>
          </a:prstGeom>
        </p:spPr>
      </p:pic>
      <p:pic>
        <p:nvPicPr>
          <p:cNvPr id="5" name="图片 4"/>
          <p:cNvPicPr>
            <a:picLocks noChangeAspect="1"/>
          </p:cNvPicPr>
          <p:nvPr/>
        </p:nvPicPr>
        <p:blipFill>
          <a:blip r:embed="rId2"/>
          <a:stretch>
            <a:fillRect/>
          </a:stretch>
        </p:blipFill>
        <p:spPr>
          <a:xfrm>
            <a:off x="4644390" y="1203325"/>
            <a:ext cx="4250690" cy="31623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07950" y="909955"/>
            <a:ext cx="8660130" cy="37763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51460" y="843280"/>
            <a:ext cx="7467600" cy="37776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rcRect t="7963"/>
          <a:stretch>
            <a:fillRect/>
          </a:stretch>
        </p:blipFill>
        <p:spPr>
          <a:xfrm>
            <a:off x="467995" y="1203325"/>
            <a:ext cx="7334250" cy="33248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rcRect t="4116"/>
          <a:stretch>
            <a:fillRect/>
          </a:stretch>
        </p:blipFill>
        <p:spPr>
          <a:xfrm>
            <a:off x="323850" y="1059180"/>
            <a:ext cx="7258050" cy="33432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rcRect t="10085"/>
          <a:stretch>
            <a:fillRect/>
          </a:stretch>
        </p:blipFill>
        <p:spPr>
          <a:xfrm>
            <a:off x="251460" y="1203325"/>
            <a:ext cx="7416800" cy="32099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028440" y="123190"/>
            <a:ext cx="916940" cy="421640"/>
          </a:xfrm>
          <a:prstGeom prst="rect">
            <a:avLst/>
          </a:prstGeom>
          <a:noFill/>
        </p:spPr>
        <p:txBody>
          <a:bodyPr wrap="square" rtlCol="0">
            <a:noAutofit/>
          </a:bodyPr>
          <a:p>
            <a:pPr algn="ctr"/>
            <a:r>
              <a:rPr lang="zh-CN" sz="2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目录</a:t>
            </a:r>
            <a:endParaRPr lang="zh-CN" sz="2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627380"/>
            <a:ext cx="2840355" cy="3786505"/>
          </a:xfrm>
          <a:prstGeom prst="rect">
            <a:avLst/>
          </a:prstGeom>
          <a:noFill/>
        </p:spPr>
        <p:txBody>
          <a:bodyPr wrap="square" rtlCol="0">
            <a:noAutofit/>
          </a:bodyPr>
          <a:p>
            <a:pPr algn="l"/>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一</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项目概述</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二</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项目执行</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三</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工艺流程</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b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四</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项目需求与解决方案</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b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五</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总结</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b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r>
              <a:rPr lang="zh-CN"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8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以下为部分工艺功能块，以及操作界面的截图，仅供参考</a:t>
            </a:r>
            <a:endParaRPr lang="zh-CN"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51460" y="987425"/>
            <a:ext cx="7397750" cy="30543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六</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附录</a:t>
            </a:r>
            <a:endParaRPr 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1460" y="520065"/>
            <a:ext cx="7891145" cy="3841750"/>
          </a:xfrm>
          <a:prstGeom prst="rect">
            <a:avLst/>
          </a:prstGeom>
          <a:noFill/>
        </p:spPr>
        <p:txBody>
          <a:bodyPr wrap="square" rtlCol="0">
            <a:noAutofit/>
          </a:bodyPr>
          <a:p>
            <a:pPr algn="l"/>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设备</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生产视频</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18133114f76faf3f1531b2439ae79c81">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33350" y="987425"/>
            <a:ext cx="8128000" cy="333756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2483485" y="2860040"/>
            <a:ext cx="2975610" cy="1198880"/>
          </a:xfrm>
          <a:prstGeom prst="rect">
            <a:avLst/>
          </a:prstGeom>
          <a:noFill/>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171450" indent="-171450" algn="just">
              <a:lnSpc>
                <a:spcPct val="200000"/>
              </a:lnSpc>
              <a:buFont typeface="Arial" panose="020B0604020202020204" pitchFamily="34" charset="0"/>
              <a:buChar char="•"/>
            </a:pPr>
            <a:r>
              <a:rPr lang="zh-CN" altLang="en-US" sz="9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公司总部</a:t>
            </a: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／苏州市凌臣采集计算机有限公司</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just">
              <a:lnSpc>
                <a:spcPct val="200000"/>
              </a:lnSpc>
              <a:buFont typeface="Arial" panose="020B0604020202020204" pitchFamily="34" charset="0"/>
              <a:buChar char="•"/>
            </a:pPr>
            <a:r>
              <a:rPr lang="zh-CN" altLang="en-US" sz="9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公司地址</a:t>
            </a: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苏州市相城区巨华路</a:t>
            </a:r>
            <a:r>
              <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55</a:t>
            </a: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号　</a:t>
            </a:r>
            <a:endPar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just">
              <a:lnSpc>
                <a:spcPct val="200000"/>
              </a:lnSpc>
              <a:buFont typeface="Arial" panose="020B0604020202020204" pitchFamily="34" charset="0"/>
              <a:buChar char="•"/>
            </a:pPr>
            <a:r>
              <a:rPr lang="zh-CN" altLang="en-US" sz="9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网站地址</a:t>
            </a: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900" dirty="0" err="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www.szpcbase.com</a:t>
            </a: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just">
              <a:lnSpc>
                <a:spcPct val="200000"/>
              </a:lnSpc>
              <a:buFont typeface="Arial" panose="020B0604020202020204" pitchFamily="34" charset="0"/>
              <a:buChar char="•"/>
            </a:pPr>
            <a:endPar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1"/>
            </p:custDataLst>
          </p:nvPr>
        </p:nvSpPr>
        <p:spPr>
          <a:xfrm>
            <a:off x="3724275" y="2059940"/>
            <a:ext cx="3850005" cy="368300"/>
          </a:xfrm>
          <a:prstGeom prst="rect">
            <a:avLst/>
          </a:prstGeom>
          <a:noFill/>
        </p:spPr>
        <p:txBody>
          <a:bodyPr wrap="square" rtlCol="0">
            <a:spAutoFit/>
          </a:bodyPr>
          <a:p>
            <a:r>
              <a:rPr lang="zh-CN" altLang="en-US">
                <a:latin typeface="微软雅黑" panose="020B0503020204020204" pitchFamily="34" charset="-122"/>
                <a:ea typeface="微软雅黑" panose="020B0503020204020204" pitchFamily="34" charset="-122"/>
              </a:rPr>
              <a:t>苏州市凌臣采集计算机有限公司</a:t>
            </a:r>
            <a:endParaRPr lang="zh-CN" altLang="en-US">
              <a:latin typeface="微软雅黑" panose="020B0503020204020204" pitchFamily="34" charset="-122"/>
              <a:ea typeface="微软雅黑" panose="020B0503020204020204" pitchFamily="34" charset="-122"/>
            </a:endParaRPr>
          </a:p>
        </p:txBody>
      </p:sp>
      <p:cxnSp>
        <p:nvCxnSpPr>
          <p:cNvPr id="5" name="直接连接符 4"/>
          <p:cNvCxnSpPr/>
          <p:nvPr>
            <p:custDataLst>
              <p:tags r:id="rId2"/>
            </p:custDataLst>
          </p:nvPr>
        </p:nvCxnSpPr>
        <p:spPr>
          <a:xfrm flipV="1">
            <a:off x="3780155" y="2423160"/>
            <a:ext cx="3331210" cy="5080"/>
          </a:xfrm>
          <a:prstGeom prst="line">
            <a:avLst/>
          </a:prstGeom>
        </p:spPr>
        <p:style>
          <a:lnRef idx="1">
            <a:schemeClr val="dk1"/>
          </a:lnRef>
          <a:fillRef idx="0">
            <a:schemeClr val="dk1"/>
          </a:fillRef>
          <a:effectRef idx="0">
            <a:schemeClr val="dk1"/>
          </a:effectRef>
          <a:fontRef idx="minor">
            <a:schemeClr val="tx1"/>
          </a:fontRef>
        </p:style>
      </p:cxnSp>
      <p:pic>
        <p:nvPicPr>
          <p:cNvPr id="2" name="图片 1" descr="LCT logo1"/>
          <p:cNvPicPr>
            <a:picLocks noChangeAspect="1"/>
          </p:cNvPicPr>
          <p:nvPr>
            <p:custDataLst>
              <p:tags r:id="rId3"/>
            </p:custDataLst>
          </p:nvPr>
        </p:nvPicPr>
        <p:blipFill>
          <a:blip r:embed="rId4"/>
          <a:stretch>
            <a:fillRect/>
          </a:stretch>
        </p:blipFill>
        <p:spPr>
          <a:xfrm>
            <a:off x="1691640" y="2139315"/>
            <a:ext cx="2032635" cy="536575"/>
          </a:xfrm>
          <a:prstGeom prst="rect">
            <a:avLst/>
          </a:prstGeom>
        </p:spPr>
      </p:pic>
      <p:sp>
        <p:nvSpPr>
          <p:cNvPr id="3" name="文本框 2"/>
          <p:cNvSpPr txBox="1"/>
          <p:nvPr>
            <p:custDataLst>
              <p:tags r:id="rId5"/>
            </p:custDataLst>
          </p:nvPr>
        </p:nvSpPr>
        <p:spPr>
          <a:xfrm>
            <a:off x="3724275" y="2436495"/>
            <a:ext cx="4338955" cy="291465"/>
          </a:xfrm>
          <a:prstGeom prst="rect">
            <a:avLst/>
          </a:prstGeom>
          <a:noFill/>
        </p:spPr>
        <p:txBody>
          <a:bodyPr wrap="square" rtlCol="0" anchor="t">
            <a:spAutoFit/>
          </a:bodyPr>
          <a:p>
            <a:r>
              <a:rPr lang="zh-CN" altLang="en-US" sz="1300" b="1">
                <a:latin typeface="微软雅黑" panose="020B0503020204020204" pitchFamily="34" charset="-122"/>
                <a:ea typeface="微软雅黑" panose="020B0503020204020204" pitchFamily="34" charset="-122"/>
              </a:rPr>
              <a:t>Suzhou Lingchen Acquisition Computer Co.,Ltd</a:t>
            </a:r>
            <a:endParaRPr lang="zh-CN" altLang="en-US" sz="1300" b="1">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1501775" cy="374015"/>
          </a:xfrm>
          <a:prstGeom prst="rect">
            <a:avLst/>
          </a:prstGeom>
          <a:noFill/>
        </p:spPr>
        <p:txBody>
          <a:bodyPr wrap="square" rtlCol="0">
            <a:noAutofit/>
          </a:bodyPr>
          <a:p>
            <a:pPr algn="l"/>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一</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项目概述</a:t>
            </a:r>
            <a:endPar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7409815" cy="296545"/>
          </a:xfrm>
          <a:prstGeom prst="rect">
            <a:avLst/>
          </a:prstGeom>
          <a:noFill/>
        </p:spPr>
        <p:txBody>
          <a:bodyPr wrap="square" rtlCol="0">
            <a:noAutofit/>
          </a:bodyPr>
          <a:p>
            <a:pPr algn="l"/>
            <a:r>
              <a:rPr lang="en-US" altLang="zh-CN"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项目需求</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客户研发一套</a:t>
            </a:r>
            <a:r>
              <a:rPr lang="en-US" altLang="zh-CN"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PCB</a:t>
            </a: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板</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上料机</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流线设备，由我司完成控制系统的开发。</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以下为该设备结构示意图。</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矩形 4"/>
          <p:cNvSpPr/>
          <p:nvPr/>
        </p:nvSpPr>
        <p:spPr>
          <a:xfrm>
            <a:off x="1330325" y="1265555"/>
            <a:ext cx="1181100" cy="3089275"/>
          </a:xfrm>
          <a:prstGeom prst="rect">
            <a:avLst/>
          </a:prstGeom>
          <a:noFill/>
          <a:ln>
            <a:solidFill>
              <a:schemeClr val="accent6">
                <a:lumMod val="75000"/>
              </a:schemeClr>
            </a:solidFill>
          </a:ln>
          <a:extLst>
            <a:ext uri="{909E8E84-426E-40DD-AFC4-6F175D3DCCD1}">
              <a14:hiddenFill xmlns:a14="http://schemas.microsoft.com/office/drawing/2010/main">
                <a:solidFill>
                  <a:schemeClr val="bg1">
                    <a:alpha val="67843"/>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3111500" y="2370455"/>
            <a:ext cx="1868805" cy="655320"/>
          </a:xfrm>
          <a:prstGeom prst="rect">
            <a:avLst/>
          </a:prstGeom>
          <a:noFill/>
          <a:ln>
            <a:solidFill>
              <a:schemeClr val="accent6">
                <a:lumMod val="75000"/>
              </a:schemeClr>
            </a:solidFill>
          </a:ln>
          <a:extLst>
            <a:ext uri="{909E8E84-426E-40DD-AFC4-6F175D3DCCD1}">
              <a14:hiddenFill xmlns:a14="http://schemas.microsoft.com/office/drawing/2010/main">
                <a:solidFill>
                  <a:schemeClr val="bg1">
                    <a:alpha val="67843"/>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5580380" y="1275080"/>
            <a:ext cx="2265045" cy="3080385"/>
          </a:xfrm>
          <a:prstGeom prst="rect">
            <a:avLst/>
          </a:prstGeom>
          <a:noFill/>
          <a:ln>
            <a:solidFill>
              <a:schemeClr val="accent6">
                <a:lumMod val="75000"/>
              </a:schemeClr>
            </a:solidFill>
          </a:ln>
          <a:extLst>
            <a:ext uri="{909E8E84-426E-40DD-AFC4-6F175D3DCCD1}">
              <a14:hiddenFill xmlns:a14="http://schemas.microsoft.com/office/drawing/2010/main">
                <a:solidFill>
                  <a:schemeClr val="bg1">
                    <a:alpha val="67843"/>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424940" y="3003550"/>
            <a:ext cx="991235" cy="304800"/>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上料模组</a:t>
            </a:r>
            <a:endParaRPr lang="zh-CN" altLang="en-US" sz="1400" b="1">
              <a:solidFill>
                <a:schemeClr val="accent1"/>
              </a:solidFill>
            </a:endParaRPr>
          </a:p>
        </p:txBody>
      </p:sp>
      <p:sp>
        <p:nvSpPr>
          <p:cNvPr id="10" name="文本框 9"/>
          <p:cNvSpPr txBox="1"/>
          <p:nvPr/>
        </p:nvSpPr>
        <p:spPr>
          <a:xfrm>
            <a:off x="3635375" y="1977390"/>
            <a:ext cx="991235" cy="304800"/>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检测模组</a:t>
            </a:r>
            <a:endParaRPr lang="zh-CN" altLang="en-US" sz="1400" b="1">
              <a:solidFill>
                <a:schemeClr val="accent1"/>
              </a:solidFill>
            </a:endParaRPr>
          </a:p>
        </p:txBody>
      </p:sp>
      <p:sp>
        <p:nvSpPr>
          <p:cNvPr id="11" name="文本框 10"/>
          <p:cNvSpPr txBox="1"/>
          <p:nvPr/>
        </p:nvSpPr>
        <p:spPr>
          <a:xfrm>
            <a:off x="6228715" y="3025775"/>
            <a:ext cx="991235" cy="304800"/>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下料模组</a:t>
            </a:r>
            <a:endParaRPr lang="zh-CN" altLang="en-US" sz="1400" b="1">
              <a:solidFill>
                <a:schemeClr val="accent1"/>
              </a:solidFill>
            </a:endParaRPr>
          </a:p>
        </p:txBody>
      </p:sp>
      <p:pic>
        <p:nvPicPr>
          <p:cNvPr id="8" name="图片 7"/>
          <p:cNvPicPr>
            <a:picLocks noChangeAspect="1"/>
          </p:cNvPicPr>
          <p:nvPr/>
        </p:nvPicPr>
        <p:blipFill>
          <a:blip r:embed="rId1"/>
          <a:stretch>
            <a:fillRect/>
          </a:stretch>
        </p:blipFill>
        <p:spPr>
          <a:xfrm>
            <a:off x="323215" y="1203325"/>
            <a:ext cx="7898130" cy="33534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830" y="51435"/>
            <a:ext cx="2664460"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项目执行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项目开发时间线</a:t>
            </a:r>
            <a:endParaRPr lang="zh-CN" altLang="en-US"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圆角矩形 5"/>
          <p:cNvSpPr/>
          <p:nvPr>
            <p:custDataLst>
              <p:tags r:id="rId1"/>
            </p:custDataLst>
          </p:nvPr>
        </p:nvSpPr>
        <p:spPr>
          <a:xfrm>
            <a:off x="1256665" y="2282190"/>
            <a:ext cx="904240" cy="308610"/>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200">
                <a:latin typeface="微软雅黑" panose="020B0503020204020204" pitchFamily="34" charset="-122"/>
                <a:ea typeface="微软雅黑" panose="020B0503020204020204" pitchFamily="34" charset="-122"/>
              </a:rPr>
              <a:t>项目会议</a:t>
            </a:r>
            <a:endParaRPr lang="zh-CN" altLang="en-US" sz="1200">
              <a:latin typeface="微软雅黑" panose="020B0503020204020204" pitchFamily="34" charset="-122"/>
              <a:ea typeface="微软雅黑" panose="020B0503020204020204" pitchFamily="34" charset="-122"/>
            </a:endParaRPr>
          </a:p>
        </p:txBody>
      </p:sp>
      <p:sp>
        <p:nvSpPr>
          <p:cNvPr id="7" name="圆角矩形 6"/>
          <p:cNvSpPr/>
          <p:nvPr>
            <p:custDataLst>
              <p:tags r:id="rId2"/>
            </p:custDataLst>
          </p:nvPr>
        </p:nvSpPr>
        <p:spPr>
          <a:xfrm>
            <a:off x="3018155" y="2282190"/>
            <a:ext cx="904240" cy="308610"/>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200">
                <a:latin typeface="微软雅黑" panose="020B0503020204020204" pitchFamily="34" charset="-122"/>
                <a:ea typeface="微软雅黑" panose="020B0503020204020204" pitchFamily="34" charset="-122"/>
              </a:rPr>
              <a:t>程序开发</a:t>
            </a:r>
            <a:endParaRPr lang="zh-CN" altLang="en-US" sz="1200">
              <a:latin typeface="微软雅黑" panose="020B0503020204020204" pitchFamily="34" charset="-122"/>
              <a:ea typeface="微软雅黑" panose="020B0503020204020204" pitchFamily="34" charset="-122"/>
            </a:endParaRPr>
          </a:p>
        </p:txBody>
      </p:sp>
      <p:sp>
        <p:nvSpPr>
          <p:cNvPr id="8" name="圆角矩形 7"/>
          <p:cNvSpPr/>
          <p:nvPr>
            <p:custDataLst>
              <p:tags r:id="rId3"/>
            </p:custDataLst>
          </p:nvPr>
        </p:nvSpPr>
        <p:spPr>
          <a:xfrm>
            <a:off x="4780280" y="2282190"/>
            <a:ext cx="904240" cy="308610"/>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200">
                <a:latin typeface="微软雅黑" panose="020B0503020204020204" pitchFamily="34" charset="-122"/>
                <a:ea typeface="微软雅黑" panose="020B0503020204020204" pitchFamily="34" charset="-122"/>
              </a:rPr>
              <a:t>厂内调试</a:t>
            </a:r>
            <a:endParaRPr lang="zh-CN" altLang="en-US" sz="1200">
              <a:latin typeface="微软雅黑" panose="020B0503020204020204" pitchFamily="34" charset="-122"/>
              <a:ea typeface="微软雅黑" panose="020B0503020204020204" pitchFamily="34" charset="-122"/>
            </a:endParaRPr>
          </a:p>
        </p:txBody>
      </p:sp>
      <p:sp>
        <p:nvSpPr>
          <p:cNvPr id="9" name="圆角矩形 8"/>
          <p:cNvSpPr/>
          <p:nvPr>
            <p:custDataLst>
              <p:tags r:id="rId4"/>
            </p:custDataLst>
          </p:nvPr>
        </p:nvSpPr>
        <p:spPr>
          <a:xfrm>
            <a:off x="6542405" y="2282190"/>
            <a:ext cx="904240" cy="308610"/>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200">
                <a:latin typeface="微软雅黑" panose="020B0503020204020204" pitchFamily="34" charset="-122"/>
                <a:ea typeface="微软雅黑" panose="020B0503020204020204" pitchFamily="34" charset="-122"/>
              </a:rPr>
              <a:t>终端调试</a:t>
            </a:r>
            <a:endParaRPr lang="zh-CN" altLang="en-US" sz="1200">
              <a:latin typeface="微软雅黑" panose="020B0503020204020204" pitchFamily="34" charset="-122"/>
              <a:ea typeface="微软雅黑" panose="020B0503020204020204" pitchFamily="34" charset="-122"/>
            </a:endParaRPr>
          </a:p>
        </p:txBody>
      </p:sp>
      <p:sp>
        <p:nvSpPr>
          <p:cNvPr id="12" name="文本框 11"/>
          <p:cNvSpPr txBox="1"/>
          <p:nvPr>
            <p:custDataLst>
              <p:tags r:id="rId5"/>
            </p:custDataLst>
          </p:nvPr>
        </p:nvSpPr>
        <p:spPr>
          <a:xfrm>
            <a:off x="1256665" y="1778000"/>
            <a:ext cx="865505" cy="418465"/>
          </a:xfrm>
          <a:prstGeom prst="rect">
            <a:avLst/>
          </a:prstGeom>
          <a:noFill/>
        </p:spPr>
        <p:txBody>
          <a:bodyPr wrap="square" rtlCol="0">
            <a:noAutofit/>
          </a:bodyPr>
          <a:p>
            <a:r>
              <a:rPr lang="en-US" altLang="zh-CN" sz="800"/>
              <a:t>2024.07.2</a:t>
            </a:r>
            <a:endParaRPr lang="en-US" altLang="zh-CN" sz="800"/>
          </a:p>
          <a:p>
            <a:r>
              <a:rPr lang="zh-CN" altLang="en-US" sz="800"/>
              <a:t>客户会议了解项目需求</a:t>
            </a:r>
            <a:endParaRPr lang="zh-CN" altLang="en-US" sz="800"/>
          </a:p>
        </p:txBody>
      </p:sp>
      <p:sp>
        <p:nvSpPr>
          <p:cNvPr id="13" name="右箭头 12"/>
          <p:cNvSpPr/>
          <p:nvPr>
            <p:custDataLst>
              <p:tags r:id="rId6"/>
            </p:custDataLst>
          </p:nvPr>
        </p:nvSpPr>
        <p:spPr>
          <a:xfrm>
            <a:off x="2174240" y="2353945"/>
            <a:ext cx="804545" cy="1651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7"/>
            </p:custDataLst>
          </p:nvPr>
        </p:nvSpPr>
        <p:spPr>
          <a:xfrm>
            <a:off x="3018155" y="1706245"/>
            <a:ext cx="865505" cy="548640"/>
          </a:xfrm>
          <a:prstGeom prst="rect">
            <a:avLst/>
          </a:prstGeom>
          <a:noFill/>
        </p:spPr>
        <p:txBody>
          <a:bodyPr wrap="square" rtlCol="0">
            <a:noAutofit/>
          </a:bodyPr>
          <a:p>
            <a:r>
              <a:rPr lang="en-US" altLang="zh-CN" sz="800"/>
              <a:t>2024.07.3-2024.07.15</a:t>
            </a:r>
            <a:endParaRPr lang="en-US" altLang="zh-CN" sz="800"/>
          </a:p>
          <a:p>
            <a:r>
              <a:rPr lang="zh-CN" altLang="en-US" sz="800"/>
              <a:t>程序开发，功能测试</a:t>
            </a:r>
            <a:endParaRPr lang="zh-CN" altLang="en-US" sz="800"/>
          </a:p>
        </p:txBody>
      </p:sp>
      <p:sp>
        <p:nvSpPr>
          <p:cNvPr id="15" name="右箭头 14"/>
          <p:cNvSpPr/>
          <p:nvPr>
            <p:custDataLst>
              <p:tags r:id="rId8"/>
            </p:custDataLst>
          </p:nvPr>
        </p:nvSpPr>
        <p:spPr>
          <a:xfrm>
            <a:off x="3961765" y="2353945"/>
            <a:ext cx="804545" cy="1651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custDataLst>
              <p:tags r:id="rId9"/>
            </p:custDataLst>
          </p:nvPr>
        </p:nvSpPr>
        <p:spPr>
          <a:xfrm>
            <a:off x="4795520" y="1689735"/>
            <a:ext cx="865505" cy="548640"/>
          </a:xfrm>
          <a:prstGeom prst="rect">
            <a:avLst/>
          </a:prstGeom>
          <a:noFill/>
        </p:spPr>
        <p:txBody>
          <a:bodyPr wrap="square" rtlCol="0">
            <a:noAutofit/>
          </a:bodyPr>
          <a:p>
            <a:r>
              <a:rPr lang="en-US" altLang="zh-CN" sz="800"/>
              <a:t>2024.07.19-2024.07.24</a:t>
            </a:r>
            <a:endParaRPr lang="en-US" altLang="zh-CN" sz="800"/>
          </a:p>
          <a:p>
            <a:r>
              <a:rPr lang="zh-CN" altLang="en-US" sz="800"/>
              <a:t>厂内调试，完成出厂</a:t>
            </a:r>
            <a:r>
              <a:rPr lang="zh-CN" altLang="en-US" sz="800">
                <a:sym typeface="+mn-ea"/>
              </a:rPr>
              <a:t>需求</a:t>
            </a:r>
            <a:endParaRPr lang="zh-CN" altLang="en-US" sz="800"/>
          </a:p>
        </p:txBody>
      </p:sp>
      <p:sp>
        <p:nvSpPr>
          <p:cNvPr id="17" name="右箭头 16"/>
          <p:cNvSpPr/>
          <p:nvPr>
            <p:custDataLst>
              <p:tags r:id="rId10"/>
            </p:custDataLst>
          </p:nvPr>
        </p:nvSpPr>
        <p:spPr>
          <a:xfrm>
            <a:off x="5718175" y="2353945"/>
            <a:ext cx="804545" cy="1651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custDataLst>
              <p:tags r:id="rId11"/>
            </p:custDataLst>
          </p:nvPr>
        </p:nvSpPr>
        <p:spPr>
          <a:xfrm>
            <a:off x="6581140" y="1689735"/>
            <a:ext cx="865505" cy="548640"/>
          </a:xfrm>
          <a:prstGeom prst="rect">
            <a:avLst/>
          </a:prstGeom>
          <a:noFill/>
        </p:spPr>
        <p:txBody>
          <a:bodyPr wrap="square" rtlCol="0">
            <a:noAutofit/>
          </a:bodyPr>
          <a:p>
            <a:r>
              <a:rPr lang="en-US" altLang="zh-CN" sz="800"/>
              <a:t>2024.07.26-2024.08.14</a:t>
            </a:r>
            <a:endParaRPr lang="en-US" altLang="zh-CN" sz="800"/>
          </a:p>
          <a:p>
            <a:r>
              <a:rPr lang="zh-CN" altLang="en-US" sz="800"/>
              <a:t>终端调试，完成客户</a:t>
            </a:r>
            <a:r>
              <a:rPr lang="zh-CN" altLang="en-US" sz="800">
                <a:sym typeface="+mn-ea"/>
              </a:rPr>
              <a:t>需求</a:t>
            </a:r>
            <a:endParaRPr lang="zh-CN" altLang="en-US" sz="800"/>
          </a:p>
        </p:txBody>
      </p:sp>
      <p:sp>
        <p:nvSpPr>
          <p:cNvPr id="21" name="文本框 20"/>
          <p:cNvSpPr txBox="1"/>
          <p:nvPr/>
        </p:nvSpPr>
        <p:spPr>
          <a:xfrm>
            <a:off x="107950" y="425450"/>
            <a:ext cx="1259840" cy="299085"/>
          </a:xfrm>
          <a:prstGeom prst="rect">
            <a:avLst/>
          </a:prstGeom>
          <a:noFill/>
        </p:spPr>
        <p:txBody>
          <a:bodyPr wrap="square" rtlCol="0">
            <a:noAutofit/>
          </a:bodyPr>
          <a:p>
            <a:pPr algn="l"/>
            <a:endPar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830" y="51435"/>
            <a:ext cx="2664460"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项目执行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现场实物图</a:t>
            </a:r>
            <a:r>
              <a:rPr lang="en-US" altLang="zh-CN"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nvSpPr>
        <p:spPr>
          <a:xfrm>
            <a:off x="107950" y="425450"/>
            <a:ext cx="1259840" cy="299085"/>
          </a:xfrm>
          <a:prstGeom prst="rect">
            <a:avLst/>
          </a:prstGeom>
          <a:noFill/>
        </p:spPr>
        <p:txBody>
          <a:bodyPr wrap="square" rtlCol="0">
            <a:noAutofit/>
          </a:bodyPr>
          <a:p>
            <a:pPr algn="l"/>
            <a:endPar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6195" y="555625"/>
            <a:ext cx="4312920" cy="3961130"/>
          </a:xfrm>
          <a:prstGeom prst="rect">
            <a:avLst/>
          </a:prstGeom>
        </p:spPr>
      </p:pic>
      <p:pic>
        <p:nvPicPr>
          <p:cNvPr id="6" name="图片 5"/>
          <p:cNvPicPr>
            <a:picLocks noChangeAspect="1"/>
          </p:cNvPicPr>
          <p:nvPr/>
        </p:nvPicPr>
        <p:blipFill>
          <a:blip r:embed="rId2"/>
          <a:stretch>
            <a:fillRect/>
          </a:stretch>
        </p:blipFill>
        <p:spPr>
          <a:xfrm>
            <a:off x="4485005" y="555625"/>
            <a:ext cx="4558665" cy="39617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89960" y="19685"/>
            <a:ext cx="565785" cy="392430"/>
          </a:xfrm>
          <a:prstGeom prst="rect">
            <a:avLst/>
          </a:prstGeom>
        </p:spPr>
      </p:pic>
      <p:pic>
        <p:nvPicPr>
          <p:cNvPr id="7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0" y="208089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08089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465" y="2090420"/>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0" y="2080895"/>
            <a:ext cx="355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图片 78"/>
          <p:cNvPicPr>
            <a:picLocks noChangeAspect="1"/>
          </p:cNvPicPr>
          <p:nvPr/>
        </p:nvPicPr>
        <p:blipFill rotWithShape="1">
          <a:blip r:embed="rId3" cstate="print">
            <a:extLst>
              <a:ext uri="{28A0092B-C50C-407E-A947-70E740481C1C}">
                <a14:useLocalDpi xmlns:a14="http://schemas.microsoft.com/office/drawing/2010/main" val="0"/>
              </a:ext>
            </a:extLst>
          </a:blip>
          <a:srcRect l="25000" t="21389" r="25069" b="20417"/>
          <a:stretch>
            <a:fillRect/>
          </a:stretch>
        </p:blipFill>
        <p:spPr>
          <a:xfrm>
            <a:off x="3510280" y="925830"/>
            <a:ext cx="1202055" cy="640080"/>
          </a:xfrm>
          <a:prstGeom prst="rect">
            <a:avLst/>
          </a:prstGeom>
        </p:spPr>
      </p:pic>
      <p:cxnSp>
        <p:nvCxnSpPr>
          <p:cNvPr id="80" name="连接符: 肘形 79"/>
          <p:cNvCxnSpPr/>
          <p:nvPr/>
        </p:nvCxnSpPr>
        <p:spPr>
          <a:xfrm rot="5400000">
            <a:off x="3416935" y="701675"/>
            <a:ext cx="638810" cy="73025"/>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81" name="组合 80"/>
          <p:cNvGrpSpPr/>
          <p:nvPr/>
        </p:nvGrpSpPr>
        <p:grpSpPr>
          <a:xfrm rot="0">
            <a:off x="2686050" y="1718945"/>
            <a:ext cx="5333365" cy="601345"/>
            <a:chOff x="1479894" y="3729640"/>
            <a:chExt cx="8977536" cy="1108210"/>
          </a:xfrm>
        </p:grpSpPr>
        <p:cxnSp>
          <p:nvCxnSpPr>
            <p:cNvPr id="90" name="连接符: 肘形 89"/>
            <p:cNvCxnSpPr>
              <a:endCxn id="74" idx="0"/>
            </p:cNvCxnSpPr>
            <p:nvPr/>
          </p:nvCxnSpPr>
          <p:spPr>
            <a:xfrm rot="10800000" flipV="1">
              <a:off x="1479894" y="3751786"/>
              <a:ext cx="8972688" cy="644591"/>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1" name="连接符: 肘形 90"/>
            <p:cNvCxnSpPr/>
            <p:nvPr/>
          </p:nvCxnSpPr>
          <p:spPr>
            <a:xfrm rot="5400000">
              <a:off x="2022124" y="4096487"/>
              <a:ext cx="730781" cy="3"/>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92" name="连接符: 肘形 91"/>
            <p:cNvCxnSpPr/>
            <p:nvPr/>
          </p:nvCxnSpPr>
          <p:spPr>
            <a:xfrm rot="5400000">
              <a:off x="2931433" y="4116839"/>
              <a:ext cx="730781" cy="3"/>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93" name="连接符: 肘形 92"/>
            <p:cNvCxnSpPr/>
            <p:nvPr/>
          </p:nvCxnSpPr>
          <p:spPr>
            <a:xfrm rot="5400000">
              <a:off x="3813805" y="4095029"/>
              <a:ext cx="730781" cy="3"/>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94" name="连接符: 肘形 93"/>
            <p:cNvCxnSpPr/>
            <p:nvPr/>
          </p:nvCxnSpPr>
          <p:spPr>
            <a:xfrm rot="5400000">
              <a:off x="4813335" y="4095837"/>
              <a:ext cx="730781" cy="3"/>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95" name="连接符: 肘形 94"/>
            <p:cNvCxnSpPr/>
            <p:nvPr/>
          </p:nvCxnSpPr>
          <p:spPr>
            <a:xfrm rot="16200000" flipH="1">
              <a:off x="9909343" y="4289763"/>
              <a:ext cx="1096173" cy="1"/>
            </a:xfrm>
            <a:prstGeom prst="bentConnector3">
              <a:avLst/>
            </a:prstGeom>
          </p:spPr>
          <p:style>
            <a:lnRef idx="3">
              <a:schemeClr val="accent1"/>
            </a:lnRef>
            <a:fillRef idx="0">
              <a:schemeClr val="accent1"/>
            </a:fillRef>
            <a:effectRef idx="2">
              <a:schemeClr val="accent1"/>
            </a:effectRef>
            <a:fontRef idx="minor">
              <a:schemeClr val="tx1"/>
            </a:fontRef>
          </p:style>
        </p:cxnSp>
      </p:grpSp>
      <p:cxnSp>
        <p:nvCxnSpPr>
          <p:cNvPr id="82" name="连接符: 肘形 81"/>
          <p:cNvCxnSpPr/>
          <p:nvPr/>
        </p:nvCxnSpPr>
        <p:spPr>
          <a:xfrm rot="16200000" flipH="1">
            <a:off x="3641090" y="1487170"/>
            <a:ext cx="346075" cy="211455"/>
          </a:xfrm>
          <a:prstGeom prst="bentConnector3">
            <a:avLst/>
          </a:prstGeom>
        </p:spPr>
        <p:style>
          <a:lnRef idx="3">
            <a:schemeClr val="accent1"/>
          </a:lnRef>
          <a:fillRef idx="0">
            <a:schemeClr val="accent1"/>
          </a:fillRef>
          <a:effectRef idx="2">
            <a:schemeClr val="accent1"/>
          </a:effectRef>
          <a:fontRef idx="minor">
            <a:schemeClr val="tx1"/>
          </a:fontRef>
        </p:style>
      </p:cxnSp>
      <p:pic>
        <p:nvPicPr>
          <p:cNvPr id="83" name="图片 11"/>
          <p:cNvPicPr>
            <a:picLocks noChangeAspect="1"/>
          </p:cNvPicPr>
          <p:nvPr/>
        </p:nvPicPr>
        <p:blipFill>
          <a:blip r:embed="rId4"/>
          <a:stretch>
            <a:fillRect/>
          </a:stretch>
        </p:blipFill>
        <p:spPr>
          <a:xfrm>
            <a:off x="4054475" y="1589405"/>
            <a:ext cx="502285" cy="111760"/>
          </a:xfrm>
          <a:prstGeom prst="rect">
            <a:avLst/>
          </a:prstGeom>
          <a:noFill/>
          <a:ln w="9525">
            <a:noFill/>
          </a:ln>
        </p:spPr>
      </p:pic>
      <p:cxnSp>
        <p:nvCxnSpPr>
          <p:cNvPr id="84" name="直接箭头连接符 83"/>
          <p:cNvCxnSpPr/>
          <p:nvPr/>
        </p:nvCxnSpPr>
        <p:spPr>
          <a:xfrm>
            <a:off x="2632710" y="2427605"/>
            <a:ext cx="0" cy="34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直接箭头连接符 84"/>
          <p:cNvCxnSpPr/>
          <p:nvPr/>
        </p:nvCxnSpPr>
        <p:spPr>
          <a:xfrm>
            <a:off x="3209925" y="2444115"/>
            <a:ext cx="0" cy="3409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6" name="直接箭头连接符 85"/>
          <p:cNvCxnSpPr/>
          <p:nvPr/>
        </p:nvCxnSpPr>
        <p:spPr>
          <a:xfrm>
            <a:off x="3765550" y="2477135"/>
            <a:ext cx="0" cy="2965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7" name="图片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0480" y="570230"/>
            <a:ext cx="331470" cy="120650"/>
          </a:xfrm>
          <a:prstGeom prst="rect">
            <a:avLst/>
          </a:prstGeom>
        </p:spPr>
      </p:pic>
      <p:cxnSp>
        <p:nvCxnSpPr>
          <p:cNvPr id="88" name="直接箭头连接符 87"/>
          <p:cNvCxnSpPr/>
          <p:nvPr/>
        </p:nvCxnSpPr>
        <p:spPr>
          <a:xfrm>
            <a:off x="4290060" y="2484120"/>
            <a:ext cx="0" cy="2965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直接箭头连接符 88"/>
          <p:cNvCxnSpPr/>
          <p:nvPr/>
        </p:nvCxnSpPr>
        <p:spPr>
          <a:xfrm>
            <a:off x="4841240" y="2484120"/>
            <a:ext cx="0" cy="2965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连接符: 肘形 15"/>
          <p:cNvCxnSpPr/>
          <p:nvPr/>
        </p:nvCxnSpPr>
        <p:spPr>
          <a:xfrm rot="5400000">
            <a:off x="5157470" y="1929130"/>
            <a:ext cx="396875" cy="0"/>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35" name="连接符: 肘形 15"/>
          <p:cNvCxnSpPr/>
          <p:nvPr/>
        </p:nvCxnSpPr>
        <p:spPr>
          <a:xfrm rot="5400000">
            <a:off x="5671185" y="1929130"/>
            <a:ext cx="396875" cy="0"/>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36" name="连接符: 肘形 15"/>
          <p:cNvCxnSpPr/>
          <p:nvPr/>
        </p:nvCxnSpPr>
        <p:spPr>
          <a:xfrm rot="5400000">
            <a:off x="6214110" y="1917700"/>
            <a:ext cx="396875" cy="0"/>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38" name="连接符: 肘形 15"/>
          <p:cNvCxnSpPr/>
          <p:nvPr/>
        </p:nvCxnSpPr>
        <p:spPr>
          <a:xfrm rot="5400000">
            <a:off x="6669405" y="1917700"/>
            <a:ext cx="396875" cy="0"/>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40" name="连接符: 肘形 15"/>
          <p:cNvCxnSpPr/>
          <p:nvPr/>
        </p:nvCxnSpPr>
        <p:spPr>
          <a:xfrm rot="5400000">
            <a:off x="7127240" y="1929130"/>
            <a:ext cx="396875" cy="0"/>
          </a:xfrm>
          <a:prstGeom prst="bentConnector3">
            <a:avLst/>
          </a:prstGeom>
        </p:spPr>
        <p:style>
          <a:lnRef idx="3">
            <a:schemeClr val="accent1"/>
          </a:lnRef>
          <a:fillRef idx="0">
            <a:schemeClr val="accent1"/>
          </a:fillRef>
          <a:effectRef idx="2">
            <a:schemeClr val="accent1"/>
          </a:effectRef>
          <a:fontRef idx="minor">
            <a:schemeClr val="tx1"/>
          </a:fontRef>
        </p:style>
      </p:cxnSp>
      <p:pic>
        <p:nvPicPr>
          <p:cNvPr id="52" name="图片 51"/>
          <p:cNvPicPr>
            <a:picLocks noChangeAspect="1"/>
          </p:cNvPicPr>
          <p:nvPr/>
        </p:nvPicPr>
        <p:blipFill>
          <a:blip r:embed="rId6"/>
          <a:stretch>
            <a:fillRect/>
          </a:stretch>
        </p:blipFill>
        <p:spPr>
          <a:xfrm>
            <a:off x="2856865" y="3693795"/>
            <a:ext cx="307340" cy="408305"/>
          </a:xfrm>
          <a:prstGeom prst="rect">
            <a:avLst/>
          </a:prstGeom>
        </p:spPr>
      </p:pic>
      <p:cxnSp>
        <p:nvCxnSpPr>
          <p:cNvPr id="113" name="连接符: 肘形 112"/>
          <p:cNvCxnSpPr/>
          <p:nvPr/>
        </p:nvCxnSpPr>
        <p:spPr>
          <a:xfrm rot="10800000" flipV="1">
            <a:off x="2445385" y="2306955"/>
            <a:ext cx="5589270" cy="1021080"/>
          </a:xfrm>
          <a:prstGeom prst="bentConnector3">
            <a:avLst>
              <a:gd name="adj1" fmla="val 153"/>
            </a:avLst>
          </a:prstGeom>
        </p:spPr>
        <p:style>
          <a:lnRef idx="3">
            <a:schemeClr val="accent1"/>
          </a:lnRef>
          <a:fillRef idx="0">
            <a:schemeClr val="accent1"/>
          </a:fillRef>
          <a:effectRef idx="2">
            <a:schemeClr val="accent1"/>
          </a:effectRef>
          <a:fontRef idx="minor">
            <a:schemeClr val="tx1"/>
          </a:fontRef>
        </p:style>
      </p:cxnSp>
      <p:cxnSp>
        <p:nvCxnSpPr>
          <p:cNvPr id="131" name="连接符: 肘形 15"/>
          <p:cNvCxnSpPr/>
          <p:nvPr/>
        </p:nvCxnSpPr>
        <p:spPr>
          <a:xfrm rot="5400000">
            <a:off x="7564755" y="1927225"/>
            <a:ext cx="396875" cy="0"/>
          </a:xfrm>
          <a:prstGeom prst="bentConnector3">
            <a:avLst/>
          </a:prstGeom>
        </p:spPr>
        <p:style>
          <a:lnRef idx="3">
            <a:schemeClr val="accent1"/>
          </a:lnRef>
          <a:fillRef idx="0">
            <a:schemeClr val="accent1"/>
          </a:fillRef>
          <a:effectRef idx="2">
            <a:schemeClr val="accent1"/>
          </a:effectRef>
          <a:fontRef idx="minor">
            <a:schemeClr val="tx1"/>
          </a:fontRef>
        </p:style>
      </p:cxnSp>
      <p:pic>
        <p:nvPicPr>
          <p:cNvPr id="140" name="图片 139"/>
          <p:cNvPicPr>
            <a:picLocks noChangeAspect="1"/>
          </p:cNvPicPr>
          <p:nvPr/>
        </p:nvPicPr>
        <p:blipFill>
          <a:blip r:embed="rId6"/>
          <a:stretch>
            <a:fillRect/>
          </a:stretch>
        </p:blipFill>
        <p:spPr>
          <a:xfrm>
            <a:off x="2424430" y="3665855"/>
            <a:ext cx="307340" cy="408305"/>
          </a:xfrm>
          <a:prstGeom prst="rect">
            <a:avLst/>
          </a:prstGeom>
        </p:spPr>
      </p:pic>
      <p:pic>
        <p:nvPicPr>
          <p:cNvPr id="141" name="图片 140"/>
          <p:cNvPicPr>
            <a:picLocks noChangeAspect="1"/>
          </p:cNvPicPr>
          <p:nvPr/>
        </p:nvPicPr>
        <p:blipFill>
          <a:blip r:embed="rId6"/>
          <a:stretch>
            <a:fillRect/>
          </a:stretch>
        </p:blipFill>
        <p:spPr>
          <a:xfrm>
            <a:off x="3246755" y="3688715"/>
            <a:ext cx="307340" cy="408305"/>
          </a:xfrm>
          <a:prstGeom prst="rect">
            <a:avLst/>
          </a:prstGeom>
        </p:spPr>
      </p:pic>
      <p:pic>
        <p:nvPicPr>
          <p:cNvPr id="142" name="图片 141"/>
          <p:cNvPicPr>
            <a:picLocks noChangeAspect="1"/>
          </p:cNvPicPr>
          <p:nvPr/>
        </p:nvPicPr>
        <p:blipFill>
          <a:blip r:embed="rId7"/>
          <a:stretch>
            <a:fillRect/>
          </a:stretch>
        </p:blipFill>
        <p:spPr>
          <a:xfrm>
            <a:off x="2484755" y="4276090"/>
            <a:ext cx="233045" cy="251460"/>
          </a:xfrm>
          <a:prstGeom prst="rect">
            <a:avLst/>
          </a:prstGeom>
        </p:spPr>
      </p:pic>
      <p:cxnSp>
        <p:nvCxnSpPr>
          <p:cNvPr id="143" name="直接箭头连接符 142"/>
          <p:cNvCxnSpPr/>
          <p:nvPr/>
        </p:nvCxnSpPr>
        <p:spPr>
          <a:xfrm>
            <a:off x="2555875" y="3949065"/>
            <a:ext cx="5080" cy="33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4" name="图片 143"/>
          <p:cNvPicPr>
            <a:picLocks noChangeAspect="1"/>
          </p:cNvPicPr>
          <p:nvPr/>
        </p:nvPicPr>
        <p:blipFill>
          <a:blip r:embed="rId7"/>
          <a:stretch>
            <a:fillRect/>
          </a:stretch>
        </p:blipFill>
        <p:spPr>
          <a:xfrm>
            <a:off x="2935605" y="4283075"/>
            <a:ext cx="233045" cy="251460"/>
          </a:xfrm>
          <a:prstGeom prst="rect">
            <a:avLst/>
          </a:prstGeom>
        </p:spPr>
      </p:pic>
      <p:cxnSp>
        <p:nvCxnSpPr>
          <p:cNvPr id="145" name="直接箭头连接符 144"/>
          <p:cNvCxnSpPr/>
          <p:nvPr/>
        </p:nvCxnSpPr>
        <p:spPr>
          <a:xfrm>
            <a:off x="3006725" y="3956050"/>
            <a:ext cx="5080" cy="33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6" name="图片 145"/>
          <p:cNvPicPr>
            <a:picLocks noChangeAspect="1"/>
          </p:cNvPicPr>
          <p:nvPr/>
        </p:nvPicPr>
        <p:blipFill>
          <a:blip r:embed="rId7"/>
          <a:stretch>
            <a:fillRect/>
          </a:stretch>
        </p:blipFill>
        <p:spPr>
          <a:xfrm>
            <a:off x="3286125" y="4268470"/>
            <a:ext cx="233045" cy="251460"/>
          </a:xfrm>
          <a:prstGeom prst="rect">
            <a:avLst/>
          </a:prstGeom>
        </p:spPr>
      </p:pic>
      <p:cxnSp>
        <p:nvCxnSpPr>
          <p:cNvPr id="147" name="直接箭头连接符 146"/>
          <p:cNvCxnSpPr/>
          <p:nvPr/>
        </p:nvCxnSpPr>
        <p:spPr>
          <a:xfrm>
            <a:off x="3357245" y="3941445"/>
            <a:ext cx="5080" cy="33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直接箭头连接符 149"/>
          <p:cNvCxnSpPr/>
          <p:nvPr/>
        </p:nvCxnSpPr>
        <p:spPr>
          <a:xfrm>
            <a:off x="2560955" y="3319145"/>
            <a:ext cx="0" cy="4851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1" name="直接箭头连接符 150"/>
          <p:cNvCxnSpPr/>
          <p:nvPr/>
        </p:nvCxnSpPr>
        <p:spPr>
          <a:xfrm>
            <a:off x="3033395" y="3319145"/>
            <a:ext cx="0" cy="4851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2" name="直接箭头连接符 151"/>
          <p:cNvCxnSpPr/>
          <p:nvPr/>
        </p:nvCxnSpPr>
        <p:spPr>
          <a:xfrm>
            <a:off x="3400425" y="3327400"/>
            <a:ext cx="0" cy="4851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63" name="图片 162"/>
          <p:cNvPicPr>
            <a:picLocks noChangeAspect="1"/>
          </p:cNvPicPr>
          <p:nvPr>
            <p:custDataLst>
              <p:tags r:id="rId8"/>
            </p:custDataLst>
          </p:nvPr>
        </p:nvPicPr>
        <p:blipFill>
          <a:blip r:embed="rId9"/>
          <a:stretch>
            <a:fillRect/>
          </a:stretch>
        </p:blipFill>
        <p:spPr>
          <a:xfrm rot="180000">
            <a:off x="497840" y="3610610"/>
            <a:ext cx="902335" cy="530225"/>
          </a:xfrm>
          <a:prstGeom prst="rect">
            <a:avLst/>
          </a:prstGeom>
        </p:spPr>
      </p:pic>
      <p:pic>
        <p:nvPicPr>
          <p:cNvPr id="164" name="图片 163"/>
          <p:cNvPicPr>
            <a:picLocks noChangeAspect="1"/>
          </p:cNvPicPr>
          <p:nvPr>
            <p:custDataLst>
              <p:tags r:id="rId10"/>
            </p:custDataLst>
          </p:nvPr>
        </p:nvPicPr>
        <p:blipFill>
          <a:blip r:embed="rId9"/>
          <a:stretch>
            <a:fillRect/>
          </a:stretch>
        </p:blipFill>
        <p:spPr>
          <a:xfrm rot="180000">
            <a:off x="449580" y="3112135"/>
            <a:ext cx="902335" cy="530225"/>
          </a:xfrm>
          <a:prstGeom prst="rect">
            <a:avLst/>
          </a:prstGeom>
        </p:spPr>
      </p:pic>
      <p:cxnSp>
        <p:nvCxnSpPr>
          <p:cNvPr id="168" name="连接符: 肘形 167"/>
          <p:cNvCxnSpPr>
            <a:endCxn id="163" idx="1"/>
          </p:cNvCxnSpPr>
          <p:nvPr/>
        </p:nvCxnSpPr>
        <p:spPr>
          <a:xfrm rot="5400000">
            <a:off x="226695" y="3540760"/>
            <a:ext cx="582930" cy="40005"/>
          </a:xfrm>
          <a:prstGeom prst="bentConnector4">
            <a:avLst>
              <a:gd name="adj1" fmla="val 23169"/>
              <a:gd name="adj2" fmla="val 529926"/>
            </a:avLst>
          </a:prstGeom>
        </p:spPr>
        <p:style>
          <a:lnRef idx="3">
            <a:schemeClr val="accent1"/>
          </a:lnRef>
          <a:fillRef idx="0">
            <a:schemeClr val="accent1"/>
          </a:fillRef>
          <a:effectRef idx="2">
            <a:schemeClr val="accent1"/>
          </a:effectRef>
          <a:fontRef idx="minor">
            <a:schemeClr val="tx1"/>
          </a:fontRef>
        </p:style>
      </p:cxnSp>
      <p:cxnSp>
        <p:nvCxnSpPr>
          <p:cNvPr id="176" name="连接符: 肘形 175"/>
          <p:cNvCxnSpPr/>
          <p:nvPr/>
        </p:nvCxnSpPr>
        <p:spPr>
          <a:xfrm rot="10800000" flipV="1">
            <a:off x="450215" y="3326130"/>
            <a:ext cx="2011680" cy="20320"/>
          </a:xfrm>
          <a:prstGeom prst="bentConnector5">
            <a:avLst>
              <a:gd name="adj1" fmla="val 27583"/>
              <a:gd name="adj2" fmla="val -1962502"/>
              <a:gd name="adj3" fmla="val 108522"/>
            </a:avLst>
          </a:prstGeom>
        </p:spPr>
        <p:style>
          <a:lnRef idx="3">
            <a:schemeClr val="accent1"/>
          </a:lnRef>
          <a:fillRef idx="0">
            <a:schemeClr val="accent1"/>
          </a:fillRef>
          <a:effectRef idx="2">
            <a:schemeClr val="accent1"/>
          </a:effectRef>
          <a:fontRef idx="minor">
            <a:schemeClr val="tx1"/>
          </a:fontRef>
        </p:style>
      </p:cxnSp>
      <p:sp>
        <p:nvSpPr>
          <p:cNvPr id="6" name="文本框 5"/>
          <p:cNvSpPr txBox="1"/>
          <p:nvPr/>
        </p:nvSpPr>
        <p:spPr>
          <a:xfrm>
            <a:off x="36830" y="-20320"/>
            <a:ext cx="2664460"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项目执行</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设备硬件组态</a:t>
            </a:r>
            <a:endParaRPr lang="zh-CN" altLang="en-US" sz="12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6"/>
          <a:stretch>
            <a:fillRect/>
          </a:stretch>
        </p:blipFill>
        <p:spPr>
          <a:xfrm>
            <a:off x="4727575" y="2081530"/>
            <a:ext cx="307340" cy="408305"/>
          </a:xfrm>
          <a:prstGeom prst="rect">
            <a:avLst/>
          </a:prstGeom>
        </p:spPr>
      </p:pic>
      <p:pic>
        <p:nvPicPr>
          <p:cNvPr id="3" name="图片 2"/>
          <p:cNvPicPr>
            <a:picLocks noChangeAspect="1"/>
          </p:cNvPicPr>
          <p:nvPr/>
        </p:nvPicPr>
        <p:blipFill>
          <a:blip r:embed="rId7"/>
          <a:stretch>
            <a:fillRect/>
          </a:stretch>
        </p:blipFill>
        <p:spPr>
          <a:xfrm>
            <a:off x="4787900" y="2691765"/>
            <a:ext cx="233045" cy="251460"/>
          </a:xfrm>
          <a:prstGeom prst="rect">
            <a:avLst/>
          </a:prstGeom>
        </p:spPr>
      </p:pic>
      <p:cxnSp>
        <p:nvCxnSpPr>
          <p:cNvPr id="4" name="直接箭头连接符 3"/>
          <p:cNvCxnSpPr/>
          <p:nvPr/>
        </p:nvCxnSpPr>
        <p:spPr>
          <a:xfrm>
            <a:off x="4859020" y="2364740"/>
            <a:ext cx="5080" cy="33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图片 13"/>
          <p:cNvPicPr>
            <a:picLocks noChangeAspect="1"/>
          </p:cNvPicPr>
          <p:nvPr/>
        </p:nvPicPr>
        <p:blipFill>
          <a:blip r:embed="rId6"/>
          <a:stretch>
            <a:fillRect/>
          </a:stretch>
        </p:blipFill>
        <p:spPr>
          <a:xfrm>
            <a:off x="5226050" y="2125980"/>
            <a:ext cx="307340" cy="408305"/>
          </a:xfrm>
          <a:prstGeom prst="rect">
            <a:avLst/>
          </a:prstGeom>
        </p:spPr>
      </p:pic>
      <p:pic>
        <p:nvPicPr>
          <p:cNvPr id="15" name="图片 14"/>
          <p:cNvPicPr>
            <a:picLocks noChangeAspect="1"/>
          </p:cNvPicPr>
          <p:nvPr/>
        </p:nvPicPr>
        <p:blipFill>
          <a:blip r:embed="rId7"/>
          <a:stretch>
            <a:fillRect/>
          </a:stretch>
        </p:blipFill>
        <p:spPr>
          <a:xfrm>
            <a:off x="5286375" y="2736215"/>
            <a:ext cx="233045" cy="251460"/>
          </a:xfrm>
          <a:prstGeom prst="rect">
            <a:avLst/>
          </a:prstGeom>
        </p:spPr>
      </p:pic>
      <p:cxnSp>
        <p:nvCxnSpPr>
          <p:cNvPr id="20" name="直接箭头连接符 19"/>
          <p:cNvCxnSpPr/>
          <p:nvPr/>
        </p:nvCxnSpPr>
        <p:spPr>
          <a:xfrm>
            <a:off x="5357495" y="2409190"/>
            <a:ext cx="5080" cy="33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2" name="图片 21"/>
          <p:cNvPicPr>
            <a:picLocks noChangeAspect="1"/>
          </p:cNvPicPr>
          <p:nvPr/>
        </p:nvPicPr>
        <p:blipFill>
          <a:blip r:embed="rId6"/>
          <a:stretch>
            <a:fillRect/>
          </a:stretch>
        </p:blipFill>
        <p:spPr>
          <a:xfrm>
            <a:off x="5716905" y="2127885"/>
            <a:ext cx="307340" cy="408305"/>
          </a:xfrm>
          <a:prstGeom prst="rect">
            <a:avLst/>
          </a:prstGeom>
        </p:spPr>
      </p:pic>
      <p:pic>
        <p:nvPicPr>
          <p:cNvPr id="24" name="图片 23"/>
          <p:cNvPicPr>
            <a:picLocks noChangeAspect="1"/>
          </p:cNvPicPr>
          <p:nvPr/>
        </p:nvPicPr>
        <p:blipFill>
          <a:blip r:embed="rId7"/>
          <a:stretch>
            <a:fillRect/>
          </a:stretch>
        </p:blipFill>
        <p:spPr>
          <a:xfrm>
            <a:off x="5777230" y="2738120"/>
            <a:ext cx="233045" cy="251460"/>
          </a:xfrm>
          <a:prstGeom prst="rect">
            <a:avLst/>
          </a:prstGeom>
        </p:spPr>
      </p:pic>
      <p:cxnSp>
        <p:nvCxnSpPr>
          <p:cNvPr id="25" name="直接箭头连接符 24"/>
          <p:cNvCxnSpPr/>
          <p:nvPr/>
        </p:nvCxnSpPr>
        <p:spPr>
          <a:xfrm>
            <a:off x="5848350" y="2411095"/>
            <a:ext cx="5080" cy="33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图片 28"/>
          <p:cNvPicPr>
            <a:picLocks noChangeAspect="1"/>
          </p:cNvPicPr>
          <p:nvPr/>
        </p:nvPicPr>
        <p:blipFill>
          <a:blip r:embed="rId6"/>
          <a:stretch>
            <a:fillRect/>
          </a:stretch>
        </p:blipFill>
        <p:spPr>
          <a:xfrm>
            <a:off x="6300470" y="2090420"/>
            <a:ext cx="307340" cy="408305"/>
          </a:xfrm>
          <a:prstGeom prst="rect">
            <a:avLst/>
          </a:prstGeom>
        </p:spPr>
      </p:pic>
      <p:pic>
        <p:nvPicPr>
          <p:cNvPr id="31" name="图片 30"/>
          <p:cNvPicPr>
            <a:picLocks noChangeAspect="1"/>
          </p:cNvPicPr>
          <p:nvPr/>
        </p:nvPicPr>
        <p:blipFill>
          <a:blip r:embed="rId7"/>
          <a:stretch>
            <a:fillRect/>
          </a:stretch>
        </p:blipFill>
        <p:spPr>
          <a:xfrm>
            <a:off x="6360795" y="2700655"/>
            <a:ext cx="233045" cy="251460"/>
          </a:xfrm>
          <a:prstGeom prst="rect">
            <a:avLst/>
          </a:prstGeom>
        </p:spPr>
      </p:pic>
      <p:cxnSp>
        <p:nvCxnSpPr>
          <p:cNvPr id="33" name="直接箭头连接符 32"/>
          <p:cNvCxnSpPr/>
          <p:nvPr/>
        </p:nvCxnSpPr>
        <p:spPr>
          <a:xfrm>
            <a:off x="6431915" y="2373630"/>
            <a:ext cx="5080" cy="33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7" name="图片 36"/>
          <p:cNvPicPr>
            <a:picLocks noChangeAspect="1"/>
          </p:cNvPicPr>
          <p:nvPr/>
        </p:nvPicPr>
        <p:blipFill>
          <a:blip r:embed="rId6"/>
          <a:stretch>
            <a:fillRect/>
          </a:stretch>
        </p:blipFill>
        <p:spPr>
          <a:xfrm>
            <a:off x="6732270" y="2068830"/>
            <a:ext cx="307340" cy="408305"/>
          </a:xfrm>
          <a:prstGeom prst="rect">
            <a:avLst/>
          </a:prstGeom>
        </p:spPr>
      </p:pic>
      <p:pic>
        <p:nvPicPr>
          <p:cNvPr id="39" name="图片 38"/>
          <p:cNvPicPr>
            <a:picLocks noChangeAspect="1"/>
          </p:cNvPicPr>
          <p:nvPr/>
        </p:nvPicPr>
        <p:blipFill>
          <a:blip r:embed="rId7"/>
          <a:stretch>
            <a:fillRect/>
          </a:stretch>
        </p:blipFill>
        <p:spPr>
          <a:xfrm>
            <a:off x="6792595" y="2679065"/>
            <a:ext cx="233045" cy="251460"/>
          </a:xfrm>
          <a:prstGeom prst="rect">
            <a:avLst/>
          </a:prstGeom>
        </p:spPr>
      </p:pic>
      <p:cxnSp>
        <p:nvCxnSpPr>
          <p:cNvPr id="41" name="直接箭头连接符 40"/>
          <p:cNvCxnSpPr/>
          <p:nvPr/>
        </p:nvCxnSpPr>
        <p:spPr>
          <a:xfrm>
            <a:off x="6863715" y="2352040"/>
            <a:ext cx="5080" cy="33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2" name="图片 41"/>
          <p:cNvPicPr>
            <a:picLocks noChangeAspect="1"/>
          </p:cNvPicPr>
          <p:nvPr/>
        </p:nvPicPr>
        <p:blipFill>
          <a:blip r:embed="rId6"/>
          <a:stretch>
            <a:fillRect/>
          </a:stretch>
        </p:blipFill>
        <p:spPr>
          <a:xfrm>
            <a:off x="7180580" y="2067560"/>
            <a:ext cx="307340" cy="408305"/>
          </a:xfrm>
          <a:prstGeom prst="rect">
            <a:avLst/>
          </a:prstGeom>
        </p:spPr>
      </p:pic>
      <p:pic>
        <p:nvPicPr>
          <p:cNvPr id="43" name="图片 42"/>
          <p:cNvPicPr>
            <a:picLocks noChangeAspect="1"/>
          </p:cNvPicPr>
          <p:nvPr/>
        </p:nvPicPr>
        <p:blipFill>
          <a:blip r:embed="rId7"/>
          <a:stretch>
            <a:fillRect/>
          </a:stretch>
        </p:blipFill>
        <p:spPr>
          <a:xfrm>
            <a:off x="7240905" y="2677795"/>
            <a:ext cx="233045" cy="251460"/>
          </a:xfrm>
          <a:prstGeom prst="rect">
            <a:avLst/>
          </a:prstGeom>
        </p:spPr>
      </p:pic>
      <p:cxnSp>
        <p:nvCxnSpPr>
          <p:cNvPr id="44" name="直接箭头连接符 43"/>
          <p:cNvCxnSpPr/>
          <p:nvPr/>
        </p:nvCxnSpPr>
        <p:spPr>
          <a:xfrm>
            <a:off x="7312025" y="2350770"/>
            <a:ext cx="5080" cy="33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5" name="图片 44"/>
          <p:cNvPicPr>
            <a:picLocks noChangeAspect="1"/>
          </p:cNvPicPr>
          <p:nvPr/>
        </p:nvPicPr>
        <p:blipFill>
          <a:blip r:embed="rId6"/>
          <a:stretch>
            <a:fillRect/>
          </a:stretch>
        </p:blipFill>
        <p:spPr>
          <a:xfrm>
            <a:off x="7668260" y="2068830"/>
            <a:ext cx="307340" cy="408305"/>
          </a:xfrm>
          <a:prstGeom prst="rect">
            <a:avLst/>
          </a:prstGeom>
        </p:spPr>
      </p:pic>
      <p:pic>
        <p:nvPicPr>
          <p:cNvPr id="46" name="图片 45"/>
          <p:cNvPicPr>
            <a:picLocks noChangeAspect="1"/>
          </p:cNvPicPr>
          <p:nvPr/>
        </p:nvPicPr>
        <p:blipFill>
          <a:blip r:embed="rId7"/>
          <a:stretch>
            <a:fillRect/>
          </a:stretch>
        </p:blipFill>
        <p:spPr>
          <a:xfrm>
            <a:off x="7728585" y="2679065"/>
            <a:ext cx="233045" cy="251460"/>
          </a:xfrm>
          <a:prstGeom prst="rect">
            <a:avLst/>
          </a:prstGeom>
        </p:spPr>
      </p:pic>
      <p:cxnSp>
        <p:nvCxnSpPr>
          <p:cNvPr id="47" name="直接箭头连接符 46"/>
          <p:cNvCxnSpPr/>
          <p:nvPr/>
        </p:nvCxnSpPr>
        <p:spPr>
          <a:xfrm>
            <a:off x="7799705" y="2352040"/>
            <a:ext cx="5080" cy="3346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830" y="51435"/>
            <a:ext cx="150177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三</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工艺流程</a:t>
            </a:r>
            <a:endPar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4" name="组合 53"/>
          <p:cNvGrpSpPr/>
          <p:nvPr/>
        </p:nvGrpSpPr>
        <p:grpSpPr>
          <a:xfrm>
            <a:off x="237490" y="847834"/>
            <a:ext cx="8668553" cy="3325149"/>
            <a:chOff x="1253" y="1329"/>
            <a:chExt cx="10800" cy="4460"/>
          </a:xfrm>
        </p:grpSpPr>
        <p:sp>
          <p:nvSpPr>
            <p:cNvPr id="11" name="文本框 10"/>
            <p:cNvSpPr txBox="1"/>
            <p:nvPr/>
          </p:nvSpPr>
          <p:spPr>
            <a:xfrm>
              <a:off x="1803" y="1329"/>
              <a:ext cx="1425" cy="437"/>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满盘上料</a:t>
              </a:r>
              <a:endParaRPr lang="zh-CN" altLang="en-US" sz="1400" b="1">
                <a:solidFill>
                  <a:schemeClr val="accent1"/>
                </a:solidFill>
              </a:endParaRPr>
            </a:p>
          </p:txBody>
        </p:sp>
        <p:sp>
          <p:nvSpPr>
            <p:cNvPr id="20" name="文本框 19"/>
            <p:cNvSpPr txBox="1"/>
            <p:nvPr/>
          </p:nvSpPr>
          <p:spPr>
            <a:xfrm>
              <a:off x="5046" y="2462"/>
              <a:ext cx="1585" cy="480"/>
            </a:xfrm>
            <a:prstGeom prst="rect">
              <a:avLst/>
            </a:prstGeom>
            <a:solidFill>
              <a:schemeClr val="bg1"/>
            </a:solidFill>
            <a:ln>
              <a:solidFill>
                <a:schemeClr val="bg1"/>
              </a:solidFill>
            </a:ln>
          </p:spPr>
          <p:txBody>
            <a:bodyPr wrap="square" rtlCol="0">
              <a:noAutofit/>
            </a:bodyPr>
            <a:p>
              <a:pPr algn="ctr"/>
              <a:r>
                <a:rPr lang="en-US" altLang="zh-CN" sz="1400" b="1">
                  <a:solidFill>
                    <a:schemeClr val="accent1"/>
                  </a:solidFill>
                </a:rPr>
                <a:t>PPU</a:t>
              </a:r>
              <a:r>
                <a:rPr lang="zh-CN" altLang="en-US" sz="1400" b="1">
                  <a:solidFill>
                    <a:schemeClr val="accent1"/>
                  </a:solidFill>
                </a:rPr>
                <a:t>搬运</a:t>
              </a:r>
              <a:endParaRPr lang="zh-CN" altLang="en-US" sz="1400" b="1">
                <a:solidFill>
                  <a:schemeClr val="accent1"/>
                </a:solidFill>
              </a:endParaRPr>
            </a:p>
          </p:txBody>
        </p:sp>
        <p:sp>
          <p:nvSpPr>
            <p:cNvPr id="22" name="下箭头 21"/>
            <p:cNvSpPr/>
            <p:nvPr/>
          </p:nvSpPr>
          <p:spPr>
            <a:xfrm>
              <a:off x="2324" y="1896"/>
              <a:ext cx="227" cy="102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1253" y="3086"/>
              <a:ext cx="2368" cy="437"/>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抓取至上料载台</a:t>
              </a:r>
              <a:endParaRPr lang="zh-CN" altLang="en-US" sz="1400" b="1">
                <a:solidFill>
                  <a:schemeClr val="accent1"/>
                </a:solidFill>
              </a:endParaRPr>
            </a:p>
          </p:txBody>
        </p:sp>
        <p:sp>
          <p:nvSpPr>
            <p:cNvPr id="24" name="下箭头 23"/>
            <p:cNvSpPr/>
            <p:nvPr/>
          </p:nvSpPr>
          <p:spPr>
            <a:xfrm>
              <a:off x="2324" y="3703"/>
              <a:ext cx="227" cy="102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1732" y="4844"/>
              <a:ext cx="1534" cy="437"/>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空盘回收</a:t>
              </a:r>
              <a:endParaRPr lang="zh-CN" altLang="en-US" sz="1400" b="1">
                <a:solidFill>
                  <a:schemeClr val="accent1"/>
                </a:solidFill>
              </a:endParaRPr>
            </a:p>
          </p:txBody>
        </p:sp>
        <p:sp>
          <p:nvSpPr>
            <p:cNvPr id="26" name="右箭头 25"/>
            <p:cNvSpPr/>
            <p:nvPr/>
          </p:nvSpPr>
          <p:spPr>
            <a:xfrm>
              <a:off x="4139" y="3263"/>
              <a:ext cx="454" cy="1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右箭头 26"/>
            <p:cNvSpPr/>
            <p:nvPr/>
          </p:nvSpPr>
          <p:spPr>
            <a:xfrm>
              <a:off x="7199" y="3191"/>
              <a:ext cx="1134" cy="22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6973" y="2731"/>
              <a:ext cx="1461" cy="412"/>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下料抓取</a:t>
              </a:r>
              <a:r>
                <a:rPr lang="en-US" altLang="zh-CN" sz="1400" b="1">
                  <a:solidFill>
                    <a:schemeClr val="accent1"/>
                  </a:solidFill>
                </a:rPr>
                <a:t>	</a:t>
              </a:r>
              <a:endParaRPr lang="zh-CN" altLang="en-US" sz="1400" b="1">
                <a:solidFill>
                  <a:schemeClr val="accent1"/>
                </a:solidFill>
              </a:endParaRPr>
            </a:p>
          </p:txBody>
        </p:sp>
        <p:sp>
          <p:nvSpPr>
            <p:cNvPr id="29" name="右箭头 28"/>
            <p:cNvSpPr/>
            <p:nvPr/>
          </p:nvSpPr>
          <p:spPr>
            <a:xfrm>
              <a:off x="4819" y="3256"/>
              <a:ext cx="454" cy="1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右箭头 29"/>
            <p:cNvSpPr/>
            <p:nvPr/>
          </p:nvSpPr>
          <p:spPr>
            <a:xfrm>
              <a:off x="5613" y="3263"/>
              <a:ext cx="454" cy="1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右箭头 30"/>
            <p:cNvSpPr/>
            <p:nvPr/>
          </p:nvSpPr>
          <p:spPr>
            <a:xfrm>
              <a:off x="6350" y="3263"/>
              <a:ext cx="454" cy="1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4251" y="4719"/>
              <a:ext cx="813" cy="344"/>
            </a:xfrm>
            <a:prstGeom prst="rect">
              <a:avLst/>
            </a:prstGeom>
            <a:solidFill>
              <a:schemeClr val="bg1"/>
            </a:solidFill>
            <a:ln>
              <a:solidFill>
                <a:schemeClr val="bg1"/>
              </a:solidFill>
            </a:ln>
          </p:spPr>
          <p:txBody>
            <a:bodyPr wrap="square" rtlCol="0">
              <a:noAutofit/>
            </a:bodyPr>
            <a:p>
              <a:pPr algn="ctr"/>
              <a:r>
                <a:rPr lang="en-US" sz="800" b="1">
                  <a:solidFill>
                    <a:schemeClr val="accent1"/>
                  </a:solidFill>
                </a:rPr>
                <a:t>CAM1</a:t>
              </a:r>
              <a:endParaRPr lang="en-US" sz="800" b="1">
                <a:solidFill>
                  <a:schemeClr val="accent1"/>
                </a:solidFill>
              </a:endParaRPr>
            </a:p>
          </p:txBody>
        </p:sp>
        <p:sp>
          <p:nvSpPr>
            <p:cNvPr id="33" name="文本框 32"/>
            <p:cNvSpPr txBox="1"/>
            <p:nvPr/>
          </p:nvSpPr>
          <p:spPr>
            <a:xfrm>
              <a:off x="5046" y="4277"/>
              <a:ext cx="813" cy="344"/>
            </a:xfrm>
            <a:prstGeom prst="rect">
              <a:avLst/>
            </a:prstGeom>
            <a:solidFill>
              <a:schemeClr val="bg1"/>
            </a:solidFill>
            <a:ln>
              <a:solidFill>
                <a:schemeClr val="bg1"/>
              </a:solidFill>
            </a:ln>
          </p:spPr>
          <p:txBody>
            <a:bodyPr wrap="square" rtlCol="0">
              <a:noAutofit/>
            </a:bodyPr>
            <a:p>
              <a:pPr algn="ctr"/>
              <a:r>
                <a:rPr lang="en-US" sz="800" b="1">
                  <a:solidFill>
                    <a:schemeClr val="accent1"/>
                  </a:solidFill>
                </a:rPr>
                <a:t>CAM2</a:t>
              </a:r>
              <a:endParaRPr lang="en-US" sz="800" b="1">
                <a:solidFill>
                  <a:schemeClr val="accent1"/>
                </a:solidFill>
              </a:endParaRPr>
            </a:p>
          </p:txBody>
        </p:sp>
        <p:sp>
          <p:nvSpPr>
            <p:cNvPr id="34" name="文本框 33"/>
            <p:cNvSpPr txBox="1"/>
            <p:nvPr/>
          </p:nvSpPr>
          <p:spPr>
            <a:xfrm>
              <a:off x="5726" y="4719"/>
              <a:ext cx="813" cy="344"/>
            </a:xfrm>
            <a:prstGeom prst="rect">
              <a:avLst/>
            </a:prstGeom>
            <a:solidFill>
              <a:schemeClr val="bg1"/>
            </a:solidFill>
            <a:ln>
              <a:solidFill>
                <a:schemeClr val="bg1"/>
              </a:solidFill>
            </a:ln>
          </p:spPr>
          <p:txBody>
            <a:bodyPr wrap="square" rtlCol="0">
              <a:noAutofit/>
            </a:bodyPr>
            <a:p>
              <a:pPr algn="ctr"/>
              <a:r>
                <a:rPr lang="en-US" sz="800" b="1">
                  <a:solidFill>
                    <a:schemeClr val="accent1"/>
                  </a:solidFill>
                </a:rPr>
                <a:t>CAM3</a:t>
              </a:r>
              <a:endParaRPr lang="en-US" sz="800" b="1">
                <a:solidFill>
                  <a:schemeClr val="accent1"/>
                </a:solidFill>
              </a:endParaRPr>
            </a:p>
          </p:txBody>
        </p:sp>
        <p:sp>
          <p:nvSpPr>
            <p:cNvPr id="35" name="文本框 34"/>
            <p:cNvSpPr txBox="1"/>
            <p:nvPr/>
          </p:nvSpPr>
          <p:spPr>
            <a:xfrm>
              <a:off x="6539" y="4277"/>
              <a:ext cx="813" cy="344"/>
            </a:xfrm>
            <a:prstGeom prst="rect">
              <a:avLst/>
            </a:prstGeom>
            <a:solidFill>
              <a:schemeClr val="bg1"/>
            </a:solidFill>
            <a:ln>
              <a:solidFill>
                <a:schemeClr val="bg1"/>
              </a:solidFill>
            </a:ln>
          </p:spPr>
          <p:txBody>
            <a:bodyPr wrap="square" rtlCol="0">
              <a:noAutofit/>
            </a:bodyPr>
            <a:p>
              <a:pPr algn="ctr"/>
              <a:r>
                <a:rPr lang="en-US" sz="800" b="1">
                  <a:solidFill>
                    <a:schemeClr val="accent1"/>
                  </a:solidFill>
                </a:rPr>
                <a:t>CAM4</a:t>
              </a:r>
              <a:endParaRPr lang="en-US" sz="800" b="1">
                <a:solidFill>
                  <a:schemeClr val="accent1"/>
                </a:solidFill>
              </a:endParaRPr>
            </a:p>
          </p:txBody>
        </p:sp>
        <p:sp>
          <p:nvSpPr>
            <p:cNvPr id="37" name="右弧形箭头 36"/>
            <p:cNvSpPr/>
            <p:nvPr/>
          </p:nvSpPr>
          <p:spPr>
            <a:xfrm>
              <a:off x="4724" y="3483"/>
              <a:ext cx="340" cy="454"/>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8" name="右弧形箭头 37"/>
            <p:cNvSpPr/>
            <p:nvPr/>
          </p:nvSpPr>
          <p:spPr>
            <a:xfrm>
              <a:off x="5519" y="3483"/>
              <a:ext cx="340" cy="454"/>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9" name="右弧形箭头 38"/>
            <p:cNvSpPr/>
            <p:nvPr/>
          </p:nvSpPr>
          <p:spPr>
            <a:xfrm>
              <a:off x="6131" y="3483"/>
              <a:ext cx="340" cy="454"/>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0" name="右弧形箭头 39"/>
            <p:cNvSpPr/>
            <p:nvPr/>
          </p:nvSpPr>
          <p:spPr>
            <a:xfrm>
              <a:off x="6873" y="3483"/>
              <a:ext cx="340" cy="454"/>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1" name="文本框 40"/>
            <p:cNvSpPr txBox="1"/>
            <p:nvPr/>
          </p:nvSpPr>
          <p:spPr>
            <a:xfrm>
              <a:off x="8333" y="1459"/>
              <a:ext cx="1606" cy="328"/>
            </a:xfrm>
            <a:prstGeom prst="rect">
              <a:avLst/>
            </a:prstGeom>
            <a:solidFill>
              <a:schemeClr val="bg1"/>
            </a:solidFill>
            <a:ln>
              <a:solidFill>
                <a:schemeClr val="bg1"/>
              </a:solidFill>
            </a:ln>
          </p:spPr>
          <p:txBody>
            <a:bodyPr wrap="square" rtlCol="0">
              <a:noAutofit/>
            </a:bodyPr>
            <a:p>
              <a:pPr algn="ctr"/>
              <a:r>
                <a:rPr lang="en-US" altLang="zh-CN" sz="1000" b="1">
                  <a:solidFill>
                    <a:schemeClr val="accent1"/>
                  </a:solidFill>
                </a:rPr>
                <a:t>OK</a:t>
              </a:r>
              <a:r>
                <a:rPr lang="zh-CN" altLang="en-US" sz="1000" b="1">
                  <a:solidFill>
                    <a:schemeClr val="accent1"/>
                  </a:solidFill>
                </a:rPr>
                <a:t>空盘上料</a:t>
              </a:r>
              <a:endParaRPr lang="zh-CN" altLang="en-US" sz="1000" b="1">
                <a:solidFill>
                  <a:schemeClr val="accent1"/>
                </a:solidFill>
              </a:endParaRPr>
            </a:p>
          </p:txBody>
        </p:sp>
        <p:sp>
          <p:nvSpPr>
            <p:cNvPr id="42" name="文本框 41"/>
            <p:cNvSpPr txBox="1"/>
            <p:nvPr/>
          </p:nvSpPr>
          <p:spPr>
            <a:xfrm>
              <a:off x="10035" y="1459"/>
              <a:ext cx="1606" cy="328"/>
            </a:xfrm>
            <a:prstGeom prst="rect">
              <a:avLst/>
            </a:prstGeom>
            <a:solidFill>
              <a:schemeClr val="bg1"/>
            </a:solidFill>
            <a:ln>
              <a:solidFill>
                <a:schemeClr val="bg1"/>
              </a:solidFill>
            </a:ln>
          </p:spPr>
          <p:txBody>
            <a:bodyPr wrap="square" rtlCol="0">
              <a:noAutofit/>
            </a:bodyPr>
            <a:p>
              <a:pPr algn="ctr"/>
              <a:r>
                <a:rPr lang="en-US" altLang="zh-CN" sz="1000" b="1">
                  <a:solidFill>
                    <a:schemeClr val="accent1"/>
                  </a:solidFill>
                </a:rPr>
                <a:t>NG</a:t>
              </a:r>
              <a:r>
                <a:rPr lang="zh-CN" altLang="en-US" sz="1000" b="1">
                  <a:solidFill>
                    <a:schemeClr val="accent1"/>
                  </a:solidFill>
                </a:rPr>
                <a:t>空盘上料</a:t>
              </a:r>
              <a:endParaRPr lang="zh-CN" altLang="en-US" sz="1000" b="1">
                <a:solidFill>
                  <a:schemeClr val="accent1"/>
                </a:solidFill>
              </a:endParaRPr>
            </a:p>
          </p:txBody>
        </p:sp>
        <p:sp>
          <p:nvSpPr>
            <p:cNvPr id="43" name="下箭头 42"/>
            <p:cNvSpPr/>
            <p:nvPr/>
          </p:nvSpPr>
          <p:spPr>
            <a:xfrm>
              <a:off x="10665" y="1896"/>
              <a:ext cx="227" cy="102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下箭头 43"/>
            <p:cNvSpPr/>
            <p:nvPr/>
          </p:nvSpPr>
          <p:spPr>
            <a:xfrm>
              <a:off x="8900" y="1896"/>
              <a:ext cx="227" cy="102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9581" y="2916"/>
              <a:ext cx="681" cy="794"/>
            </a:xfrm>
            <a:prstGeom prst="rect">
              <a:avLst/>
            </a:prstGeom>
            <a:noFill/>
            <a:ln>
              <a:solidFill>
                <a:srgbClr val="FFFF00"/>
              </a:solidFill>
            </a:ln>
            <a:extLst>
              <a:ext uri="{909E8E84-426E-40DD-AFC4-6F175D3DCCD1}">
                <a14:hiddenFill xmlns:a14="http://schemas.microsoft.com/office/drawing/2010/main">
                  <a:solidFill>
                    <a:schemeClr val="bg1">
                      <a:alpha val="67843"/>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nvSpPr>
          <p:spPr>
            <a:xfrm>
              <a:off x="9340" y="2009"/>
              <a:ext cx="1112" cy="813"/>
            </a:xfrm>
            <a:prstGeom prst="rect">
              <a:avLst/>
            </a:prstGeom>
            <a:solidFill>
              <a:schemeClr val="bg1"/>
            </a:solidFill>
            <a:ln>
              <a:solidFill>
                <a:schemeClr val="bg1"/>
              </a:solidFill>
            </a:ln>
          </p:spPr>
          <p:txBody>
            <a:bodyPr wrap="square" rtlCol="0">
              <a:noAutofit/>
            </a:bodyPr>
            <a:p>
              <a:pPr algn="ctr"/>
              <a:r>
                <a:rPr lang="en-US" altLang="zh-CN" sz="1000" b="1">
                  <a:solidFill>
                    <a:schemeClr val="accent1"/>
                  </a:solidFill>
                </a:rPr>
                <a:t>NG</a:t>
              </a:r>
              <a:r>
                <a:rPr lang="zh-CN" altLang="en-US" sz="1000" b="1">
                  <a:solidFill>
                    <a:schemeClr val="accent1"/>
                  </a:solidFill>
                </a:rPr>
                <a:t>料盒</a:t>
              </a:r>
              <a:r>
                <a:rPr lang="en-US" altLang="zh-CN" sz="1000" b="1">
                  <a:solidFill>
                    <a:schemeClr val="accent1"/>
                  </a:solidFill>
                </a:rPr>
                <a:t>1</a:t>
              </a:r>
              <a:endParaRPr lang="en-US" altLang="zh-CN" sz="1000" b="1">
                <a:solidFill>
                  <a:schemeClr val="accent1"/>
                </a:solidFill>
              </a:endParaRPr>
            </a:p>
            <a:p>
              <a:pPr algn="ctr"/>
              <a:r>
                <a:rPr lang="en-US" altLang="zh-CN" sz="1000" b="1">
                  <a:solidFill>
                    <a:schemeClr val="accent1"/>
                  </a:solidFill>
                </a:rPr>
                <a:t>NG</a:t>
              </a:r>
              <a:r>
                <a:rPr lang="zh-CN" altLang="en-US" sz="1000" b="1">
                  <a:solidFill>
                    <a:schemeClr val="accent1"/>
                  </a:solidFill>
                </a:rPr>
                <a:t>料盒</a:t>
              </a:r>
              <a:r>
                <a:rPr lang="en-US" altLang="zh-CN" sz="1000" b="1">
                  <a:solidFill>
                    <a:schemeClr val="accent1"/>
                  </a:solidFill>
                </a:rPr>
                <a:t>2</a:t>
              </a:r>
              <a:endParaRPr lang="en-US" altLang="zh-CN" sz="1000" b="1">
                <a:solidFill>
                  <a:schemeClr val="accent1"/>
                </a:solidFill>
              </a:endParaRPr>
            </a:p>
            <a:p>
              <a:pPr algn="ctr"/>
              <a:r>
                <a:rPr lang="en-US" altLang="zh-CN" sz="1000" b="1">
                  <a:solidFill>
                    <a:schemeClr val="accent1"/>
                  </a:solidFill>
                </a:rPr>
                <a:t>NG</a:t>
              </a:r>
              <a:r>
                <a:rPr lang="zh-CN" altLang="en-US" sz="1000" b="1">
                  <a:solidFill>
                    <a:schemeClr val="accent1"/>
                  </a:solidFill>
                </a:rPr>
                <a:t>料盒</a:t>
              </a:r>
              <a:r>
                <a:rPr lang="en-US" altLang="zh-CN" sz="1000" b="1">
                  <a:solidFill>
                    <a:schemeClr val="accent1"/>
                  </a:solidFill>
                </a:rPr>
                <a:t>3</a:t>
              </a:r>
              <a:endParaRPr lang="en-US" altLang="zh-CN" sz="1000" b="1">
                <a:solidFill>
                  <a:schemeClr val="accent1"/>
                </a:solidFill>
              </a:endParaRPr>
            </a:p>
          </p:txBody>
        </p:sp>
        <p:sp>
          <p:nvSpPr>
            <p:cNvPr id="49" name="文本框 48"/>
            <p:cNvSpPr txBox="1"/>
            <p:nvPr/>
          </p:nvSpPr>
          <p:spPr>
            <a:xfrm>
              <a:off x="8224" y="3865"/>
              <a:ext cx="3829" cy="412"/>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根据检测结果放至指定位置</a:t>
              </a:r>
              <a:r>
                <a:rPr lang="en-US" altLang="zh-CN" sz="1400" b="1">
                  <a:solidFill>
                    <a:schemeClr val="accent1"/>
                  </a:solidFill>
                </a:rPr>
                <a:t>	</a:t>
              </a:r>
              <a:endParaRPr lang="zh-CN" altLang="en-US" sz="1400" b="1">
                <a:solidFill>
                  <a:schemeClr val="accent1"/>
                </a:solidFill>
              </a:endParaRPr>
            </a:p>
          </p:txBody>
        </p:sp>
        <p:sp>
          <p:nvSpPr>
            <p:cNvPr id="50" name="下箭头 49"/>
            <p:cNvSpPr/>
            <p:nvPr/>
          </p:nvSpPr>
          <p:spPr>
            <a:xfrm>
              <a:off x="9128" y="4359"/>
              <a:ext cx="227" cy="102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下箭头 50"/>
            <p:cNvSpPr/>
            <p:nvPr/>
          </p:nvSpPr>
          <p:spPr>
            <a:xfrm>
              <a:off x="10665" y="4384"/>
              <a:ext cx="227" cy="102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文本框 51"/>
            <p:cNvSpPr txBox="1"/>
            <p:nvPr/>
          </p:nvSpPr>
          <p:spPr>
            <a:xfrm>
              <a:off x="8334" y="5461"/>
              <a:ext cx="1606" cy="328"/>
            </a:xfrm>
            <a:prstGeom prst="rect">
              <a:avLst/>
            </a:prstGeom>
            <a:solidFill>
              <a:schemeClr val="bg1"/>
            </a:solidFill>
            <a:ln>
              <a:solidFill>
                <a:schemeClr val="bg1"/>
              </a:solidFill>
            </a:ln>
          </p:spPr>
          <p:txBody>
            <a:bodyPr wrap="square" rtlCol="0">
              <a:noAutofit/>
            </a:bodyPr>
            <a:p>
              <a:pPr algn="ctr"/>
              <a:r>
                <a:rPr lang="en-US" altLang="zh-CN" sz="1000" b="1">
                  <a:solidFill>
                    <a:schemeClr val="accent1"/>
                  </a:solidFill>
                </a:rPr>
                <a:t>OK</a:t>
              </a:r>
              <a:r>
                <a:rPr lang="zh-CN" altLang="en-US" sz="1000" b="1">
                  <a:solidFill>
                    <a:schemeClr val="accent1"/>
                  </a:solidFill>
                </a:rPr>
                <a:t>满盘回收</a:t>
              </a:r>
              <a:endParaRPr lang="zh-CN" altLang="en-US" sz="1000" b="1">
                <a:solidFill>
                  <a:schemeClr val="accent1"/>
                </a:solidFill>
              </a:endParaRPr>
            </a:p>
          </p:txBody>
        </p:sp>
        <p:sp>
          <p:nvSpPr>
            <p:cNvPr id="53" name="文本框 52"/>
            <p:cNvSpPr txBox="1"/>
            <p:nvPr/>
          </p:nvSpPr>
          <p:spPr>
            <a:xfrm>
              <a:off x="10053" y="5459"/>
              <a:ext cx="1606" cy="328"/>
            </a:xfrm>
            <a:prstGeom prst="rect">
              <a:avLst/>
            </a:prstGeom>
            <a:solidFill>
              <a:schemeClr val="bg1"/>
            </a:solidFill>
            <a:ln>
              <a:solidFill>
                <a:schemeClr val="bg1"/>
              </a:solidFill>
            </a:ln>
          </p:spPr>
          <p:txBody>
            <a:bodyPr wrap="square" rtlCol="0">
              <a:noAutofit/>
            </a:bodyPr>
            <a:p>
              <a:pPr algn="ctr"/>
              <a:r>
                <a:rPr lang="en-US" altLang="zh-CN" sz="1000" b="1">
                  <a:solidFill>
                    <a:schemeClr val="accent1"/>
                  </a:solidFill>
                </a:rPr>
                <a:t>NG</a:t>
              </a:r>
              <a:r>
                <a:rPr lang="zh-CN" altLang="en-US" sz="1000" b="1">
                  <a:solidFill>
                    <a:schemeClr val="accent1"/>
                  </a:solidFill>
                </a:rPr>
                <a:t>满盘回收</a:t>
              </a:r>
              <a:endParaRPr lang="zh-CN" altLang="en-US" sz="1000" b="1">
                <a:solidFill>
                  <a:schemeClr val="accent1"/>
                </a:solidFill>
              </a:endParaRPr>
            </a:p>
          </p:txBody>
        </p:sp>
      </p:grpSp>
      <p:pic>
        <p:nvPicPr>
          <p:cNvPr id="13" name="图片 12"/>
          <p:cNvPicPr>
            <a:picLocks noChangeAspect="1"/>
          </p:cNvPicPr>
          <p:nvPr/>
        </p:nvPicPr>
        <p:blipFill>
          <a:blip r:embed="rId1"/>
          <a:stretch>
            <a:fillRect/>
          </a:stretch>
        </p:blipFill>
        <p:spPr>
          <a:xfrm>
            <a:off x="179705" y="554990"/>
            <a:ext cx="8740140" cy="3976370"/>
          </a:xfrm>
          <a:prstGeom prst="rect">
            <a:avLst/>
          </a:prstGeom>
        </p:spPr>
      </p:pic>
      <p:sp>
        <p:nvSpPr>
          <p:cNvPr id="14" name="文本框 13"/>
          <p:cNvSpPr txBox="1"/>
          <p:nvPr/>
        </p:nvSpPr>
        <p:spPr>
          <a:xfrm>
            <a:off x="971550" y="1707515"/>
            <a:ext cx="1143635" cy="528320"/>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上层工位（</a:t>
            </a:r>
            <a:r>
              <a:rPr lang="zh-CN" altLang="en-US" sz="1400" b="1">
                <a:solidFill>
                  <a:schemeClr val="accent1"/>
                </a:solidFill>
              </a:rPr>
              <a:t>满弹夹）</a:t>
            </a:r>
            <a:endParaRPr lang="zh-CN" altLang="en-US" sz="1400" b="1">
              <a:solidFill>
                <a:schemeClr val="accent1"/>
              </a:solidFill>
            </a:endParaRPr>
          </a:p>
        </p:txBody>
      </p:sp>
      <p:sp>
        <p:nvSpPr>
          <p:cNvPr id="15" name="文本框 14"/>
          <p:cNvSpPr txBox="1"/>
          <p:nvPr/>
        </p:nvSpPr>
        <p:spPr>
          <a:xfrm>
            <a:off x="3693289" y="1724769"/>
            <a:ext cx="1143767" cy="325805"/>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提升工位</a:t>
            </a:r>
            <a:endParaRPr lang="zh-CN" altLang="en-US" sz="1400" b="1">
              <a:solidFill>
                <a:schemeClr val="accent1"/>
              </a:solidFill>
            </a:endParaRPr>
          </a:p>
        </p:txBody>
      </p:sp>
      <p:sp>
        <p:nvSpPr>
          <p:cNvPr id="18" name="文本框 17"/>
          <p:cNvSpPr txBox="1"/>
          <p:nvPr/>
        </p:nvSpPr>
        <p:spPr>
          <a:xfrm>
            <a:off x="828040" y="3723640"/>
            <a:ext cx="1143635" cy="449580"/>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下层工位（</a:t>
            </a:r>
            <a:r>
              <a:rPr lang="zh-CN" altLang="en-US" sz="1400" b="1">
                <a:solidFill>
                  <a:schemeClr val="accent1"/>
                </a:solidFill>
              </a:rPr>
              <a:t>空弹夹）</a:t>
            </a:r>
            <a:endParaRPr lang="zh-CN" altLang="en-US" sz="1400" b="1">
              <a:solidFill>
                <a:schemeClr val="accent1"/>
              </a:solidFill>
            </a:endParaRPr>
          </a:p>
        </p:txBody>
      </p:sp>
      <p:sp>
        <p:nvSpPr>
          <p:cNvPr id="19" name="文本框 18"/>
          <p:cNvSpPr txBox="1"/>
          <p:nvPr/>
        </p:nvSpPr>
        <p:spPr>
          <a:xfrm>
            <a:off x="6156960" y="3795395"/>
            <a:ext cx="1143635" cy="524510"/>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下层工位（空</a:t>
            </a:r>
            <a:r>
              <a:rPr lang="zh-CN" altLang="en-US" sz="1400" b="1">
                <a:solidFill>
                  <a:schemeClr val="accent1"/>
                </a:solidFill>
              </a:rPr>
              <a:t>弹夹）</a:t>
            </a:r>
            <a:endParaRPr lang="zh-CN" altLang="en-US" sz="1400" b="1">
              <a:solidFill>
                <a:schemeClr val="accent1"/>
              </a:solidFill>
            </a:endParaRPr>
          </a:p>
        </p:txBody>
      </p:sp>
      <p:sp>
        <p:nvSpPr>
          <p:cNvPr id="21" name="文本框 20"/>
          <p:cNvSpPr txBox="1"/>
          <p:nvPr/>
        </p:nvSpPr>
        <p:spPr>
          <a:xfrm>
            <a:off x="6228715" y="1874520"/>
            <a:ext cx="1143635" cy="466090"/>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上层工位（</a:t>
            </a:r>
            <a:r>
              <a:rPr lang="zh-CN" altLang="en-US" sz="1400" b="1">
                <a:solidFill>
                  <a:schemeClr val="accent1"/>
                </a:solidFill>
              </a:rPr>
              <a:t>满弹夹）</a:t>
            </a:r>
            <a:endParaRPr lang="zh-CN" altLang="en-US" sz="1400" b="1">
              <a:solidFill>
                <a:schemeClr val="accent1"/>
              </a:solidFill>
            </a:endParaRPr>
          </a:p>
        </p:txBody>
      </p:sp>
      <p:sp>
        <p:nvSpPr>
          <p:cNvPr id="36" name="文本框 35"/>
          <p:cNvSpPr txBox="1"/>
          <p:nvPr/>
        </p:nvSpPr>
        <p:spPr>
          <a:xfrm>
            <a:off x="4281805" y="3795395"/>
            <a:ext cx="1143635" cy="662940"/>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流道工位（将</a:t>
            </a:r>
            <a:r>
              <a:rPr lang="en-US" altLang="zh-CN" sz="1400" b="1">
                <a:solidFill>
                  <a:schemeClr val="accent1"/>
                </a:solidFill>
              </a:rPr>
              <a:t>PCB</a:t>
            </a:r>
            <a:r>
              <a:rPr lang="zh-CN" altLang="en-US" sz="1400" b="1">
                <a:solidFill>
                  <a:schemeClr val="accent1"/>
                </a:solidFill>
              </a:rPr>
              <a:t>板推入</a:t>
            </a:r>
            <a:r>
              <a:rPr lang="zh-CN" altLang="en-US" sz="1400" b="1">
                <a:solidFill>
                  <a:schemeClr val="accent1"/>
                </a:solidFill>
              </a:rPr>
              <a:t>下一站）</a:t>
            </a:r>
            <a:endParaRPr lang="zh-CN" altLang="en-US" sz="1400" b="1">
              <a:solidFill>
                <a:schemeClr val="accent1"/>
              </a:solidFill>
            </a:endParaRPr>
          </a:p>
        </p:txBody>
      </p:sp>
      <p:cxnSp>
        <p:nvCxnSpPr>
          <p:cNvPr id="46" name="直接箭头连接符 45"/>
          <p:cNvCxnSpPr>
            <a:stCxn id="14" idx="3"/>
            <a:endCxn id="15" idx="1"/>
          </p:cNvCxnSpPr>
          <p:nvPr/>
        </p:nvCxnSpPr>
        <p:spPr>
          <a:xfrm flipV="1">
            <a:off x="2115185" y="1887855"/>
            <a:ext cx="1577975" cy="83820"/>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47" name="直接箭头连接符 46"/>
          <p:cNvCxnSpPr/>
          <p:nvPr/>
        </p:nvCxnSpPr>
        <p:spPr>
          <a:xfrm flipH="1">
            <a:off x="3420110" y="2089150"/>
            <a:ext cx="771525" cy="1634490"/>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55" name="直接箭头连接符 54"/>
          <p:cNvCxnSpPr>
            <a:stCxn id="16" idx="1"/>
            <a:endCxn id="18" idx="3"/>
          </p:cNvCxnSpPr>
          <p:nvPr/>
        </p:nvCxnSpPr>
        <p:spPr>
          <a:xfrm flipH="1" flipV="1">
            <a:off x="1971675" y="3948430"/>
            <a:ext cx="671830" cy="8890"/>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56" name="直接箭头连接符 55"/>
          <p:cNvCxnSpPr>
            <a:stCxn id="21" idx="1"/>
            <a:endCxn id="15" idx="3"/>
          </p:cNvCxnSpPr>
          <p:nvPr/>
        </p:nvCxnSpPr>
        <p:spPr>
          <a:xfrm flipH="1" flipV="1">
            <a:off x="4836795" y="1887855"/>
            <a:ext cx="1391920" cy="219710"/>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57" name="直接箭头连接符 56"/>
          <p:cNvCxnSpPr>
            <a:stCxn id="15" idx="2"/>
            <a:endCxn id="36" idx="0"/>
          </p:cNvCxnSpPr>
          <p:nvPr/>
        </p:nvCxnSpPr>
        <p:spPr>
          <a:xfrm>
            <a:off x="4265295" y="2050415"/>
            <a:ext cx="588645" cy="1744980"/>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58" name="直接箭头连接符 57"/>
          <p:cNvCxnSpPr>
            <a:stCxn id="36" idx="3"/>
            <a:endCxn id="19" idx="1"/>
          </p:cNvCxnSpPr>
          <p:nvPr/>
        </p:nvCxnSpPr>
        <p:spPr>
          <a:xfrm flipV="1">
            <a:off x="5425440" y="4057650"/>
            <a:ext cx="731520" cy="69215"/>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sp>
        <p:nvSpPr>
          <p:cNvPr id="59" name="文本框 58"/>
          <p:cNvSpPr txBox="1"/>
          <p:nvPr/>
        </p:nvSpPr>
        <p:spPr>
          <a:xfrm>
            <a:off x="2549525" y="3796030"/>
            <a:ext cx="1143635" cy="662940"/>
          </a:xfrm>
          <a:prstGeom prst="rect">
            <a:avLst/>
          </a:prstGeom>
          <a:solidFill>
            <a:schemeClr val="bg1"/>
          </a:solidFill>
          <a:ln>
            <a:solidFill>
              <a:schemeClr val="bg1"/>
            </a:solidFill>
          </a:ln>
        </p:spPr>
        <p:txBody>
          <a:bodyPr wrap="square" rtlCol="0">
            <a:noAutofit/>
          </a:bodyPr>
          <a:p>
            <a:pPr algn="ctr"/>
            <a:r>
              <a:rPr lang="zh-CN" altLang="en-US" sz="1400" b="1">
                <a:solidFill>
                  <a:schemeClr val="accent1"/>
                </a:solidFill>
              </a:rPr>
              <a:t>流道工位（将</a:t>
            </a:r>
            <a:r>
              <a:rPr lang="en-US" altLang="zh-CN" sz="1400" b="1">
                <a:solidFill>
                  <a:schemeClr val="accent1"/>
                </a:solidFill>
              </a:rPr>
              <a:t>PCB</a:t>
            </a:r>
            <a:r>
              <a:rPr lang="zh-CN" altLang="en-US" sz="1400" b="1">
                <a:solidFill>
                  <a:schemeClr val="accent1"/>
                </a:solidFill>
              </a:rPr>
              <a:t>板推入</a:t>
            </a:r>
            <a:r>
              <a:rPr lang="zh-CN" altLang="en-US" sz="1400" b="1">
                <a:solidFill>
                  <a:schemeClr val="accent1"/>
                </a:solidFill>
              </a:rPr>
              <a:t>下一站）</a:t>
            </a:r>
            <a:endParaRPr lang="zh-CN" altLang="en-US" sz="1400" b="1">
              <a:solidFill>
                <a:schemeClr val="accen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四</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项目需求与解决方案</a:t>
            </a:r>
            <a:endPar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4322445" cy="3841750"/>
          </a:xfrm>
          <a:prstGeom prst="rect">
            <a:avLst/>
          </a:prstGeom>
          <a:noFill/>
        </p:spPr>
        <p:txBody>
          <a:bodyPr wrap="square" rtlCol="0">
            <a:noAutofit/>
          </a:bodyPr>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清料模式</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：清料模式启动后，将当前</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PCB</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板流入下一层后将弹夹排出后要显示清料完成信号并且进入暂停中</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状态。</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问题点</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：到客户现场后发现和开始确认的流程不同，对接时的要求是要按下清料按钮后将当前弹夹剩余的</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PCB</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板全部推出才算清料</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完成。</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处理方案</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：更改逻辑功能块，启动清料模式时</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将当前</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PCB</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板流入下一层后将弹夹排出后要显示清料完成信号并且进入暂停中状态</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436235" y="555625"/>
            <a:ext cx="2615565" cy="34639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 y="51435"/>
            <a:ext cx="3884295" cy="374015"/>
          </a:xfrm>
          <a:prstGeom prst="rect">
            <a:avLst/>
          </a:prstGeom>
          <a:noFill/>
        </p:spPr>
        <p:txBody>
          <a:bodyPr wrap="square" rtlCol="0">
            <a:noAutofit/>
          </a:bodyPr>
          <a:p>
            <a:pPr algn="l"/>
            <a:r>
              <a:rPr lang="zh-CN" altLang="en-US"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四</a:t>
            </a:r>
            <a:r>
              <a:rPr lang="en-US" alt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项目需求与解决方案</a:t>
            </a:r>
            <a:endPar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3990" y="627380"/>
            <a:ext cx="4322445" cy="3841750"/>
          </a:xfrm>
          <a:prstGeom prst="rect">
            <a:avLst/>
          </a:prstGeom>
          <a:noFill/>
        </p:spPr>
        <p:txBody>
          <a:bodyPr wrap="square" rtlCol="0">
            <a:noAutofit/>
          </a:bodyPr>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设置推空次数</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：如果在推料的过程中在一定时间内没有入料检测则去下一层继续推如果连续空料次数达到设定空推次数后</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报警。</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sym typeface="+mn-ea"/>
              </a:rPr>
              <a:t>上一层，下一层，取料盒，放料盒：</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在手动状态下按下按钮则会进行相应的运动逻辑。</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问题点</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：在手动中写逻辑运行不能使用信号交互会导致卡在相应的步序中也有可能会影响自动运行</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动作。</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a:r>
              <a:rPr lang="zh-CN" altLang="en-US" sz="14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处理方案</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：手动状态</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逻辑运行不判断交互信号，只做</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相应动作</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6012180" y="915670"/>
            <a:ext cx="1771650" cy="326390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70.95,&quot;left&quot;:87.65,&quot;top&quot;:133.05,&quot;width&quot;:555.2}"/>
</p:tagLst>
</file>

<file path=ppt/tags/tag11.xml><?xml version="1.0" encoding="utf-8"?>
<p:tagLst xmlns:p="http://schemas.openxmlformats.org/presentationml/2006/main">
  <p:tag name="KSO_WM_DIAGRAM_VIRTUALLY_FRAME" val="{&quot;height&quot;:70.95,&quot;left&quot;:87.65,&quot;top&quot;:133.05,&quot;width&quot;:555.2}"/>
</p:tagLst>
</file>

<file path=ppt/tags/tag12.xml><?xml version="1.0" encoding="utf-8"?>
<p:tagLst xmlns:p="http://schemas.openxmlformats.org/presentationml/2006/main">
  <p:tag name="KSO_WM_DIAGRAM_VIRTUALLY_FRAME" val="{&quot;height&quot;:70.95,&quot;left&quot;:87.65,&quot;top&quot;:133.05,&quot;width&quot;:555.2}"/>
</p:tagLst>
</file>

<file path=ppt/tags/tag13.xml><?xml version="1.0" encoding="utf-8"?>
<p:tagLst xmlns:p="http://schemas.openxmlformats.org/presentationml/2006/main">
  <p:tag name="KSO_WM_DIAGRAM_VIRTUALLY_FRAME" val="{&quot;height&quot;:70.95,&quot;left&quot;:87.65,&quot;top&quot;:133.05,&quot;width&quot;:555.2}"/>
</p:tagLst>
</file>

<file path=ppt/tags/tag14.xml><?xml version="1.0" encoding="utf-8"?>
<p:tagLst xmlns:p="http://schemas.openxmlformats.org/presentationml/2006/main">
  <p:tag name="KSO_WM_DIAGRAM_VIRTUALLY_FRAME" val="{&quot;height&quot;:70.95,&quot;left&quot;:87.65,&quot;top&quot;:133.05,&quot;width&quot;:555.2}"/>
</p:tagLst>
</file>

<file path=ppt/tags/tag15.xml><?xml version="1.0" encoding="utf-8"?>
<p:tagLst xmlns:p="http://schemas.openxmlformats.org/presentationml/2006/main">
  <p:tag name="KSO_WM_DIAGRAM_VIRTUALLY_FRAME" val="{&quot;height&quot;:70.95,&quot;left&quot;:87.65,&quot;top&quot;:133.05,&quot;width&quot;:555.2}"/>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COMMONDATA" val="eyJoZGlkIjoiMjU1NzdkYmY2NzA3ZjgxNTA1OWJkOTM4NjkzOGUxMzkifQ=="/>
  <p:tag name="KSO_WPP_MARK_KEY" val="f0655fd2-e003-42df-8881-31b758c85948"/>
  <p:tag name="commondata" val="eyJoZGlkIjoiMDI1MGJlNDRhZmNlOTYwNDc2MjM2MDkxYWViNGQzYzU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6651,&quot;width&quot;:9406}"/>
</p:tagLst>
</file>

<file path=ppt/tags/tag5.xml><?xml version="1.0" encoding="utf-8"?>
<p:tagLst xmlns:p="http://schemas.openxmlformats.org/presentationml/2006/main">
  <p:tag name="KSO_WM_DIAGRAM_VIRTUALLY_FRAME" val="{&quot;height&quot;:70.95,&quot;left&quot;:87.65,&quot;top&quot;:133.05,&quot;width&quot;:555.2}"/>
</p:tagLst>
</file>

<file path=ppt/tags/tag6.xml><?xml version="1.0" encoding="utf-8"?>
<p:tagLst xmlns:p="http://schemas.openxmlformats.org/presentationml/2006/main">
  <p:tag name="KSO_WM_DIAGRAM_VIRTUALLY_FRAME" val="{&quot;height&quot;:70.95,&quot;left&quot;:87.65,&quot;top&quot;:133.05,&quot;width&quot;:555.2}"/>
</p:tagLst>
</file>

<file path=ppt/tags/tag7.xml><?xml version="1.0" encoding="utf-8"?>
<p:tagLst xmlns:p="http://schemas.openxmlformats.org/presentationml/2006/main">
  <p:tag name="KSO_WM_DIAGRAM_VIRTUALLY_FRAME" val="{&quot;height&quot;:70.95,&quot;left&quot;:87.65,&quot;top&quot;:133.05,&quot;width&quot;:555.2}"/>
</p:tagLst>
</file>

<file path=ppt/tags/tag8.xml><?xml version="1.0" encoding="utf-8"?>
<p:tagLst xmlns:p="http://schemas.openxmlformats.org/presentationml/2006/main">
  <p:tag name="KSO_WM_DIAGRAM_VIRTUALLY_FRAME" val="{&quot;height&quot;:70.95,&quot;left&quot;:87.65,&quot;top&quot;:133.05,&quot;width&quot;:555.2}"/>
</p:tagLst>
</file>

<file path=ppt/tags/tag9.xml><?xml version="1.0" encoding="utf-8"?>
<p:tagLst xmlns:p="http://schemas.openxmlformats.org/presentationml/2006/main">
  <p:tag name="KSO_WM_DIAGRAM_VIRTUALLY_FRAME" val="{&quot;height&quot;:70.95,&quot;left&quot;:87.65,&quot;top&quot;:133.05,&quot;width&quot;:555.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思源黑体 CN Bold"/>
        <a:ea typeface="思源黑体 CN Normal"/>
        <a:cs typeface=""/>
      </a:majorFont>
      <a:minorFont>
        <a:latin typeface="思源黑体 CN Regular"/>
        <a:ea typeface="思源黑体 CN Norm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67843"/>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1541</Words>
  <Application>WPS 演示</Application>
  <PresentationFormat>全屏显示(16:9)</PresentationFormat>
  <Paragraphs>184</Paragraphs>
  <Slides>22</Slides>
  <Notes>18</Notes>
  <HiddenSlides>0</HiddenSlides>
  <MMClips>23</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22</vt:i4>
      </vt:variant>
    </vt:vector>
  </HeadingPairs>
  <TitlesOfParts>
    <vt:vector size="34" baseType="lpstr">
      <vt:lpstr>Arial</vt:lpstr>
      <vt:lpstr>宋体</vt:lpstr>
      <vt:lpstr>Wingdings</vt:lpstr>
      <vt:lpstr>微软雅黑</vt:lpstr>
      <vt:lpstr>Calibri</vt:lpstr>
      <vt:lpstr>Helvetica Light</vt:lpstr>
      <vt:lpstr>思源黑体 CN Normal</vt:lpstr>
      <vt:lpstr>黑体</vt:lpstr>
      <vt:lpstr>思源黑体 CN Regular</vt:lpstr>
      <vt:lpstr>Arial Unicode MS</vt:lpstr>
      <vt:lpstr>思源黑体 CN 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肖庆林</dc:creator>
  <cp:lastModifiedBy>Ambition(野心)</cp:lastModifiedBy>
  <cp:revision>2241</cp:revision>
  <dcterms:created xsi:type="dcterms:W3CDTF">2021-12-13T04:49:00Z</dcterms:created>
  <dcterms:modified xsi:type="dcterms:W3CDTF">2024-08-20T09:19:13Z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EC55878A6B2944BF9244AB64F07C7FB8_13</vt:lpwstr>
  </property>
  <property fmtid="{D5CDD505-2E9C-101B-9397-08002B2CF9AE}" pid="3" name="KSOProductBuildVer">
    <vt:lpwstr>2052-12.1.0.17147</vt:lpwstr>
  </property>
</Properties>
</file>