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97" r:id="rId4"/>
    <p:sldId id="299" r:id="rId5"/>
    <p:sldId id="661" r:id="rId6"/>
    <p:sldId id="663" r:id="rId7"/>
    <p:sldId id="664" r:id="rId8"/>
    <p:sldId id="662" r:id="rId9"/>
    <p:sldId id="665" r:id="rId10"/>
    <p:sldId id="294" r:id="rId11"/>
    <p:sldId id="295" r:id="rId12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 伟" initials="刘" lastIdx="1" clrIdx="0"/>
  <p:cmAuthor id="3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1303"/>
    <a:srgbClr val="C7180B"/>
    <a:srgbClr val="E9210D"/>
    <a:srgbClr val="F93D3D"/>
    <a:srgbClr val="FF7373"/>
    <a:srgbClr val="FFA9A9"/>
    <a:srgbClr val="FA6060"/>
    <a:srgbClr val="F33925"/>
    <a:srgbClr val="C01A04"/>
    <a:srgbClr val="EA6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7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CT logo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48825" y="365125"/>
            <a:ext cx="2223770" cy="586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png"/><Relationship Id="rId15" Type="http://schemas.openxmlformats.org/officeDocument/2006/relationships/tags" Target="../tags/tag2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LCT logo1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648825" y="365125"/>
            <a:ext cx="2223770" cy="5861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1.png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10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pn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1431238" y="3267823"/>
            <a:ext cx="3845560" cy="1143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 95"/>
          <p:cNvSpPr/>
          <p:nvPr/>
        </p:nvSpPr>
        <p:spPr>
          <a:xfrm>
            <a:off x="1389490" y="3428999"/>
            <a:ext cx="16687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缝纫机</a:t>
            </a:r>
            <a:endParaRPr lang="zh-CN" altLang="en-US" sz="3600" b="1" spc="3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1389564" y="1822396"/>
            <a:ext cx="312136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</a:t>
            </a:r>
            <a:r>
              <a:rPr lang="en-US" sz="8800" b="1" spc="3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25</a:t>
            </a:r>
            <a:endParaRPr lang="en-US" sz="8800" b="1" spc="3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 descr="工业网络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2725" y="1196657"/>
            <a:ext cx="6314440" cy="4464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965700" y="2746587"/>
            <a:ext cx="5133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苏州市凌臣采集计算机有限公司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5040207" y="3230880"/>
            <a:ext cx="4441613" cy="67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 descr="LCT 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5520" y="2852420"/>
            <a:ext cx="2710180" cy="71543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965700" y="3248660"/>
            <a:ext cx="5785273" cy="358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35" b="1">
                <a:latin typeface="微软雅黑" panose="020B0503020204020204" charset="-122"/>
                <a:ea typeface="微软雅黑" panose="020B0503020204020204" charset="-122"/>
              </a:rPr>
              <a:t>Suzhou Lingchen Acquisition Computer Co.,Ltd</a:t>
            </a:r>
            <a:endParaRPr lang="zh-CN" altLang="en-US" sz="1735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547813" y="536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03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28763" y="289409"/>
            <a:ext cx="2573707" cy="701878"/>
            <a:chOff x="528763" y="312269"/>
            <a:chExt cx="2573707" cy="701878"/>
          </a:xfrm>
        </p:grpSpPr>
        <p:sp>
          <p:nvSpPr>
            <p:cNvPr id="12" name="矩形 11"/>
            <p:cNvSpPr/>
            <p:nvPr/>
          </p:nvSpPr>
          <p:spPr>
            <a:xfrm>
              <a:off x="1132065" y="312269"/>
              <a:ext cx="1970405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整机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实物图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485" y="1288415"/>
            <a:ext cx="6585585" cy="4937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35075" y="814070"/>
            <a:ext cx="8237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下图位缝纫机实物图示，传动主要由缝纫机头，</a:t>
            </a:r>
            <a:r>
              <a:rPr lang="en-US" altLang="zh-CN"/>
              <a:t>X</a:t>
            </a:r>
            <a:r>
              <a:rPr lang="zh-CN" altLang="en-US"/>
              <a:t>方向送料以及</a:t>
            </a:r>
            <a:r>
              <a:rPr lang="en-US" altLang="zh-CN"/>
              <a:t>Y</a:t>
            </a:r>
            <a:r>
              <a:rPr lang="zh-CN" altLang="en-US"/>
              <a:t>方向送料</a:t>
            </a:r>
            <a:r>
              <a:rPr lang="zh-CN" altLang="en-US"/>
              <a:t>构成。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547813" y="536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03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32065" y="289409"/>
            <a:ext cx="16129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传动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机构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" y="1875790"/>
            <a:ext cx="5196840" cy="38963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955" y="1875790"/>
            <a:ext cx="5153660" cy="38646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52855" y="811530"/>
            <a:ext cx="8321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1.Y</a:t>
            </a:r>
            <a:r>
              <a:rPr lang="zh-CN" altLang="en-US"/>
              <a:t>轴采用</a:t>
            </a:r>
            <a:r>
              <a:rPr lang="en-US" altLang="zh-CN"/>
              <a:t>1:10</a:t>
            </a:r>
            <a:r>
              <a:rPr lang="zh-CN" altLang="en-US"/>
              <a:t>减速机连接皮带带丝距</a:t>
            </a:r>
            <a:r>
              <a:rPr lang="en-US" altLang="zh-CN"/>
              <a:t>30MM</a:t>
            </a:r>
            <a:r>
              <a:rPr lang="zh-CN" altLang="en-US"/>
              <a:t>丝杠传动，主轴机头速比</a:t>
            </a:r>
            <a:r>
              <a:rPr lang="en-US" altLang="zh-CN"/>
              <a:t>1:2</a:t>
            </a:r>
            <a:r>
              <a:rPr lang="zh-CN" altLang="en-US"/>
              <a:t>同步带</a:t>
            </a:r>
            <a:r>
              <a:rPr lang="zh-CN" altLang="en-US"/>
              <a:t>传动。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2"/>
            </p:custDataLst>
          </p:nvPr>
        </p:nvSpPr>
        <p:spPr>
          <a:xfrm>
            <a:off x="547813" y="536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03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28763" y="289409"/>
            <a:ext cx="1501192" cy="701878"/>
            <a:chOff x="528763" y="312269"/>
            <a:chExt cx="1501192" cy="701878"/>
          </a:xfrm>
        </p:grpSpPr>
        <p:sp>
          <p:nvSpPr>
            <p:cNvPr id="12" name="矩形 11"/>
            <p:cNvSpPr/>
            <p:nvPr/>
          </p:nvSpPr>
          <p:spPr>
            <a:xfrm>
              <a:off x="1132065" y="312269"/>
              <a:ext cx="897890" cy="521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思源黑体" panose="020B0500000000000000" pitchFamily="34" charset="-122"/>
                  <a:sym typeface="微软雅黑" panose="020B0503020204020204" charset="-122"/>
                </a:rPr>
                <a:t>参数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28763" y="543024"/>
              <a:ext cx="471125" cy="471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000" dirty="0">
                  <a:solidFill>
                    <a:srgbClr val="980E1B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01</a:t>
              </a:r>
              <a:endParaRPr lang="zh-CN" altLang="en-US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224915" y="8115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缝纫主要参数</a:t>
            </a:r>
            <a:endParaRPr lang="zh-CN" altLang="en-US"/>
          </a:p>
        </p:txBody>
      </p:sp>
      <p:pic>
        <p:nvPicPr>
          <p:cNvPr id="1027" name="ID_E6428A4894384E8BBE4436A19BB3BA16" descr="19feb31a7f80fe913e46c75d010af7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675" y="1288415"/>
            <a:ext cx="9005570" cy="234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675" y="3785235"/>
            <a:ext cx="3524250" cy="2667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095" y="3907790"/>
            <a:ext cx="3486150" cy="196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33364" y="408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2065" y="289409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成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品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pic>
        <p:nvPicPr>
          <p:cNvPr id="8" name="6fb6a7c55d35825cb84ae1fb04fd9173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6270" y="1226185"/>
            <a:ext cx="8128000" cy="4572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53490" y="8350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生产</a:t>
            </a:r>
            <a:r>
              <a:rPr lang="zh-CN" altLang="en-US"/>
              <a:t>视频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33364" y="408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2065" y="289409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成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品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pic>
        <p:nvPicPr>
          <p:cNvPr id="2" name="6922c32b8b9269d90c9060b341f7763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570355"/>
            <a:ext cx="5323840" cy="3987800"/>
          </a:xfrm>
          <a:prstGeom prst="rect">
            <a:avLst/>
          </a:prstGeom>
        </p:spPr>
      </p:pic>
      <p:pic>
        <p:nvPicPr>
          <p:cNvPr id="5" name="651d69ae7b761ba52966b6705a4c10bb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2970" y="1570355"/>
            <a:ext cx="5953125" cy="398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533364" y="408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43772" y="1288473"/>
            <a:ext cx="4276013" cy="1737941"/>
            <a:chOff x="81064" y="1420404"/>
            <a:chExt cx="4276013" cy="1737941"/>
          </a:xfrm>
        </p:grpSpPr>
        <p:sp>
          <p:nvSpPr>
            <p:cNvPr id="5" name="矩形 4"/>
            <p:cNvSpPr/>
            <p:nvPr/>
          </p:nvSpPr>
          <p:spPr>
            <a:xfrm>
              <a:off x="866538" y="1820400"/>
              <a:ext cx="3490539" cy="133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速度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:  800-1000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针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/min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宽度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:	90-350MM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1064" y="1420404"/>
              <a:ext cx="2803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/>
                <a:t>性能：</a:t>
              </a:r>
              <a:endParaRPr lang="zh-CN" altLang="en-US" sz="2000" b="1" dirty="0"/>
            </a:p>
          </p:txBody>
        </p:sp>
      </p:grpSp>
      <p:sp>
        <p:nvSpPr>
          <p:cNvPr id="6" name="矩形 5"/>
          <p:cNvSpPr/>
          <p:nvPr/>
        </p:nvSpPr>
        <p:spPr>
          <a:xfrm>
            <a:off x="1132065" y="289409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性能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3772" y="3503353"/>
            <a:ext cx="8748395" cy="2153285"/>
            <a:chOff x="81064" y="1420404"/>
            <a:chExt cx="8748395" cy="2153285"/>
          </a:xfrm>
        </p:grpSpPr>
        <p:sp>
          <p:nvSpPr>
            <p:cNvPr id="8" name="矩形 7"/>
            <p:cNvSpPr/>
            <p:nvPr/>
          </p:nvSpPr>
          <p:spPr>
            <a:xfrm>
              <a:off x="866559" y="1820454"/>
              <a:ext cx="7962900" cy="1753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轴</a:t>
              </a:r>
              <a:r>
                <a:rPr lang="en-US" altLang="zh-CN" dirty="0">
                  <a:latin typeface="微软雅黑" panose="020B0503020204020204" charset="-122"/>
                  <a:ea typeface="微软雅黑" panose="020B0503020204020204" charset="-122"/>
                </a:rPr>
                <a:t>1MS</a:t>
              </a: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扫描周期，位置速度规划更加细腻，程序执行速度更快。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全凸轮方案，调试更加方便直观，方便应对不同宽度长度和物料材质调试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提前轨迹路径规划，缝纫线迹更清晰紧密。</a:t>
              </a: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endParaRPr lang="en-US" altLang="zh-CN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1064" y="1420404"/>
              <a:ext cx="28031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/>
                <a:t>方案</a:t>
              </a:r>
              <a:r>
                <a:rPr lang="zh-CN" altLang="en-US" sz="2000" b="1" dirty="0"/>
                <a:t>优势：</a:t>
              </a:r>
              <a:endParaRPr lang="zh-CN" altLang="en-US" sz="2000" b="1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15636" y="0"/>
            <a:ext cx="706582" cy="1288473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533364" y="408674"/>
            <a:ext cx="471125" cy="4711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20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20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32065" y="289409"/>
            <a:ext cx="897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思源黑体" panose="020B0500000000000000" pitchFamily="34" charset="-122"/>
                <a:sym typeface="微软雅黑" panose="020B0503020204020204" charset="-122"/>
              </a:rPr>
              <a:t>拓扑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思源黑体" panose="020B0500000000000000" pitchFamily="34" charset="-122"/>
              <a:sym typeface="微软雅黑" panose="020B050302020402020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620" y="1203960"/>
            <a:ext cx="9041765" cy="51365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80815" y="1534795"/>
            <a:ext cx="975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5100WE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6956425" y="3166110"/>
            <a:ext cx="975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LC1504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1miz-E826140-50624C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72880" y="4196927"/>
            <a:ext cx="3801533" cy="1900767"/>
          </a:xfrm>
          <a:prstGeom prst="rect">
            <a:avLst/>
          </a:prstGeom>
        </p:spPr>
      </p:pic>
      <p:pic>
        <p:nvPicPr>
          <p:cNvPr id="3" name="图片 2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07" y="3332480"/>
            <a:ext cx="12295293" cy="35179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7773" y="1700953"/>
            <a:ext cx="603842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路虽远,行则将至; 事虽难,做则必成！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08433" y="2373207"/>
            <a:ext cx="396748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公司总部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／苏州市凌臣采集计算机有限公司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公司地址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苏州市高新区滨河路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625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号创业大厦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　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网站地址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www.szpcbase.com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全国服务热线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／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COMMONDATA" val="eyJoZGlkIjoiZGEyMWExZTIxNzI0YzU1YzgxYmZjMWM5MmMwYTljMzAifQ=="/>
  <p:tag name="KSO_WPP_MARK_KEY" val="345357c0-e713-41ca-813f-a212717089ed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</Words>
  <Application>WPS 演示</Application>
  <PresentationFormat>宽屏</PresentationFormat>
  <Paragraphs>72</Paragraphs>
  <Slides>10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思源黑体</vt:lpstr>
      <vt:lpstr>黑体</vt:lpstr>
      <vt:lpstr>Arial Unicode MS</vt:lpstr>
      <vt:lpstr>Calibri</vt:lpstr>
      <vt:lpstr>Wingdings</vt:lpstr>
      <vt:lpstr>思源黑体</vt:lpstr>
      <vt:lpstr>文道潮黑体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李建荣</dc:creator>
  <cp:lastModifiedBy>孙鹏飞</cp:lastModifiedBy>
  <cp:revision>79</cp:revision>
  <dcterms:created xsi:type="dcterms:W3CDTF">2022-11-05T01:57:00Z</dcterms:created>
  <dcterms:modified xsi:type="dcterms:W3CDTF">2025-12-24T00:53:08Z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D333E6F8ED454F2F9047EF3456A0D0FC</vt:lpwstr>
  </property>
  <property fmtid="{D5CDD505-2E9C-101B-9397-08002B2CF9AE}" pid="3" name="KSOProductBuildVer">
    <vt:lpwstr>2052-12.1.0.24034</vt:lpwstr>
  </property>
</Properties>
</file>