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2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1587" r:id="rId2"/>
    <p:sldId id="392" r:id="rId3"/>
    <p:sldId id="1770" r:id="rId4"/>
    <p:sldId id="1809" r:id="rId5"/>
    <p:sldId id="1834" r:id="rId6"/>
    <p:sldId id="1848" r:id="rId7"/>
    <p:sldId id="1771" r:id="rId8"/>
    <p:sldId id="1816" r:id="rId9"/>
    <p:sldId id="1837" r:id="rId10"/>
    <p:sldId id="1836" r:id="rId11"/>
    <p:sldId id="1818" r:id="rId12"/>
    <p:sldId id="1838" r:id="rId13"/>
    <p:sldId id="1825" r:id="rId14"/>
    <p:sldId id="1840" r:id="rId15"/>
    <p:sldId id="1841" r:id="rId16"/>
    <p:sldId id="1842" r:id="rId17"/>
    <p:sldId id="1845" r:id="rId18"/>
    <p:sldId id="1843" r:id="rId19"/>
    <p:sldId id="1846" r:id="rId20"/>
    <p:sldId id="1594" r:id="rId21"/>
  </p:sldIdLst>
  <p:sldSz cx="9144000" cy="5143500" type="screen16x9"/>
  <p:notesSz cx="7099300" cy="10234613"/>
  <p:custDataLst>
    <p:tags r:id="rId2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lsis" initials="l" lastIdx="3" clrIdx="0"/>
  <p:cmAuthor id="8" name="姜伟光" initials="姜" lastIdx="1" clrIdx="0"/>
  <p:cmAuthor id="3" name="作者" initials="A" lastIdx="0" clrIdx="3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CCF"/>
    <a:srgbClr val="7EC35A"/>
    <a:srgbClr val="78C040"/>
    <a:srgbClr val="028DCF"/>
    <a:srgbClr val="F6F6F6"/>
    <a:srgbClr val="202630"/>
    <a:srgbClr val="77BF43"/>
    <a:srgbClr val="64B79E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95" autoAdjust="0"/>
    <p:restoredTop sz="96261" autoAdjust="0"/>
  </p:normalViewPr>
  <p:slideViewPr>
    <p:cSldViewPr showGuides="1">
      <p:cViewPr varScale="1">
        <p:scale>
          <a:sx n="157" d="100"/>
          <a:sy n="157" d="100"/>
        </p:scale>
        <p:origin x="150" y="246"/>
      </p:cViewPr>
      <p:guideLst>
        <p:guide orient="horz" pos="162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26C39E3-8B35-45E3-BC29-94A677D6CBB9}" type="datetimeFigureOut">
              <a:rPr lang="zh-CN" altLang="en-US" smtClean="0"/>
              <a:t>2025/5/21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A07EF41-3694-421D-B7BE-BF93C347822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215" y="4731385"/>
            <a:ext cx="15544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400-036-0876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0"/>
            <a:ext cx="8143875" cy="771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128492" y="4829175"/>
            <a:ext cx="1352193" cy="161925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95301" y="4829175"/>
            <a:ext cx="2994128" cy="161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43089" y="4829175"/>
            <a:ext cx="1996086" cy="161925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 flipV="1">
            <a:off x="107242" y="4921425"/>
            <a:ext cx="3250004" cy="165538"/>
            <a:chOff x="7858662" y="362607"/>
            <a:chExt cx="4333338" cy="220717"/>
          </a:xfrm>
        </p:grpSpPr>
        <p:sp>
          <p:nvSpPr>
            <p:cNvPr id="9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EC9CC9A-691B-F94B-9DD0-B59C4F8D2435}" type="datetimeFigureOut">
              <a:rPr kumimoji="1" lang="zh-CN" altLang="en-US" smtClean="0"/>
              <a:t>2025/5/21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34CBF0F-8388-3A4F-87D9-F297F67C7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13460" y="1357000"/>
            <a:ext cx="8317083" cy="2642576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13995" indent="-213995" algn="ctr">
              <a:buNone/>
              <a:defRPr lang="de-DE" dirty="0"/>
            </a:lvl1pPr>
          </a:lstStyle>
          <a:p>
            <a:r>
              <a:rPr lang="zh-CN" altLang="en-US" noProof="0" dirty="0"/>
              <a:t>请插入图片</a:t>
            </a:r>
            <a:endParaRPr lang="en-US" noProof="0" dirty="0"/>
          </a:p>
        </p:txBody>
      </p:sp>
      <p:sp>
        <p:nvSpPr>
          <p:cNvPr id="36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12010" y="685957"/>
            <a:ext cx="8317082" cy="4858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>
            <a:lvl1pPr>
              <a:defRPr lang="en-US" sz="2100" b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defTabSz="815975">
              <a:lnSpc>
                <a:spcPct val="130000"/>
              </a:lnSpc>
            </a:pPr>
            <a:r>
              <a:rPr lang="zh-CN" altLang="en-US" noProof="0" dirty="0"/>
              <a:t>请插入幻灯片主题</a:t>
            </a:r>
            <a:endParaRPr lang="en-US" noProof="0" dirty="0"/>
          </a:p>
        </p:txBody>
      </p:sp>
      <p:sp>
        <p:nvSpPr>
          <p:cNvPr id="3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413460" y="4083173"/>
            <a:ext cx="5373699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图片备注</a:t>
            </a:r>
            <a:endParaRPr lang="de-DE" dirty="0"/>
          </a:p>
        </p:txBody>
      </p:sp>
      <p:sp>
        <p:nvSpPr>
          <p:cNvPr id="38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412009" y="4568562"/>
            <a:ext cx="189025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t>‹#›</a:t>
            </a:fld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20320"/>
            <a:ext cx="9144000" cy="291592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13202" y="3518144"/>
            <a:ext cx="6046221" cy="0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333856" y="3896588"/>
            <a:ext cx="2576646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地址：</a:t>
            </a:r>
            <a:r>
              <a:rPr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苏州市高新区滨河路625号创业大厦5号楼6楼</a:t>
            </a:r>
          </a:p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en-US" altLang="zh-CN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http://www.szpcbase.com/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334010" y="3667760"/>
            <a:ext cx="230378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苏州市凌臣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采集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计算机有限公司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43124" y="357105"/>
            <a:ext cx="582291" cy="146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74458" y="341329"/>
            <a:ext cx="1143000" cy="189865"/>
          </a:xfrm>
          <a:prstGeom prst="rect">
            <a:avLst/>
          </a:prstGeom>
          <a:noFill/>
        </p:spPr>
        <p:txBody>
          <a:bodyPr wrap="none" lIns="68537" tIns="34268" rIns="68537" bIns="34268">
            <a:spAutoFit/>
          </a:bodyPr>
          <a:lstStyle/>
          <a:p>
            <a:pPr algn="ctr">
              <a:defRPr/>
            </a:pPr>
            <a:r>
              <a:rPr lang="zh-CN" altLang="en-US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 </a:t>
            </a:r>
            <a:r>
              <a:rPr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工业</a:t>
            </a:r>
            <a:r>
              <a:rPr lang="zh-CN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控制</a:t>
            </a:r>
            <a:endParaRPr lang="zh-CN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rcRect l="34731" t="28232" r="32119" b="23267"/>
          <a:stretch>
            <a:fillRect/>
          </a:stretch>
        </p:blipFill>
        <p:spPr>
          <a:xfrm>
            <a:off x="6940550" y="1541145"/>
            <a:ext cx="1105535" cy="153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5870" y="531495"/>
            <a:ext cx="1725930" cy="2656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5600" y="2263140"/>
            <a:ext cx="1643380" cy="1046480"/>
          </a:xfrm>
          <a:prstGeom prst="rect">
            <a:avLst/>
          </a:prstGeom>
        </p:spPr>
      </p:pic>
      <p:pic>
        <p:nvPicPr>
          <p:cNvPr id="17" name="图片 16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1907540" y="1564005"/>
            <a:ext cx="1370330" cy="762635"/>
          </a:xfrm>
          <a:prstGeom prst="rect">
            <a:avLst/>
          </a:prstGeom>
        </p:spPr>
      </p:pic>
      <p:pic>
        <p:nvPicPr>
          <p:cNvPr id="18" name="图片 17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2339340" y="1708150"/>
            <a:ext cx="1327785" cy="739140"/>
          </a:xfrm>
          <a:prstGeom prst="rect">
            <a:avLst/>
          </a:prstGeom>
        </p:spPr>
      </p:pic>
      <p:sp>
        <p:nvSpPr>
          <p:cNvPr id="19" name="AutoShape 4"/>
          <p:cNvSpPr/>
          <p:nvPr userDrawn="1"/>
        </p:nvSpPr>
        <p:spPr bwMode="auto">
          <a:xfrm>
            <a:off x="0" y="843280"/>
            <a:ext cx="5500370" cy="5892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Companies in line with technology</a:t>
            </a:r>
          </a:p>
        </p:txBody>
      </p:sp>
      <p:pic>
        <p:nvPicPr>
          <p:cNvPr id="20" name="图片 19" descr="工控机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5445" y="2433320"/>
            <a:ext cx="1522095" cy="706120"/>
          </a:xfrm>
          <a:prstGeom prst="rect">
            <a:avLst/>
          </a:prstGeom>
        </p:spPr>
      </p:pic>
      <p:pic>
        <p:nvPicPr>
          <p:cNvPr id="21" name="图片 20" descr="PLC-808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6175" y="2544445"/>
            <a:ext cx="320040" cy="601345"/>
          </a:xfrm>
          <a:prstGeom prst="rect">
            <a:avLst/>
          </a:prstGeom>
        </p:spPr>
      </p:pic>
      <p:pic>
        <p:nvPicPr>
          <p:cNvPr id="22" name="图片 21" descr="PLC-120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9250" y="2479675"/>
            <a:ext cx="659130" cy="685165"/>
          </a:xfrm>
          <a:prstGeom prst="rect">
            <a:avLst/>
          </a:prstGeom>
        </p:spPr>
      </p:pic>
      <p:pic>
        <p:nvPicPr>
          <p:cNvPr id="23" name="图片 22" descr="PLC-15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82520" y="2479675"/>
            <a:ext cx="728345" cy="640715"/>
          </a:xfrm>
          <a:prstGeom prst="rect">
            <a:avLst/>
          </a:prstGeom>
        </p:spPr>
      </p:pic>
      <p:pic>
        <p:nvPicPr>
          <p:cNvPr id="25" name="图片 24" descr="LC1100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3575" y="2484120"/>
            <a:ext cx="99187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4" name="图片 3" descr="LCT logo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740650" y="195580"/>
            <a:ext cx="1260475" cy="332740"/>
          </a:xfrm>
          <a:prstGeom prst="rect">
            <a:avLst/>
          </a:prstGeom>
        </p:spPr>
      </p:pic>
      <p:grpSp>
        <p:nvGrpSpPr>
          <p:cNvPr id="8194" name="组合 4"/>
          <p:cNvGrpSpPr/>
          <p:nvPr userDrawn="1"/>
        </p:nvGrpSpPr>
        <p:grpSpPr>
          <a:xfrm>
            <a:off x="179706" y="4618355"/>
            <a:ext cx="4792133" cy="41275"/>
            <a:chOff x="286711" y="714104"/>
            <a:chExt cx="4790386" cy="41870"/>
          </a:xfrm>
        </p:grpSpPr>
        <p:cxnSp>
          <p:nvCxnSpPr>
            <p:cNvPr id="6" name="直接连接符 5"/>
            <p:cNvCxnSpPr/>
            <p:nvPr userDrawn="1">
              <p:custDataLst>
                <p:tags r:id="rId19"/>
              </p:custDataLst>
            </p:nvPr>
          </p:nvCxnSpPr>
          <p:spPr>
            <a:xfrm>
              <a:off x="286711" y="714104"/>
              <a:ext cx="4790386" cy="0"/>
            </a:xfrm>
            <a:prstGeom prst="line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 userDrawn="1">
              <p:custDataLst>
                <p:tags r:id="rId20"/>
              </p:custDataLst>
            </p:nvPr>
          </p:nvCxnSpPr>
          <p:spPr>
            <a:xfrm>
              <a:off x="286711" y="755974"/>
              <a:ext cx="4790386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26" name="文本框 7"/>
          <p:cNvSpPr txBox="1"/>
          <p:nvPr userDrawn="1">
            <p:custDataLst>
              <p:tags r:id="rId18"/>
            </p:custDataLst>
          </p:nvPr>
        </p:nvSpPr>
        <p:spPr>
          <a:xfrm>
            <a:off x="179705" y="4732020"/>
            <a:ext cx="47707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苏州市凌臣采集计算机有限公司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image" Target="../media/image14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Layout" Target="../slideLayouts/slideLayout4.xml"/><Relationship Id="rId5" Type="http://schemas.openxmlformats.org/officeDocument/2006/relationships/video" Target="../media/media1.mp4"/><Relationship Id="rId4" Type="http://schemas.microsoft.com/office/2007/relationships/media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7" Type="http://schemas.openxmlformats.org/officeDocument/2006/relationships/image" Target="../media/image18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tags" Target="../tags/tag149.xml"/><Relationship Id="rId2" Type="http://schemas.openxmlformats.org/officeDocument/2006/relationships/tags" Target="../tags/tag134.xml"/><Relationship Id="rId16" Type="http://schemas.openxmlformats.org/officeDocument/2006/relationships/tags" Target="../tags/tag148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10" Type="http://schemas.openxmlformats.org/officeDocument/2006/relationships/tags" Target="../tags/tag142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" Type="http://schemas.openxmlformats.org/officeDocument/2006/relationships/tags" Target="../tags/tag30.xml"/><Relationship Id="rId21" Type="http://schemas.openxmlformats.org/officeDocument/2006/relationships/tags" Target="../tags/tag48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image" Target="../media/image13.jpeg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29" Type="http://schemas.openxmlformats.org/officeDocument/2006/relationships/tags" Target="../tags/tag56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notesSlide" Target="../notesSlides/notesSlide1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slideLayout" Target="../slideLayouts/slideLayout16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tags" Target="../tags/tag83.xml"/><Relationship Id="rId3" Type="http://schemas.openxmlformats.org/officeDocument/2006/relationships/tags" Target="../tags/tag60.xml"/><Relationship Id="rId21" Type="http://schemas.openxmlformats.org/officeDocument/2006/relationships/tags" Target="../tags/tag78.xml"/><Relationship Id="rId34" Type="http://schemas.openxmlformats.org/officeDocument/2006/relationships/slideLayout" Target="../slideLayouts/slideLayout16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tags" Target="../tags/tag82.xml"/><Relationship Id="rId33" Type="http://schemas.openxmlformats.org/officeDocument/2006/relationships/tags" Target="../tags/tag90.xml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0" Type="http://schemas.openxmlformats.org/officeDocument/2006/relationships/tags" Target="../tags/tag77.xml"/><Relationship Id="rId29" Type="http://schemas.openxmlformats.org/officeDocument/2006/relationships/tags" Target="../tags/tag86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tags" Target="../tags/tag81.xml"/><Relationship Id="rId32" Type="http://schemas.openxmlformats.org/officeDocument/2006/relationships/tags" Target="../tags/tag89.xml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tags" Target="../tags/tag80.xml"/><Relationship Id="rId28" Type="http://schemas.openxmlformats.org/officeDocument/2006/relationships/tags" Target="../tags/tag85.xml"/><Relationship Id="rId10" Type="http://schemas.openxmlformats.org/officeDocument/2006/relationships/tags" Target="../tags/tag67.xml"/><Relationship Id="rId19" Type="http://schemas.openxmlformats.org/officeDocument/2006/relationships/tags" Target="../tags/tag76.xml"/><Relationship Id="rId31" Type="http://schemas.openxmlformats.org/officeDocument/2006/relationships/tags" Target="../tags/tag88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tags" Target="../tags/tag79.xml"/><Relationship Id="rId27" Type="http://schemas.openxmlformats.org/officeDocument/2006/relationships/tags" Target="../tags/tag84.xml"/><Relationship Id="rId30" Type="http://schemas.openxmlformats.org/officeDocument/2006/relationships/tags" Target="../tags/tag87.xml"/><Relationship Id="rId35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94.xml"/><Relationship Id="rId9" Type="http://schemas.openxmlformats.org/officeDocument/2006/relationships/tags" Target="../tags/tag9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5" Type="http://schemas.openxmlformats.org/officeDocument/2006/relationships/tags" Target="../tags/tag104.xml"/><Relationship Id="rId10" Type="http://schemas.openxmlformats.org/officeDocument/2006/relationships/tags" Target="../tags/tag109.xml"/><Relationship Id="rId4" Type="http://schemas.openxmlformats.org/officeDocument/2006/relationships/tags" Target="../tags/tag103.xml"/><Relationship Id="rId9" Type="http://schemas.openxmlformats.org/officeDocument/2006/relationships/tags" Target="../tags/tag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ïṣ1îḍe"/>
          <p:cNvSpPr/>
          <p:nvPr userDrawn="1"/>
        </p:nvSpPr>
        <p:spPr>
          <a:xfrm>
            <a:off x="7308215" y="50800"/>
            <a:ext cx="1727200" cy="6762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260" y="123825"/>
            <a:ext cx="1667510" cy="494665"/>
          </a:xfrm>
          <a:prstGeom prst="rect">
            <a:avLst/>
          </a:prstGeom>
        </p:spPr>
      </p:pic>
      <p:sp>
        <p:nvSpPr>
          <p:cNvPr id="17409" name="文本框 1"/>
          <p:cNvSpPr txBox="1"/>
          <p:nvPr/>
        </p:nvSpPr>
        <p:spPr>
          <a:xfrm>
            <a:off x="35560" y="220980"/>
            <a:ext cx="5842635" cy="1178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凌臣科技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在自动面条机上的解决方案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7256" y="2211857"/>
            <a:ext cx="2420109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产品线：叶文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 b="21102"/>
          <a:stretch>
            <a:fillRect/>
          </a:stretch>
        </p:blipFill>
        <p:spPr>
          <a:xfrm>
            <a:off x="3419872" y="1131589"/>
            <a:ext cx="5512343" cy="24482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600" y="184358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4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06009" y="2208414"/>
            <a:ext cx="6507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凌臣解决方案及实现过程</a:t>
            </a:r>
            <a:endParaRPr lang="en-US" altLang="zh-CN" sz="3000" dirty="0"/>
          </a:p>
          <a:p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方案成果展示，视屏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自动煮面机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0110" y="339090"/>
            <a:ext cx="2460625" cy="386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方案成果展示，电控柜凌臣产品图片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520" y="654050"/>
            <a:ext cx="5181600" cy="39020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821690" y="66675"/>
            <a:ext cx="6930390" cy="4616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电气控制方案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l="16219" r="22140" b="-2145"/>
          <a:stretch>
            <a:fillRect/>
          </a:stretch>
        </p:blipFill>
        <p:spPr>
          <a:xfrm>
            <a:off x="2268220" y="1059815"/>
            <a:ext cx="511810" cy="11315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75510" y="771525"/>
            <a:ext cx="840105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>
                <a:solidFill>
                  <a:schemeClr val="accent6"/>
                </a:solidFill>
              </a:rPr>
              <a:t>点单机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785" y="528955"/>
            <a:ext cx="1662430" cy="166243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 flipV="1">
            <a:off x="2772410" y="1779905"/>
            <a:ext cx="1799590" cy="215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275965" y="1696720"/>
            <a:ext cx="1125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>
                <a:solidFill>
                  <a:schemeClr val="tx1"/>
                </a:solidFill>
              </a:rPr>
              <a:t>RS485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27855" y="622935"/>
            <a:ext cx="632460" cy="227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solidFill>
                  <a:schemeClr val="accent6"/>
                </a:solidFill>
              </a:rPr>
              <a:t>PLC</a:t>
            </a: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685030" y="1203960"/>
            <a:ext cx="1399540" cy="12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094095" y="894080"/>
            <a:ext cx="1070610" cy="5257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372225" y="1021080"/>
            <a:ext cx="632460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solidFill>
                  <a:schemeClr val="accent6"/>
                </a:solidFill>
              </a:rPr>
              <a:t>HMI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674235" y="1541780"/>
            <a:ext cx="546100" cy="9582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4137025" y="2499995"/>
            <a:ext cx="2163445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147945" y="988060"/>
            <a:ext cx="1125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1"/>
                </a:solidFill>
              </a:rPr>
              <a:t>ModbusTcp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932045" y="1946275"/>
            <a:ext cx="1125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1"/>
                </a:solidFill>
              </a:rPr>
              <a:t>EtherCat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4131945" y="2502535"/>
            <a:ext cx="8255" cy="6457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212080" y="2512695"/>
            <a:ext cx="8255" cy="6457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6292215" y="2512695"/>
            <a:ext cx="8255" cy="6457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110" y="2825750"/>
            <a:ext cx="1306830" cy="130683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245" y="2825750"/>
            <a:ext cx="1306830" cy="13068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2610" y="2821305"/>
            <a:ext cx="1306830" cy="13068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795395" y="3868420"/>
            <a:ext cx="63246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>
                <a:solidFill>
                  <a:schemeClr val="accent6"/>
                </a:solidFill>
              </a:rPr>
              <a:t>加水电机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899660" y="3868420"/>
            <a:ext cx="63246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>
                <a:solidFill>
                  <a:schemeClr val="accent6"/>
                </a:solidFill>
              </a:rPr>
              <a:t>浇头阀门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057900" y="3868420"/>
            <a:ext cx="63246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>
                <a:solidFill>
                  <a:schemeClr val="accent6"/>
                </a:solidFill>
              </a:rPr>
              <a:t>浇头送料</a:t>
            </a:r>
          </a:p>
        </p:txBody>
      </p:sp>
      <p:cxnSp>
        <p:nvCxnSpPr>
          <p:cNvPr id="31" name="直接连接符 30"/>
          <p:cNvCxnSpPr>
            <a:stCxn id="14" idx="3"/>
            <a:endCxn id="32" idx="1"/>
          </p:cNvCxnSpPr>
          <p:nvPr/>
        </p:nvCxnSpPr>
        <p:spPr>
          <a:xfrm>
            <a:off x="7164705" y="1156970"/>
            <a:ext cx="824865" cy="723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7989570" y="966470"/>
            <a:ext cx="1070610" cy="5257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8302625" y="1104265"/>
            <a:ext cx="632460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solidFill>
                  <a:schemeClr val="accent6"/>
                </a:solidFill>
              </a:rPr>
              <a:t>PC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236460" y="970915"/>
            <a:ext cx="1125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1"/>
                </a:solidFill>
              </a:rPr>
              <a:t>4g</a:t>
            </a:r>
            <a:r>
              <a:rPr lang="zh-CN" altLang="en-US" sz="1000" b="1">
                <a:solidFill>
                  <a:schemeClr val="tx1"/>
                </a:solidFill>
              </a:rPr>
              <a:t>物联网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解决方案硬件配置表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itle 6"/>
          <p:cNvSpPr txBox="1"/>
          <p:nvPr>
            <p:custDataLst>
              <p:tags r:id="rId4"/>
            </p:custDataLst>
          </p:nvPr>
        </p:nvSpPr>
        <p:spPr>
          <a:xfrm>
            <a:off x="2995295" y="1263015"/>
            <a:ext cx="3048000" cy="228727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PLC:	LC1004</a:t>
            </a: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输入模块：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LC1406*3</a:t>
            </a: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输出模块：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LC2486*4</a:t>
            </a: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温度采集：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LC3174*1</a:t>
            </a: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模拟量输出：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LC4134*1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解决方案模块设计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815" y="1275715"/>
            <a:ext cx="4210050" cy="29622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15695" y="843915"/>
            <a:ext cx="259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accent1"/>
                </a:solidFill>
              </a:rPr>
              <a:t>面篓煮面功能块设计</a:t>
            </a:r>
            <a:r>
              <a:rPr lang="zh-CN" altLang="en-US"/>
              <a:t>：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解决方案模块设计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1550" y="771525"/>
            <a:ext cx="259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accent1"/>
                </a:solidFill>
              </a:rPr>
              <a:t>订单处理功能设计</a:t>
            </a:r>
            <a:r>
              <a:rPr lang="zh-CN" altLang="en-US"/>
              <a:t>：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45" y="1635760"/>
            <a:ext cx="3886200" cy="20154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3655"/>
            <a:ext cx="3013710" cy="45446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解决方案模块设计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1550" y="771525"/>
            <a:ext cx="259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accent1"/>
                </a:solidFill>
              </a:rPr>
              <a:t>面机制面功能设计</a:t>
            </a:r>
            <a:r>
              <a:rPr lang="zh-CN" altLang="en-US"/>
              <a:t>：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r="45435"/>
          <a:stretch>
            <a:fillRect/>
          </a:stretch>
        </p:blipFill>
        <p:spPr>
          <a:xfrm>
            <a:off x="3491865" y="-20320"/>
            <a:ext cx="3312795" cy="46113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600" y="184358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5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06009" y="2208414"/>
            <a:ext cx="6507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方案总结</a:t>
            </a:r>
            <a:endParaRPr lang="en-US" altLang="zh-CN" sz="3000" dirty="0"/>
          </a:p>
          <a:p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方案实施总结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3" name="组合 182"/>
          <p:cNvGrpSpPr/>
          <p:nvPr>
            <p:custDataLst>
              <p:tags r:id="rId4"/>
            </p:custDataLst>
          </p:nvPr>
        </p:nvGrpSpPr>
        <p:grpSpPr>
          <a:xfrm>
            <a:off x="2534921" y="258020"/>
            <a:ext cx="4125312" cy="4288580"/>
            <a:chOff x="3326" y="2176"/>
            <a:chExt cx="7022" cy="7843"/>
          </a:xfrm>
        </p:grpSpPr>
        <p:sp>
          <p:nvSpPr>
            <p:cNvPr id="184" name="矩形 183"/>
            <p:cNvSpPr/>
            <p:nvPr>
              <p:custDataLst>
                <p:tags r:id="rId6"/>
              </p:custDataLst>
            </p:nvPr>
          </p:nvSpPr>
          <p:spPr>
            <a:xfrm>
              <a:off x="3566" y="2422"/>
              <a:ext cx="6542" cy="7348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85" name="组合 184"/>
            <p:cNvGrpSpPr/>
            <p:nvPr>
              <p:custDataLst>
                <p:tags r:id="rId7"/>
              </p:custDataLst>
            </p:nvPr>
          </p:nvGrpSpPr>
          <p:grpSpPr>
            <a:xfrm>
              <a:off x="3326" y="2182"/>
              <a:ext cx="7022" cy="7828"/>
              <a:chOff x="4105275" y="2075815"/>
              <a:chExt cx="3987800" cy="2844800"/>
            </a:xfrm>
          </p:grpSpPr>
          <p:cxnSp>
            <p:nvCxnSpPr>
              <p:cNvPr id="186" name="直接连接符 185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4257675" y="20758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7051675" y="20758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7051675" y="49206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4257675" y="49206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105275" y="2479675"/>
                <a:ext cx="0" cy="189992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8093075" y="2479040"/>
                <a:ext cx="0" cy="189992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2" name="矩形 191"/>
            <p:cNvSpPr/>
            <p:nvPr>
              <p:custDataLst>
                <p:tags r:id="rId8"/>
              </p:custDataLst>
            </p:nvPr>
          </p:nvSpPr>
          <p:spPr>
            <a:xfrm>
              <a:off x="3337" y="2176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3" name="矩形 192"/>
            <p:cNvSpPr/>
            <p:nvPr>
              <p:custDataLst>
                <p:tags r:id="rId9"/>
              </p:custDataLst>
            </p:nvPr>
          </p:nvSpPr>
          <p:spPr>
            <a:xfrm>
              <a:off x="10108" y="2176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4" name="矩形 193"/>
            <p:cNvSpPr/>
            <p:nvPr>
              <p:custDataLst>
                <p:tags r:id="rId10"/>
              </p:custDataLst>
            </p:nvPr>
          </p:nvSpPr>
          <p:spPr>
            <a:xfrm>
              <a:off x="3337" y="9779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95" name="矩形 194"/>
            <p:cNvSpPr/>
            <p:nvPr>
              <p:custDataLst>
                <p:tags r:id="rId11"/>
              </p:custDataLst>
            </p:nvPr>
          </p:nvSpPr>
          <p:spPr>
            <a:xfrm>
              <a:off x="10108" y="9779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96" name="Title 6"/>
          <p:cNvSpPr txBox="1"/>
          <p:nvPr>
            <p:custDataLst>
              <p:tags r:id="rId5"/>
            </p:custDataLst>
          </p:nvPr>
        </p:nvSpPr>
        <p:spPr>
          <a:xfrm>
            <a:off x="2798459" y="411967"/>
            <a:ext cx="3752850" cy="394208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本设备的复杂之处在于订单队列的处理。程序中采用数组加双重索引的方案，解决了订单处理问题，经多次验证，该套逻辑在线上线下处理订单无异常。</a:t>
            </a:r>
          </a:p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同时测试了物联网远程穿透</a:t>
            </a:r>
            <a:r>
              <a:rPr lang="en-US" altLang="zh-CN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PLC</a:t>
            </a: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功能，支持远程监控，便于后续更新维护程序。</a:t>
            </a:r>
          </a:p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该设备目前处于完善阶段，产量每小时</a:t>
            </a:r>
            <a:r>
              <a:rPr lang="en-US" altLang="zh-CN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90+</a:t>
            </a: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碗面，相较于客户改方案前效率提升</a:t>
            </a:r>
            <a:r>
              <a:rPr lang="en-US" altLang="zh-CN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20+</a:t>
            </a: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，和客户沟通了新的提速方案，元器件及机构需改动，预计产量</a:t>
            </a:r>
            <a:r>
              <a:rPr lang="en-US" altLang="zh-CN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100+</a:t>
            </a: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，仍需跟踪直至量产。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椭圆 10"/>
          <p:cNvSpPr/>
          <p:nvPr>
            <p:custDataLst>
              <p:tags r:id="rId1"/>
            </p:custDataLst>
          </p:nvPr>
        </p:nvSpPr>
        <p:spPr>
          <a:xfrm>
            <a:off x="781855" y="1165050"/>
            <a:ext cx="2715971" cy="2715619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8" rIns="0" bIns="34298" rtlCol="0" anchor="ctr"/>
          <a:lstStyle/>
          <a:p>
            <a:pPr lvl="0" algn="ctr"/>
            <a:r>
              <a:rPr lang="zh-CN" altLang="en-US" sz="2700" dirty="0">
                <a:ln w="1270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目录</a:t>
            </a:r>
          </a:p>
        </p:txBody>
      </p:sp>
      <p:cxnSp>
        <p:nvCxnSpPr>
          <p:cNvPr id="17" name="PA_直接连接符 16"/>
          <p:cNvCxnSpPr/>
          <p:nvPr>
            <p:custDataLst>
              <p:tags r:id="rId2"/>
            </p:custDataLst>
          </p:nvPr>
        </p:nvCxnSpPr>
        <p:spPr>
          <a:xfrm flipV="1">
            <a:off x="3774713" y="537285"/>
            <a:ext cx="0" cy="418147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3975897" y="1244574"/>
            <a:ext cx="2001579" cy="646331"/>
            <a:chOff x="1193800" y="3810236"/>
            <a:chExt cx="2223460" cy="717979"/>
          </a:xfrm>
        </p:grpSpPr>
        <p:sp>
          <p:nvSpPr>
            <p:cNvPr id="38" name="矩形 37"/>
            <p:cNvSpPr/>
            <p:nvPr>
              <p:custDataLst>
                <p:tags r:id="rId21"/>
              </p:custDataLst>
            </p:nvPr>
          </p:nvSpPr>
          <p:spPr>
            <a:xfrm>
              <a:off x="2186440" y="3810236"/>
              <a:ext cx="1230820" cy="717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工艺流程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40" name="矩形 39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3975897" y="563383"/>
            <a:ext cx="1995318" cy="371195"/>
            <a:chOff x="1193800" y="3118473"/>
            <a:chExt cx="2216506" cy="412342"/>
          </a:xfrm>
        </p:grpSpPr>
        <p:sp>
          <p:nvSpPr>
            <p:cNvPr id="22" name="矩形 21"/>
            <p:cNvSpPr/>
            <p:nvPr>
              <p:custDataLst>
                <p:tags r:id="rId18"/>
              </p:custDataLst>
            </p:nvPr>
          </p:nvSpPr>
          <p:spPr>
            <a:xfrm>
              <a:off x="2179485" y="3120543"/>
              <a:ext cx="1230821" cy="410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项目概述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193800" y="3118473"/>
              <a:ext cx="984905" cy="379502"/>
              <a:chOff x="791200" y="1398524"/>
              <a:chExt cx="984905" cy="379502"/>
            </a:xfrm>
          </p:grpSpPr>
          <p:sp>
            <p:nvSpPr>
              <p:cNvPr id="24" name="矩形 23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91200" y="1398524"/>
                <a:ext cx="984905" cy="37950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</a:t>
                </a: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967945" y="1987103"/>
            <a:ext cx="1074435" cy="369332"/>
            <a:chOff x="1193800" y="3809466"/>
            <a:chExt cx="1193540" cy="410274"/>
          </a:xfrm>
        </p:grpSpPr>
        <p:sp>
          <p:nvSpPr>
            <p:cNvPr id="3" name="矩形 2"/>
            <p:cNvSpPr/>
            <p:nvPr>
              <p:custDataLst>
                <p:tags r:id="rId15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5" name="矩形 4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三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850900" y="19664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项目需求分析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964061" y="2714224"/>
            <a:ext cx="1074435" cy="369332"/>
            <a:chOff x="1193800" y="3809466"/>
            <a:chExt cx="1193540" cy="410274"/>
          </a:xfrm>
        </p:grpSpPr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12" name="矩形 11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四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190486" y="137940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5"/>
            </p:custDataLst>
          </p:nvPr>
        </p:nvSpPr>
        <p:spPr>
          <a:xfrm>
            <a:off x="4869481" y="272760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>
            <p:custDataLst>
              <p:tags r:id="rId6"/>
            </p:custDataLst>
          </p:nvPr>
        </p:nvSpPr>
        <p:spPr>
          <a:xfrm>
            <a:off x="4869481" y="2717886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凌臣解决方案及实现过程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945261" y="3372104"/>
            <a:ext cx="1074435" cy="369332"/>
            <a:chOff x="1193800" y="3809466"/>
            <a:chExt cx="1193540" cy="410274"/>
          </a:xfrm>
        </p:grpSpPr>
        <p:sp>
          <p:nvSpPr>
            <p:cNvPr id="30" name="矩形 29"/>
            <p:cNvSpPr/>
            <p:nvPr>
              <p:custDataLst>
                <p:tags r:id="rId9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32" name="矩形 31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五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4" name="矩形 33"/>
          <p:cNvSpPr/>
          <p:nvPr>
            <p:custDataLst>
              <p:tags r:id="rId7"/>
            </p:custDataLst>
          </p:nvPr>
        </p:nvSpPr>
        <p:spPr>
          <a:xfrm>
            <a:off x="4850681" y="338548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>
            <p:custDataLst>
              <p:tags r:id="rId8"/>
            </p:custDataLst>
          </p:nvPr>
        </p:nvSpPr>
        <p:spPr>
          <a:xfrm>
            <a:off x="4850681" y="337576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方案亮点分析及总结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83485" y="2860040"/>
            <a:ext cx="29756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公司总部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／苏州市凌臣采集计算机有限公司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苏州市相城区巨华路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　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网站地址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en-US" altLang="zh-C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www.szpcbase.com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24275" y="2059940"/>
            <a:ext cx="385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苏州市凌臣采集计算机有限公司</a:t>
            </a: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780155" y="2423160"/>
            <a:ext cx="3331210" cy="5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 descr="LCT 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91640" y="2139315"/>
            <a:ext cx="2032635" cy="5365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724275" y="2436495"/>
            <a:ext cx="43389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</a:rPr>
              <a:t>Suzhou Lingchen Acquisition Computer Co.,Ltd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52801" y="192367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1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923928" y="2355726"/>
            <a:ext cx="6507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项目概述</a:t>
            </a:r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3" name="矩形 32"/>
          <p:cNvSpPr/>
          <p:nvPr>
            <p:custDataLst>
              <p:tags r:id="rId1"/>
            </p:custDataLst>
          </p:nvPr>
        </p:nvSpPr>
        <p:spPr>
          <a:xfrm>
            <a:off x="899592" y="98040"/>
            <a:ext cx="5167517" cy="387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项目概述：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itle 6"/>
          <p:cNvSpPr txBox="1"/>
          <p:nvPr>
            <p:custDataLst>
              <p:tags r:id="rId2"/>
            </p:custDataLst>
          </p:nvPr>
        </p:nvSpPr>
        <p:spPr>
          <a:xfrm>
            <a:off x="861695" y="628015"/>
            <a:ext cx="2567305" cy="43624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296545" lvl="0" indent="-296545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客户需求开发一台</a:t>
            </a:r>
            <a:r>
              <a:rPr lang="zh-CN" altLang="en-US" sz="1200" spc="16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全自动煮面机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，工作流程如下：</a:t>
            </a:r>
          </a:p>
        </p:txBody>
      </p:sp>
      <p:pic>
        <p:nvPicPr>
          <p:cNvPr id="6" name="图片 5" descr="1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491865" y="628015"/>
            <a:ext cx="5515610" cy="3639820"/>
          </a:xfrm>
          <a:prstGeom prst="rect">
            <a:avLst/>
          </a:prstGeom>
        </p:spPr>
      </p:pic>
      <p:sp>
        <p:nvSpPr>
          <p:cNvPr id="339" name="Title 6"/>
          <p:cNvSpPr txBox="1"/>
          <p:nvPr>
            <p:custDataLst>
              <p:tags r:id="rId3"/>
            </p:custDataLst>
          </p:nvPr>
        </p:nvSpPr>
        <p:spPr>
          <a:xfrm>
            <a:off x="5290820" y="4274185"/>
            <a:ext cx="3070225" cy="31940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u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设备整体布局</a:t>
            </a:r>
          </a:p>
        </p:txBody>
      </p:sp>
      <p:grpSp>
        <p:nvGrpSpPr>
          <p:cNvPr id="283" name="组合 282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99795" y="1275080"/>
            <a:ext cx="304800" cy="304349"/>
            <a:chOff x="836313" y="1281817"/>
            <a:chExt cx="1905000" cy="1902179"/>
          </a:xfrm>
        </p:grpSpPr>
        <p:sp>
          <p:nvSpPr>
            <p:cNvPr id="284" name="任意多边形: 形状 1"/>
            <p:cNvSpPr/>
            <p:nvPr>
              <p:custDataLst>
                <p:tags r:id="rId26"/>
              </p:custDataLst>
            </p:nvPr>
          </p:nvSpPr>
          <p:spPr>
            <a:xfrm>
              <a:off x="1612041" y="148444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F13C7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grpSp>
          <p:nvGrpSpPr>
            <p:cNvPr id="285" name="组合 284"/>
            <p:cNvGrpSpPr/>
            <p:nvPr/>
          </p:nvGrpSpPr>
          <p:grpSpPr>
            <a:xfrm>
              <a:off x="836313" y="1281817"/>
              <a:ext cx="1905000" cy="1902179"/>
              <a:chOff x="659130" y="612140"/>
              <a:chExt cx="5146039" cy="5138420"/>
            </a:xfrm>
          </p:grpSpPr>
          <p:sp>
            <p:nvSpPr>
              <p:cNvPr id="286" name="任意多边形: 形状 2"/>
              <p:cNvSpPr/>
              <p:nvPr>
                <p:custDataLst>
                  <p:tags r:id="rId28"/>
                </p:custDataLst>
              </p:nvPr>
            </p:nvSpPr>
            <p:spPr>
              <a:xfrm>
                <a:off x="659130" y="927100"/>
                <a:ext cx="5146039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87" name="任意多边形: 形状 3"/>
              <p:cNvSpPr/>
              <p:nvPr>
                <p:custDataLst>
                  <p:tags r:id="rId29"/>
                </p:custDataLst>
              </p:nvPr>
            </p:nvSpPr>
            <p:spPr>
              <a:xfrm>
                <a:off x="6883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90" name="任意多边形: 形状 4"/>
              <p:cNvSpPr/>
              <p:nvPr>
                <p:custDataLst>
                  <p:tags r:id="rId30"/>
                </p:custDataLst>
              </p:nvPr>
            </p:nvSpPr>
            <p:spPr>
              <a:xfrm>
                <a:off x="8851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91" name="任意多边形: 形状 6"/>
            <p:cNvSpPr/>
            <p:nvPr>
              <p:custDataLst>
                <p:tags r:id="rId27"/>
              </p:custDataLst>
            </p:nvPr>
          </p:nvSpPr>
          <p:spPr>
            <a:xfrm>
              <a:off x="1463477" y="1643353"/>
              <a:ext cx="652552" cy="1156540"/>
            </a:xfrm>
            <a:custGeom>
              <a:avLst/>
              <a:gdLst/>
              <a:ahLst/>
              <a:cxnLst/>
              <a:rect l="0" t="0" r="0" b="0"/>
              <a:pathLst>
                <a:path w="1762761" h="3124201">
                  <a:moveTo>
                    <a:pt x="765810" y="34290"/>
                  </a:moveTo>
                  <a:lnTo>
                    <a:pt x="1103630" y="33020"/>
                  </a:lnTo>
                  <a:cubicBezTo>
                    <a:pt x="1132840" y="33020"/>
                    <a:pt x="1158240" y="25400"/>
                    <a:pt x="1178560" y="13970"/>
                  </a:cubicBezTo>
                  <a:cubicBezTo>
                    <a:pt x="1201420" y="0"/>
                    <a:pt x="1230630" y="15240"/>
                    <a:pt x="1230630" y="41910"/>
                  </a:cubicBezTo>
                  <a:lnTo>
                    <a:pt x="1242060" y="2278380"/>
                  </a:lnTo>
                  <a:cubicBezTo>
                    <a:pt x="1236980" y="2548890"/>
                    <a:pt x="1291590" y="2602230"/>
                    <a:pt x="1357630" y="2600960"/>
                  </a:cubicBezTo>
                  <a:lnTo>
                    <a:pt x="1607820" y="2599690"/>
                  </a:lnTo>
                  <a:cubicBezTo>
                    <a:pt x="1691640" y="2599690"/>
                    <a:pt x="1761490" y="2667000"/>
                    <a:pt x="1761490" y="2752090"/>
                  </a:cubicBezTo>
                  <a:lnTo>
                    <a:pt x="1762760" y="2962910"/>
                  </a:lnTo>
                  <a:cubicBezTo>
                    <a:pt x="1762760" y="3046730"/>
                    <a:pt x="1695451" y="3116580"/>
                    <a:pt x="1610360" y="3116580"/>
                  </a:cubicBezTo>
                  <a:lnTo>
                    <a:pt x="166371" y="3124200"/>
                  </a:lnTo>
                  <a:cubicBezTo>
                    <a:pt x="82550" y="3124200"/>
                    <a:pt x="12700" y="3056890"/>
                    <a:pt x="12700" y="2971800"/>
                  </a:cubicBezTo>
                  <a:lnTo>
                    <a:pt x="11430" y="2760980"/>
                  </a:lnTo>
                  <a:cubicBezTo>
                    <a:pt x="11430" y="2677160"/>
                    <a:pt x="78740" y="2607310"/>
                    <a:pt x="163830" y="2607310"/>
                  </a:cubicBezTo>
                  <a:lnTo>
                    <a:pt x="389890" y="2606040"/>
                  </a:lnTo>
                  <a:cubicBezTo>
                    <a:pt x="473710" y="2606040"/>
                    <a:pt x="542290" y="2537460"/>
                    <a:pt x="542290" y="2452370"/>
                  </a:cubicBezTo>
                  <a:lnTo>
                    <a:pt x="534670" y="969010"/>
                  </a:lnTo>
                  <a:cubicBezTo>
                    <a:pt x="534670" y="862330"/>
                    <a:pt x="426720" y="788670"/>
                    <a:pt x="326390" y="826770"/>
                  </a:cubicBezTo>
                  <a:cubicBezTo>
                    <a:pt x="276860" y="845820"/>
                    <a:pt x="238760" y="858520"/>
                    <a:pt x="204470" y="869950"/>
                  </a:cubicBezTo>
                  <a:cubicBezTo>
                    <a:pt x="106680" y="902970"/>
                    <a:pt x="3810" y="831850"/>
                    <a:pt x="2540" y="727710"/>
                  </a:cubicBezTo>
                  <a:cubicBezTo>
                    <a:pt x="2540" y="687070"/>
                    <a:pt x="1270" y="647700"/>
                    <a:pt x="1270" y="613410"/>
                  </a:cubicBezTo>
                  <a:cubicBezTo>
                    <a:pt x="0" y="554990"/>
                    <a:pt x="33020" y="502920"/>
                    <a:pt x="83820" y="476250"/>
                  </a:cubicBezTo>
                  <a:cubicBezTo>
                    <a:pt x="307340" y="360680"/>
                    <a:pt x="496570" y="269240"/>
                    <a:pt x="651510" y="87630"/>
                  </a:cubicBezTo>
                  <a:cubicBezTo>
                    <a:pt x="679450" y="54610"/>
                    <a:pt x="721360" y="34290"/>
                    <a:pt x="765810" y="342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292" name="组合 291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99795" y="1958975"/>
            <a:ext cx="304800" cy="304349"/>
            <a:chOff x="2995313" y="1281817"/>
            <a:chExt cx="1905000" cy="1902179"/>
          </a:xfrm>
        </p:grpSpPr>
        <p:grpSp>
          <p:nvGrpSpPr>
            <p:cNvPr id="293" name="组合 292"/>
            <p:cNvGrpSpPr/>
            <p:nvPr/>
          </p:nvGrpSpPr>
          <p:grpSpPr>
            <a:xfrm>
              <a:off x="2995313" y="1281817"/>
              <a:ext cx="1905000" cy="1902179"/>
              <a:chOff x="595630" y="612140"/>
              <a:chExt cx="5146040" cy="5138420"/>
            </a:xfrm>
          </p:grpSpPr>
          <p:sp>
            <p:nvSpPr>
              <p:cNvPr id="294" name="任意多边形: 形状 8"/>
              <p:cNvSpPr/>
              <p:nvPr>
                <p:custDataLst>
                  <p:tags r:id="rId23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5" name="任意多边形: 形状 9"/>
              <p:cNvSpPr/>
              <p:nvPr>
                <p:custDataLst>
                  <p:tags r:id="rId24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7" name="任意多边形: 形状 10"/>
              <p:cNvSpPr/>
              <p:nvPr>
                <p:custDataLst>
                  <p:tags r:id="rId25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98" name="任意多边形: 形状 12"/>
            <p:cNvSpPr/>
            <p:nvPr>
              <p:custDataLst>
                <p:tags r:id="rId22"/>
              </p:custDataLst>
            </p:nvPr>
          </p:nvSpPr>
          <p:spPr>
            <a:xfrm>
              <a:off x="3599441" y="1633480"/>
              <a:ext cx="697685" cy="1087900"/>
            </a:xfrm>
            <a:custGeom>
              <a:avLst/>
              <a:gdLst/>
              <a:ahLst/>
              <a:cxnLst/>
              <a:rect l="0" t="0" r="0" b="0"/>
              <a:pathLst>
                <a:path w="1884680" h="2938781">
                  <a:moveTo>
                    <a:pt x="417830" y="1035050"/>
                  </a:moveTo>
                  <a:lnTo>
                    <a:pt x="132080" y="979170"/>
                  </a:lnTo>
                  <a:cubicBezTo>
                    <a:pt x="52070" y="963930"/>
                    <a:pt x="0" y="885190"/>
                    <a:pt x="17780" y="806450"/>
                  </a:cubicBezTo>
                  <a:cubicBezTo>
                    <a:pt x="134620" y="271780"/>
                    <a:pt x="443230" y="3810"/>
                    <a:pt x="943610" y="1270"/>
                  </a:cubicBezTo>
                  <a:cubicBezTo>
                    <a:pt x="1236980" y="0"/>
                    <a:pt x="1460500" y="80010"/>
                    <a:pt x="1615440" y="242570"/>
                  </a:cubicBezTo>
                  <a:cubicBezTo>
                    <a:pt x="1769110" y="405130"/>
                    <a:pt x="1846580" y="604520"/>
                    <a:pt x="1847850" y="839470"/>
                  </a:cubicBezTo>
                  <a:cubicBezTo>
                    <a:pt x="1849120" y="1082040"/>
                    <a:pt x="1765300" y="1320800"/>
                    <a:pt x="1597660" y="1553210"/>
                  </a:cubicBezTo>
                  <a:cubicBezTo>
                    <a:pt x="1478280" y="1718310"/>
                    <a:pt x="1285240" y="1903730"/>
                    <a:pt x="1016000" y="2108200"/>
                  </a:cubicBezTo>
                  <a:cubicBezTo>
                    <a:pt x="905510" y="2193290"/>
                    <a:pt x="966470" y="2369820"/>
                    <a:pt x="1104900" y="2369820"/>
                  </a:cubicBezTo>
                  <a:lnTo>
                    <a:pt x="1617979" y="2367280"/>
                  </a:lnTo>
                  <a:cubicBezTo>
                    <a:pt x="1766570" y="2366010"/>
                    <a:pt x="1884679" y="2493010"/>
                    <a:pt x="1873250" y="2641600"/>
                  </a:cubicBezTo>
                  <a:lnTo>
                    <a:pt x="1861820" y="2797810"/>
                  </a:lnTo>
                  <a:cubicBezTo>
                    <a:pt x="1855470" y="2874010"/>
                    <a:pt x="1793240" y="2932430"/>
                    <a:pt x="1717040" y="2932430"/>
                  </a:cubicBezTo>
                  <a:lnTo>
                    <a:pt x="147320" y="2938780"/>
                  </a:lnTo>
                  <a:cubicBezTo>
                    <a:pt x="67310" y="2938780"/>
                    <a:pt x="1270" y="2874010"/>
                    <a:pt x="1270" y="2794000"/>
                  </a:cubicBezTo>
                  <a:lnTo>
                    <a:pt x="0" y="2440940"/>
                  </a:lnTo>
                  <a:cubicBezTo>
                    <a:pt x="0" y="2399030"/>
                    <a:pt x="17780" y="2358390"/>
                    <a:pt x="49530" y="2330450"/>
                  </a:cubicBezTo>
                  <a:cubicBezTo>
                    <a:pt x="547370" y="1897380"/>
                    <a:pt x="859790" y="1590040"/>
                    <a:pt x="985520" y="1408430"/>
                  </a:cubicBezTo>
                  <a:cubicBezTo>
                    <a:pt x="1116330" y="1220470"/>
                    <a:pt x="1181100" y="1042670"/>
                    <a:pt x="1179830" y="875030"/>
                  </a:cubicBezTo>
                  <a:cubicBezTo>
                    <a:pt x="1178560" y="635000"/>
                    <a:pt x="1087120" y="515620"/>
                    <a:pt x="906780" y="516890"/>
                  </a:cubicBezTo>
                  <a:cubicBezTo>
                    <a:pt x="797560" y="516890"/>
                    <a:pt x="718820" y="565150"/>
                    <a:pt x="669290" y="660400"/>
                  </a:cubicBezTo>
                  <a:cubicBezTo>
                    <a:pt x="635000" y="726440"/>
                    <a:pt x="608330" y="811530"/>
                    <a:pt x="590550" y="916940"/>
                  </a:cubicBezTo>
                  <a:cubicBezTo>
                    <a:pt x="575310" y="996950"/>
                    <a:pt x="497840" y="1050290"/>
                    <a:pt x="417830" y="103505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03" name="组合 302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899795" y="2625951"/>
            <a:ext cx="304800" cy="304349"/>
            <a:chOff x="5154313" y="1281817"/>
            <a:chExt cx="1905000" cy="1902179"/>
          </a:xfrm>
        </p:grpSpPr>
        <p:sp>
          <p:nvSpPr>
            <p:cNvPr id="304" name="任意多边形: 形状 14"/>
            <p:cNvSpPr/>
            <p:nvPr>
              <p:custDataLst>
                <p:tags r:id="rId18"/>
              </p:custDataLst>
            </p:nvPr>
          </p:nvSpPr>
          <p:spPr>
            <a:xfrm>
              <a:off x="5154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05" name="任意多边形: 形状 15"/>
            <p:cNvSpPr/>
            <p:nvPr>
              <p:custDataLst>
                <p:tags r:id="rId19"/>
              </p:custDataLst>
            </p:nvPr>
          </p:nvSpPr>
          <p:spPr>
            <a:xfrm>
              <a:off x="5165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6" name="任意多边形: 形状 16"/>
            <p:cNvSpPr/>
            <p:nvPr>
              <p:custDataLst>
                <p:tags r:id="rId20"/>
              </p:custDataLst>
            </p:nvPr>
          </p:nvSpPr>
          <p:spPr>
            <a:xfrm>
              <a:off x="5237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07" name="任意多边形: 形状 18"/>
            <p:cNvSpPr/>
            <p:nvPr>
              <p:custDataLst>
                <p:tags r:id="rId21"/>
              </p:custDataLst>
            </p:nvPr>
          </p:nvSpPr>
          <p:spPr>
            <a:xfrm>
              <a:off x="5755620" y="1642413"/>
              <a:ext cx="722133" cy="1121750"/>
            </a:xfrm>
            <a:custGeom>
              <a:avLst/>
              <a:gdLst/>
              <a:ahLst/>
              <a:cxnLst/>
              <a:rect l="0" t="0" r="0" b="0"/>
              <a:pathLst>
                <a:path w="1950721" h="3030221">
                  <a:moveTo>
                    <a:pt x="455930" y="835660"/>
                  </a:moveTo>
                  <a:lnTo>
                    <a:pt x="256540" y="798830"/>
                  </a:lnTo>
                  <a:cubicBezTo>
                    <a:pt x="144780" y="778510"/>
                    <a:pt x="80010" y="657860"/>
                    <a:pt x="127000" y="553720"/>
                  </a:cubicBezTo>
                  <a:cubicBezTo>
                    <a:pt x="294640" y="187960"/>
                    <a:pt x="591820" y="3810"/>
                    <a:pt x="1014730" y="1270"/>
                  </a:cubicBezTo>
                  <a:cubicBezTo>
                    <a:pt x="1287780" y="0"/>
                    <a:pt x="1499870" y="69850"/>
                    <a:pt x="1653540" y="209550"/>
                  </a:cubicBezTo>
                  <a:cubicBezTo>
                    <a:pt x="1807210" y="350520"/>
                    <a:pt x="1884680" y="541020"/>
                    <a:pt x="1885950" y="783590"/>
                  </a:cubicBezTo>
                  <a:cubicBezTo>
                    <a:pt x="1887220" y="994410"/>
                    <a:pt x="1819910" y="1163320"/>
                    <a:pt x="1685290" y="1290320"/>
                  </a:cubicBezTo>
                  <a:cubicBezTo>
                    <a:pt x="1605280" y="1365250"/>
                    <a:pt x="1607820" y="1494790"/>
                    <a:pt x="1695450" y="1560830"/>
                  </a:cubicBezTo>
                  <a:cubicBezTo>
                    <a:pt x="1864360" y="1686560"/>
                    <a:pt x="1948180" y="1879600"/>
                    <a:pt x="1949450" y="2137410"/>
                  </a:cubicBezTo>
                  <a:cubicBezTo>
                    <a:pt x="1950720" y="2426970"/>
                    <a:pt x="1861820" y="2647950"/>
                    <a:pt x="1681480" y="2799080"/>
                  </a:cubicBezTo>
                  <a:cubicBezTo>
                    <a:pt x="1501140" y="2950210"/>
                    <a:pt x="1271270" y="3027680"/>
                    <a:pt x="991870" y="3028950"/>
                  </a:cubicBezTo>
                  <a:cubicBezTo>
                    <a:pt x="740410" y="3030220"/>
                    <a:pt x="521970" y="2965450"/>
                    <a:pt x="336550" y="2834640"/>
                  </a:cubicBezTo>
                  <a:cubicBezTo>
                    <a:pt x="190500" y="2731770"/>
                    <a:pt x="88900" y="2573020"/>
                    <a:pt x="27940" y="2357120"/>
                  </a:cubicBezTo>
                  <a:cubicBezTo>
                    <a:pt x="0" y="2255520"/>
                    <a:pt x="64770" y="2152650"/>
                    <a:pt x="167640" y="2134870"/>
                  </a:cubicBezTo>
                  <a:lnTo>
                    <a:pt x="387350" y="2096770"/>
                  </a:lnTo>
                  <a:cubicBezTo>
                    <a:pt x="474980" y="2081530"/>
                    <a:pt x="561340" y="2134870"/>
                    <a:pt x="585470" y="2219961"/>
                  </a:cubicBezTo>
                  <a:cubicBezTo>
                    <a:pt x="640080" y="2410461"/>
                    <a:pt x="759460" y="2505711"/>
                    <a:pt x="942340" y="2504440"/>
                  </a:cubicBezTo>
                  <a:cubicBezTo>
                    <a:pt x="1046480" y="2504440"/>
                    <a:pt x="1130300" y="2468881"/>
                    <a:pt x="1191260" y="2397761"/>
                  </a:cubicBezTo>
                  <a:cubicBezTo>
                    <a:pt x="1252220" y="2326640"/>
                    <a:pt x="1282700" y="2226311"/>
                    <a:pt x="1282700" y="2095501"/>
                  </a:cubicBezTo>
                  <a:cubicBezTo>
                    <a:pt x="1281430" y="1828801"/>
                    <a:pt x="1130300" y="1695451"/>
                    <a:pt x="829310" y="1697991"/>
                  </a:cubicBezTo>
                  <a:lnTo>
                    <a:pt x="829310" y="1697991"/>
                  </a:lnTo>
                  <a:cubicBezTo>
                    <a:pt x="731520" y="1699261"/>
                    <a:pt x="650240" y="1620521"/>
                    <a:pt x="650240" y="1522731"/>
                  </a:cubicBezTo>
                  <a:lnTo>
                    <a:pt x="650240" y="1402081"/>
                  </a:lnTo>
                  <a:cubicBezTo>
                    <a:pt x="650240" y="1304291"/>
                    <a:pt x="728980" y="1225551"/>
                    <a:pt x="825500" y="1224281"/>
                  </a:cubicBezTo>
                  <a:lnTo>
                    <a:pt x="828040" y="1224281"/>
                  </a:lnTo>
                  <a:cubicBezTo>
                    <a:pt x="924560" y="1224281"/>
                    <a:pt x="999490" y="1214121"/>
                    <a:pt x="1054100" y="1196341"/>
                  </a:cubicBezTo>
                  <a:cubicBezTo>
                    <a:pt x="1108710" y="1178561"/>
                    <a:pt x="1154430" y="1140461"/>
                    <a:pt x="1189990" y="1082041"/>
                  </a:cubicBezTo>
                  <a:cubicBezTo>
                    <a:pt x="1226820" y="1024891"/>
                    <a:pt x="1244600" y="948691"/>
                    <a:pt x="1243331" y="855981"/>
                  </a:cubicBezTo>
                  <a:cubicBezTo>
                    <a:pt x="1242060" y="618491"/>
                    <a:pt x="1143001" y="499111"/>
                    <a:pt x="946151" y="500381"/>
                  </a:cubicBezTo>
                  <a:cubicBezTo>
                    <a:pt x="810261" y="501651"/>
                    <a:pt x="711201" y="576581"/>
                    <a:pt x="650241" y="725171"/>
                  </a:cubicBezTo>
                  <a:cubicBezTo>
                    <a:pt x="619760" y="805180"/>
                    <a:pt x="539750" y="850900"/>
                    <a:pt x="455930" y="835660"/>
                  </a:cubicBezTo>
                  <a:close/>
                </a:path>
              </a:pathLst>
            </a:custGeom>
            <a:solidFill>
              <a:srgbClr val="F9F9F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08" name="组合 307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899795" y="3128645"/>
            <a:ext cx="304800" cy="304349"/>
            <a:chOff x="7313313" y="1281817"/>
            <a:chExt cx="1905000" cy="1902179"/>
          </a:xfrm>
        </p:grpSpPr>
        <p:sp>
          <p:nvSpPr>
            <p:cNvPr id="309" name="任意多边形: 形状 20"/>
            <p:cNvSpPr/>
            <p:nvPr>
              <p:custDataLst>
                <p:tags r:id="rId14"/>
              </p:custDataLst>
            </p:nvPr>
          </p:nvSpPr>
          <p:spPr>
            <a:xfrm>
              <a:off x="7313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10" name="任意多边形: 形状 21"/>
            <p:cNvSpPr/>
            <p:nvPr>
              <p:custDataLst>
                <p:tags r:id="rId15"/>
              </p:custDataLst>
            </p:nvPr>
          </p:nvSpPr>
          <p:spPr>
            <a:xfrm>
              <a:off x="7324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1" name="任意多边形: 形状 22"/>
            <p:cNvSpPr/>
            <p:nvPr>
              <p:custDataLst>
                <p:tags r:id="rId16"/>
              </p:custDataLst>
            </p:nvPr>
          </p:nvSpPr>
          <p:spPr>
            <a:xfrm>
              <a:off x="7396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12" name="PA_ImportSvg_636990674857228203"/>
            <p:cNvSpPr/>
            <p:nvPr>
              <p:custDataLst>
                <p:tags r:id="rId17"/>
              </p:custDataLst>
            </p:nvPr>
          </p:nvSpPr>
          <p:spPr>
            <a:xfrm>
              <a:off x="7885472" y="1718105"/>
              <a:ext cx="721192" cy="1059221"/>
            </a:xfrm>
            <a:custGeom>
              <a:avLst/>
              <a:gdLst/>
              <a:ahLst/>
              <a:cxnLst/>
              <a:rect l="l" t="t" r="r" b="b"/>
              <a:pathLst>
                <a:path w="1948179" h="2861309">
                  <a:moveTo>
                    <a:pt x="1004569" y="2540"/>
                  </a:moveTo>
                  <a:lnTo>
                    <a:pt x="1529079" y="0"/>
                  </a:lnTo>
                  <a:cubicBezTo>
                    <a:pt x="1581149" y="0"/>
                    <a:pt x="1623059" y="41910"/>
                    <a:pt x="1623059" y="92710"/>
                  </a:cubicBezTo>
                  <a:lnTo>
                    <a:pt x="1630679" y="1623060"/>
                  </a:lnTo>
                  <a:cubicBezTo>
                    <a:pt x="1630679" y="1675130"/>
                    <a:pt x="1672589" y="1717040"/>
                    <a:pt x="1724659" y="1715770"/>
                  </a:cubicBezTo>
                  <a:lnTo>
                    <a:pt x="1852929" y="1714500"/>
                  </a:lnTo>
                  <a:cubicBezTo>
                    <a:pt x="1904999" y="1714500"/>
                    <a:pt x="1946909" y="1756409"/>
                    <a:pt x="1946909" y="1807209"/>
                  </a:cubicBezTo>
                  <a:lnTo>
                    <a:pt x="1948179" y="2100580"/>
                  </a:lnTo>
                  <a:cubicBezTo>
                    <a:pt x="1948179" y="2152650"/>
                    <a:pt x="1906269" y="2194559"/>
                    <a:pt x="1855469" y="2194559"/>
                  </a:cubicBezTo>
                  <a:lnTo>
                    <a:pt x="1727199" y="2195830"/>
                  </a:lnTo>
                  <a:cubicBezTo>
                    <a:pt x="1675129" y="2195830"/>
                    <a:pt x="1633219" y="2237739"/>
                    <a:pt x="1634489" y="2289809"/>
                  </a:cubicBezTo>
                  <a:lnTo>
                    <a:pt x="1637029" y="2764789"/>
                  </a:lnTo>
                  <a:cubicBezTo>
                    <a:pt x="1637029" y="2816859"/>
                    <a:pt x="1595120" y="2858769"/>
                    <a:pt x="1544320" y="2858769"/>
                  </a:cubicBezTo>
                  <a:lnTo>
                    <a:pt x="1112520" y="2861309"/>
                  </a:lnTo>
                  <a:cubicBezTo>
                    <a:pt x="1060449" y="2861309"/>
                    <a:pt x="1018540" y="2819400"/>
                    <a:pt x="1018540" y="2768600"/>
                  </a:cubicBezTo>
                  <a:lnTo>
                    <a:pt x="1016000" y="2293620"/>
                  </a:lnTo>
                  <a:cubicBezTo>
                    <a:pt x="1016000" y="2241550"/>
                    <a:pt x="974090" y="2199640"/>
                    <a:pt x="922020" y="2200910"/>
                  </a:cubicBezTo>
                  <a:lnTo>
                    <a:pt x="95250" y="2204720"/>
                  </a:lnTo>
                  <a:cubicBezTo>
                    <a:pt x="43180" y="2204720"/>
                    <a:pt x="1270" y="2162810"/>
                    <a:pt x="1270" y="2112010"/>
                  </a:cubicBezTo>
                  <a:lnTo>
                    <a:pt x="0" y="1748790"/>
                  </a:lnTo>
                  <a:cubicBezTo>
                    <a:pt x="0" y="1732280"/>
                    <a:pt x="3810" y="1717040"/>
                    <a:pt x="11430" y="1703070"/>
                  </a:cubicBezTo>
                  <a:lnTo>
                    <a:pt x="923289" y="50800"/>
                  </a:lnTo>
                  <a:cubicBezTo>
                    <a:pt x="938529" y="21590"/>
                    <a:pt x="970279" y="2540"/>
                    <a:pt x="1004569" y="2540"/>
                  </a:cubicBezTo>
                  <a:close/>
                  <a:moveTo>
                    <a:pt x="1060449" y="1659890"/>
                  </a:moveTo>
                  <a:lnTo>
                    <a:pt x="1056639" y="965200"/>
                  </a:lnTo>
                  <a:cubicBezTo>
                    <a:pt x="1056639" y="867410"/>
                    <a:pt x="925829" y="835660"/>
                    <a:pt x="880109" y="922020"/>
                  </a:cubicBezTo>
                  <a:lnTo>
                    <a:pt x="509269" y="1619250"/>
                  </a:lnTo>
                  <a:cubicBezTo>
                    <a:pt x="476249" y="1681480"/>
                    <a:pt x="521969" y="1757680"/>
                    <a:pt x="593089" y="1757680"/>
                  </a:cubicBezTo>
                  <a:lnTo>
                    <a:pt x="967739" y="1756410"/>
                  </a:lnTo>
                  <a:cubicBezTo>
                    <a:pt x="1019809" y="1753870"/>
                    <a:pt x="1061719" y="1711960"/>
                    <a:pt x="1060449" y="16598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13" name="组合 312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899795" y="4010660"/>
            <a:ext cx="304800" cy="304349"/>
            <a:chOff x="9472313" y="1281817"/>
            <a:chExt cx="1905000" cy="1902179"/>
          </a:xfrm>
        </p:grpSpPr>
        <p:grpSp>
          <p:nvGrpSpPr>
            <p:cNvPr id="314" name="组合 313"/>
            <p:cNvGrpSpPr/>
            <p:nvPr/>
          </p:nvGrpSpPr>
          <p:grpSpPr>
            <a:xfrm>
              <a:off x="9472313" y="1281817"/>
              <a:ext cx="1905000" cy="1902179"/>
              <a:chOff x="595630" y="612140"/>
              <a:chExt cx="5146040" cy="5138420"/>
            </a:xfrm>
          </p:grpSpPr>
          <p:sp>
            <p:nvSpPr>
              <p:cNvPr id="315" name="任意多边形: 形状 28"/>
              <p:cNvSpPr/>
              <p:nvPr>
                <p:custDataLst>
                  <p:tags r:id="rId11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16" name="任意多边形: 形状 29"/>
              <p:cNvSpPr/>
              <p:nvPr>
                <p:custDataLst>
                  <p:tags r:id="rId12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317" name="任意多边形: 形状 30"/>
              <p:cNvSpPr/>
              <p:nvPr>
                <p:custDataLst>
                  <p:tags r:id="rId13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18" name="任意多边形: 形状 288"/>
            <p:cNvSpPr/>
            <p:nvPr>
              <p:custDataLst>
                <p:tags r:id="rId10"/>
              </p:custDataLst>
            </p:nvPr>
          </p:nvSpPr>
          <p:spPr>
            <a:xfrm>
              <a:off x="10041650" y="1651816"/>
              <a:ext cx="762094" cy="1169704"/>
            </a:xfrm>
            <a:custGeom>
              <a:avLst/>
              <a:gdLst/>
              <a:ahLst/>
              <a:cxnLst/>
              <a:rect l="0" t="0" r="0" b="0"/>
              <a:pathLst>
                <a:path w="2058671" h="3159761">
                  <a:moveTo>
                    <a:pt x="443230" y="7620"/>
                  </a:moveTo>
                  <a:lnTo>
                    <a:pt x="1619250" y="1270"/>
                  </a:lnTo>
                  <a:cubicBezTo>
                    <a:pt x="1758950" y="0"/>
                    <a:pt x="1869440" y="121920"/>
                    <a:pt x="1855470" y="261620"/>
                  </a:cubicBezTo>
                  <a:lnTo>
                    <a:pt x="1841500" y="397510"/>
                  </a:lnTo>
                  <a:cubicBezTo>
                    <a:pt x="1828800" y="516890"/>
                    <a:pt x="1728470" y="608330"/>
                    <a:pt x="1607820" y="609600"/>
                  </a:cubicBezTo>
                  <a:lnTo>
                    <a:pt x="947420" y="613410"/>
                  </a:lnTo>
                  <a:cubicBezTo>
                    <a:pt x="822960" y="613410"/>
                    <a:pt x="720090" y="712470"/>
                    <a:pt x="713740" y="836930"/>
                  </a:cubicBezTo>
                  <a:lnTo>
                    <a:pt x="713740" y="836930"/>
                  </a:lnTo>
                  <a:cubicBezTo>
                    <a:pt x="704850" y="998220"/>
                    <a:pt x="859790" y="1122680"/>
                    <a:pt x="1014730" y="1075690"/>
                  </a:cubicBezTo>
                  <a:cubicBezTo>
                    <a:pt x="1076960" y="1056640"/>
                    <a:pt x="1144270" y="1047750"/>
                    <a:pt x="1217930" y="1046480"/>
                  </a:cubicBezTo>
                  <a:cubicBezTo>
                    <a:pt x="1438910" y="1045210"/>
                    <a:pt x="1634490" y="1125220"/>
                    <a:pt x="1802130" y="1286510"/>
                  </a:cubicBezTo>
                  <a:cubicBezTo>
                    <a:pt x="1971040" y="1447800"/>
                    <a:pt x="2056130" y="1705610"/>
                    <a:pt x="2057400" y="2058670"/>
                  </a:cubicBezTo>
                  <a:cubicBezTo>
                    <a:pt x="2058670" y="2419350"/>
                    <a:pt x="1964691" y="2692400"/>
                    <a:pt x="1772920" y="2877820"/>
                  </a:cubicBezTo>
                  <a:cubicBezTo>
                    <a:pt x="1581150" y="3063240"/>
                    <a:pt x="1330961" y="3155950"/>
                    <a:pt x="1021081" y="3158490"/>
                  </a:cubicBezTo>
                  <a:cubicBezTo>
                    <a:pt x="732791" y="3159760"/>
                    <a:pt x="496570" y="3081020"/>
                    <a:pt x="309881" y="2923540"/>
                  </a:cubicBezTo>
                  <a:cubicBezTo>
                    <a:pt x="193041" y="2823210"/>
                    <a:pt x="106681" y="2701290"/>
                    <a:pt x="52070" y="2557780"/>
                  </a:cubicBezTo>
                  <a:cubicBezTo>
                    <a:pt x="0" y="2419350"/>
                    <a:pt x="87631" y="2268220"/>
                    <a:pt x="233681" y="2244090"/>
                  </a:cubicBezTo>
                  <a:lnTo>
                    <a:pt x="394970" y="2216150"/>
                  </a:lnTo>
                  <a:cubicBezTo>
                    <a:pt x="506731" y="2197100"/>
                    <a:pt x="613410" y="2260600"/>
                    <a:pt x="655320" y="2364740"/>
                  </a:cubicBezTo>
                  <a:cubicBezTo>
                    <a:pt x="720091" y="2523490"/>
                    <a:pt x="839470" y="2603500"/>
                    <a:pt x="1014731" y="2602230"/>
                  </a:cubicBezTo>
                  <a:cubicBezTo>
                    <a:pt x="1271270" y="2600960"/>
                    <a:pt x="1398270" y="2433320"/>
                    <a:pt x="1397000" y="2098040"/>
                  </a:cubicBezTo>
                  <a:cubicBezTo>
                    <a:pt x="1395730" y="1949450"/>
                    <a:pt x="1361441" y="1830070"/>
                    <a:pt x="1292860" y="1738630"/>
                  </a:cubicBezTo>
                  <a:cubicBezTo>
                    <a:pt x="1224280" y="1647190"/>
                    <a:pt x="1126490" y="1601470"/>
                    <a:pt x="999490" y="1602740"/>
                  </a:cubicBezTo>
                  <a:cubicBezTo>
                    <a:pt x="881380" y="1602740"/>
                    <a:pt x="789940" y="1644650"/>
                    <a:pt x="726440" y="1724660"/>
                  </a:cubicBezTo>
                  <a:cubicBezTo>
                    <a:pt x="670560" y="1794510"/>
                    <a:pt x="582930" y="1831340"/>
                    <a:pt x="495300" y="1814830"/>
                  </a:cubicBezTo>
                  <a:lnTo>
                    <a:pt x="327660" y="1784350"/>
                  </a:lnTo>
                  <a:cubicBezTo>
                    <a:pt x="210820" y="1762760"/>
                    <a:pt x="128270" y="1657350"/>
                    <a:pt x="135890" y="1539240"/>
                  </a:cubicBezTo>
                  <a:lnTo>
                    <a:pt x="212090" y="231140"/>
                  </a:lnTo>
                  <a:cubicBezTo>
                    <a:pt x="215900" y="105410"/>
                    <a:pt x="318770" y="7620"/>
                    <a:pt x="443230" y="762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319" name="文本框 318"/>
          <p:cNvSpPr txBox="1"/>
          <p:nvPr>
            <p:custDataLst>
              <p:tags r:id="rId9"/>
            </p:custDataLst>
          </p:nvPr>
        </p:nvSpPr>
        <p:spPr>
          <a:xfrm>
            <a:off x="1280795" y="1275715"/>
            <a:ext cx="1863725" cy="331787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2265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顾客坐到桌位，扫描桌上二维码进入点单界面</a:t>
            </a:r>
          </a:p>
          <a:p>
            <a:pPr marL="0" lvl="0" indent="0" algn="l" fontAlgn="ctr">
              <a:lnSpc>
                <a:spcPct val="130000"/>
              </a:lnSpc>
              <a:spcBef>
                <a:spcPts val="2265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选择面的种类、分量、数量、小料等等</a:t>
            </a:r>
          </a:p>
          <a:p>
            <a:pPr marL="0" lvl="0" indent="0" algn="l" fontAlgn="ctr">
              <a:lnSpc>
                <a:spcPct val="130000"/>
              </a:lnSpc>
              <a:spcBef>
                <a:spcPts val="2265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付款完成下单</a:t>
            </a:r>
          </a:p>
          <a:p>
            <a:pPr marL="0" lvl="0" indent="0" algn="l" fontAlgn="ctr">
              <a:lnSpc>
                <a:spcPct val="130000"/>
              </a:lnSpc>
              <a:spcBef>
                <a:spcPts val="2265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制面机收到订单，根据订单制作对应面条，实时显示各订单煮制状态</a:t>
            </a:r>
          </a:p>
          <a:p>
            <a:pPr marL="0" lvl="0" indent="0" algn="l" fontAlgn="ctr">
              <a:lnSpc>
                <a:spcPct val="130000"/>
              </a:lnSpc>
              <a:spcBef>
                <a:spcPts val="2265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制面完成，输送至顾客座位，完成订单。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52801" y="192367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2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87540" y="2283718"/>
            <a:ext cx="6507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工艺流程分析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592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工艺流程图说明</a:t>
            </a:r>
            <a:r>
              <a:rPr lang="zh-CN" altLang="en-US" sz="1800" b="1" dirty="0">
                <a:solidFill>
                  <a:schemeClr val="tx1"/>
                </a:solidFill>
              </a:rPr>
              <a:t>：</a:t>
            </a:r>
            <a:endParaRPr lang="en-US" altLang="zh-CN" sz="1800" b="1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49680" y="1432560"/>
            <a:ext cx="575945" cy="31553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28715" y="282575"/>
            <a:ext cx="1430020" cy="19443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051685" y="1419860"/>
            <a:ext cx="4032885" cy="795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9" name="组合 348"/>
          <p:cNvGrpSpPr/>
          <p:nvPr/>
        </p:nvGrpSpPr>
        <p:grpSpPr>
          <a:xfrm>
            <a:off x="3347720" y="45720"/>
            <a:ext cx="1503680" cy="928370"/>
            <a:chOff x="5385" y="195"/>
            <a:chExt cx="2368" cy="1462"/>
          </a:xfrm>
        </p:grpSpPr>
        <p:sp>
          <p:nvSpPr>
            <p:cNvPr id="291" name="Title 6"/>
            <p:cNvSpPr txBox="1"/>
            <p:nvPr>
              <p:custDataLst>
                <p:tags r:id="rId33"/>
              </p:custDataLst>
            </p:nvPr>
          </p:nvSpPr>
          <p:spPr>
            <a:xfrm>
              <a:off x="5385" y="195"/>
              <a:ext cx="2369" cy="1463"/>
            </a:xfrm>
            <a:prstGeom prst="rect">
              <a:avLst/>
            </a:prstGeom>
            <a:noFill/>
          </p:spPr>
          <p:txBody>
            <a:bodyPr wrap="square" lIns="101600" tIns="0" rIns="82550" bIns="0" rtlCol="0" anchor="t" anchorCtr="0">
              <a:no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marL="355600" lvl="0" indent="-3556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q"/>
              </a:pP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面机制面区</a:t>
              </a:r>
            </a:p>
            <a:p>
              <a:pPr marL="355600" lvl="0" indent="-3556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q"/>
              </a:pP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沸水煮面区</a:t>
              </a:r>
            </a:p>
            <a:p>
              <a:pPr marL="355600" lvl="0" indent="-3556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q"/>
              </a:pP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面碗传送区</a:t>
              </a:r>
            </a:p>
          </p:txBody>
        </p:sp>
        <p:sp>
          <p:nvSpPr>
            <p:cNvPr id="292" name="矩形 291"/>
            <p:cNvSpPr/>
            <p:nvPr/>
          </p:nvSpPr>
          <p:spPr>
            <a:xfrm>
              <a:off x="5544" y="308"/>
              <a:ext cx="150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矩形 292"/>
            <p:cNvSpPr/>
            <p:nvPr/>
          </p:nvSpPr>
          <p:spPr>
            <a:xfrm>
              <a:off x="5544" y="851"/>
              <a:ext cx="134" cy="1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4" name="矩形 293"/>
            <p:cNvSpPr/>
            <p:nvPr/>
          </p:nvSpPr>
          <p:spPr>
            <a:xfrm>
              <a:off x="5544" y="1399"/>
              <a:ext cx="142" cy="13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5" name="矩形 294"/>
          <p:cNvSpPr/>
          <p:nvPr/>
        </p:nvSpPr>
        <p:spPr>
          <a:xfrm>
            <a:off x="6218555" y="697865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" name="圆柱形 296"/>
          <p:cNvSpPr/>
          <p:nvPr/>
        </p:nvSpPr>
        <p:spPr>
          <a:xfrm>
            <a:off x="6372225" y="-20320"/>
            <a:ext cx="432435" cy="576580"/>
          </a:xfrm>
          <a:prstGeom prst="can">
            <a:avLst/>
          </a:prstGeom>
          <a:solidFill>
            <a:schemeClr val="bg1">
              <a:alpha val="67843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8" name="圆柱形 297"/>
          <p:cNvSpPr/>
          <p:nvPr/>
        </p:nvSpPr>
        <p:spPr>
          <a:xfrm>
            <a:off x="7092315" y="-20320"/>
            <a:ext cx="432435" cy="576580"/>
          </a:xfrm>
          <a:prstGeom prst="can">
            <a:avLst/>
          </a:prstGeom>
          <a:solidFill>
            <a:schemeClr val="bg1">
              <a:alpha val="67843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1" name="文本框 300"/>
          <p:cNvSpPr txBox="1"/>
          <p:nvPr/>
        </p:nvSpPr>
        <p:spPr>
          <a:xfrm>
            <a:off x="6445250" y="123825"/>
            <a:ext cx="339725" cy="358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00"/>
              <a:t>水</a:t>
            </a:r>
          </a:p>
          <a:p>
            <a:r>
              <a:rPr lang="zh-CN" altLang="en-US" sz="900"/>
              <a:t>桶</a:t>
            </a:r>
          </a:p>
        </p:txBody>
      </p:sp>
      <p:sp>
        <p:nvSpPr>
          <p:cNvPr id="302" name="文本框 301"/>
          <p:cNvSpPr txBox="1"/>
          <p:nvPr/>
        </p:nvSpPr>
        <p:spPr>
          <a:xfrm>
            <a:off x="7182485" y="123825"/>
            <a:ext cx="322580" cy="358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00"/>
              <a:t>面桶</a:t>
            </a:r>
          </a:p>
        </p:txBody>
      </p:sp>
      <p:sp>
        <p:nvSpPr>
          <p:cNvPr id="303" name="文本框 302"/>
          <p:cNvSpPr txBox="1"/>
          <p:nvPr/>
        </p:nvSpPr>
        <p:spPr>
          <a:xfrm>
            <a:off x="6645910" y="703580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和面区</a:t>
            </a:r>
          </a:p>
        </p:txBody>
      </p:sp>
      <p:sp>
        <p:nvSpPr>
          <p:cNvPr id="304" name="矩形 303"/>
          <p:cNvSpPr/>
          <p:nvPr/>
        </p:nvSpPr>
        <p:spPr>
          <a:xfrm>
            <a:off x="6218555" y="1158240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文本框 304"/>
          <p:cNvSpPr txBox="1"/>
          <p:nvPr/>
        </p:nvSpPr>
        <p:spPr>
          <a:xfrm>
            <a:off x="6645910" y="1163955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压面区</a:t>
            </a:r>
          </a:p>
        </p:txBody>
      </p:sp>
      <p:sp>
        <p:nvSpPr>
          <p:cNvPr id="306" name="矩形 305"/>
          <p:cNvSpPr/>
          <p:nvPr/>
        </p:nvSpPr>
        <p:spPr>
          <a:xfrm>
            <a:off x="6218555" y="1654810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7" name="文本框 306"/>
          <p:cNvSpPr txBox="1"/>
          <p:nvPr/>
        </p:nvSpPr>
        <p:spPr>
          <a:xfrm>
            <a:off x="6655435" y="1650365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切面区</a:t>
            </a:r>
          </a:p>
        </p:txBody>
      </p:sp>
      <p:sp>
        <p:nvSpPr>
          <p:cNvPr id="312" name="下箭头 311"/>
          <p:cNvSpPr/>
          <p:nvPr/>
        </p:nvSpPr>
        <p:spPr>
          <a:xfrm>
            <a:off x="6574155" y="559435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3" name="下箭头 312"/>
          <p:cNvSpPr/>
          <p:nvPr/>
        </p:nvSpPr>
        <p:spPr>
          <a:xfrm>
            <a:off x="7305040" y="558165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4" name="下箭头 313"/>
          <p:cNvSpPr/>
          <p:nvPr/>
        </p:nvSpPr>
        <p:spPr>
          <a:xfrm>
            <a:off x="6906260" y="1000125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5" name="下箭头 314"/>
          <p:cNvSpPr/>
          <p:nvPr/>
        </p:nvSpPr>
        <p:spPr>
          <a:xfrm>
            <a:off x="6906260" y="1478280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6" name="左箭头 315"/>
          <p:cNvSpPr/>
          <p:nvPr/>
        </p:nvSpPr>
        <p:spPr>
          <a:xfrm>
            <a:off x="6074410" y="1779905"/>
            <a:ext cx="144145" cy="75565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7" name="矩形 316"/>
          <p:cNvSpPr/>
          <p:nvPr/>
        </p:nvSpPr>
        <p:spPr>
          <a:xfrm>
            <a:off x="5588635" y="1445895"/>
            <a:ext cx="368300" cy="7448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8" name="矩形 317"/>
          <p:cNvSpPr/>
          <p:nvPr/>
        </p:nvSpPr>
        <p:spPr>
          <a:xfrm>
            <a:off x="2195195" y="2389505"/>
            <a:ext cx="368300" cy="4800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9" name="矩形 318"/>
          <p:cNvSpPr/>
          <p:nvPr/>
        </p:nvSpPr>
        <p:spPr>
          <a:xfrm>
            <a:off x="2195195" y="1445895"/>
            <a:ext cx="368300" cy="7448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0" name="矩形 319"/>
          <p:cNvSpPr/>
          <p:nvPr/>
        </p:nvSpPr>
        <p:spPr>
          <a:xfrm>
            <a:off x="3043555" y="1445895"/>
            <a:ext cx="368300" cy="7448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1" name="矩形 320"/>
          <p:cNvSpPr/>
          <p:nvPr/>
        </p:nvSpPr>
        <p:spPr>
          <a:xfrm>
            <a:off x="3891915" y="1445895"/>
            <a:ext cx="368300" cy="7448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2" name="矩形 321"/>
          <p:cNvSpPr/>
          <p:nvPr/>
        </p:nvSpPr>
        <p:spPr>
          <a:xfrm>
            <a:off x="4740275" y="1445895"/>
            <a:ext cx="368300" cy="7448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3" name="文本框 322"/>
          <p:cNvSpPr txBox="1"/>
          <p:nvPr/>
        </p:nvSpPr>
        <p:spPr>
          <a:xfrm>
            <a:off x="5588635" y="1504315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面篓</a:t>
            </a:r>
            <a:r>
              <a:rPr lang="en-US" altLang="zh-CN" sz="1200"/>
              <a:t>     01</a:t>
            </a:r>
          </a:p>
        </p:txBody>
      </p:sp>
      <p:sp>
        <p:nvSpPr>
          <p:cNvPr id="324" name="文本框 323"/>
          <p:cNvSpPr txBox="1"/>
          <p:nvPr/>
        </p:nvSpPr>
        <p:spPr>
          <a:xfrm>
            <a:off x="2195195" y="1504315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面篓</a:t>
            </a:r>
            <a:r>
              <a:rPr lang="en-US" altLang="zh-CN" sz="1200"/>
              <a:t>     05</a:t>
            </a:r>
          </a:p>
        </p:txBody>
      </p:sp>
      <p:sp>
        <p:nvSpPr>
          <p:cNvPr id="325" name="文本框 324"/>
          <p:cNvSpPr txBox="1"/>
          <p:nvPr/>
        </p:nvSpPr>
        <p:spPr>
          <a:xfrm>
            <a:off x="3043555" y="1504315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面篓</a:t>
            </a:r>
            <a:r>
              <a:rPr lang="en-US" altLang="zh-CN" sz="1200"/>
              <a:t>     04</a:t>
            </a:r>
          </a:p>
        </p:txBody>
      </p:sp>
      <p:sp>
        <p:nvSpPr>
          <p:cNvPr id="326" name="文本框 325"/>
          <p:cNvSpPr txBox="1"/>
          <p:nvPr/>
        </p:nvSpPr>
        <p:spPr>
          <a:xfrm>
            <a:off x="3891915" y="1504315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面篓</a:t>
            </a:r>
            <a:r>
              <a:rPr lang="en-US" altLang="zh-CN" sz="1200"/>
              <a:t>     03</a:t>
            </a:r>
          </a:p>
        </p:txBody>
      </p:sp>
      <p:sp>
        <p:nvSpPr>
          <p:cNvPr id="327" name="文本框 326"/>
          <p:cNvSpPr txBox="1"/>
          <p:nvPr/>
        </p:nvSpPr>
        <p:spPr>
          <a:xfrm>
            <a:off x="4740275" y="1504315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面篓</a:t>
            </a:r>
            <a:r>
              <a:rPr lang="en-US" altLang="zh-CN" sz="1200"/>
              <a:t>     02</a:t>
            </a:r>
          </a:p>
        </p:txBody>
      </p:sp>
      <p:sp>
        <p:nvSpPr>
          <p:cNvPr id="328" name="文本框 327"/>
          <p:cNvSpPr txBox="1"/>
          <p:nvPr/>
        </p:nvSpPr>
        <p:spPr>
          <a:xfrm>
            <a:off x="2209800" y="2389505"/>
            <a:ext cx="336550" cy="480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00"/>
              <a:t>面篓</a:t>
            </a:r>
            <a:r>
              <a:rPr lang="en-US" altLang="zh-CN" sz="900"/>
              <a:t>     06</a:t>
            </a:r>
          </a:p>
        </p:txBody>
      </p:sp>
      <p:sp>
        <p:nvSpPr>
          <p:cNvPr id="329" name="环形箭头 328"/>
          <p:cNvSpPr/>
          <p:nvPr/>
        </p:nvSpPr>
        <p:spPr>
          <a:xfrm flipH="1">
            <a:off x="4924425" y="975360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0" name="环形箭头 329"/>
          <p:cNvSpPr/>
          <p:nvPr/>
        </p:nvSpPr>
        <p:spPr>
          <a:xfrm flipH="1">
            <a:off x="4006850" y="974725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1" name="环形箭头 330"/>
          <p:cNvSpPr/>
          <p:nvPr/>
        </p:nvSpPr>
        <p:spPr>
          <a:xfrm flipH="1">
            <a:off x="3121660" y="975995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2" name="环形箭头 331"/>
          <p:cNvSpPr/>
          <p:nvPr/>
        </p:nvSpPr>
        <p:spPr>
          <a:xfrm flipH="1">
            <a:off x="2224405" y="959485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3" name="左弧形箭头 332"/>
          <p:cNvSpPr/>
          <p:nvPr/>
        </p:nvSpPr>
        <p:spPr>
          <a:xfrm flipH="1">
            <a:off x="2620645" y="1856105"/>
            <a:ext cx="331470" cy="913765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4" name="矩形 333"/>
          <p:cNvSpPr/>
          <p:nvPr/>
        </p:nvSpPr>
        <p:spPr>
          <a:xfrm>
            <a:off x="1249680" y="1419860"/>
            <a:ext cx="560070" cy="7696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5" name="文本框 334"/>
          <p:cNvSpPr txBox="1"/>
          <p:nvPr/>
        </p:nvSpPr>
        <p:spPr>
          <a:xfrm>
            <a:off x="1362710" y="1491615"/>
            <a:ext cx="349885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落碗机</a:t>
            </a:r>
          </a:p>
        </p:txBody>
      </p:sp>
      <p:sp>
        <p:nvSpPr>
          <p:cNvPr id="336" name="环形箭头 335"/>
          <p:cNvSpPr/>
          <p:nvPr/>
        </p:nvSpPr>
        <p:spPr>
          <a:xfrm flipH="1">
            <a:off x="1607185" y="2355850"/>
            <a:ext cx="617220" cy="657860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7" name="矩形 336"/>
          <p:cNvSpPr/>
          <p:nvPr/>
        </p:nvSpPr>
        <p:spPr>
          <a:xfrm>
            <a:off x="1259840" y="2388870"/>
            <a:ext cx="549910" cy="4972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8" name="文本框 337"/>
          <p:cNvSpPr txBox="1"/>
          <p:nvPr/>
        </p:nvSpPr>
        <p:spPr>
          <a:xfrm>
            <a:off x="1362710" y="2355850"/>
            <a:ext cx="328930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/>
              <a:t>加汤区</a:t>
            </a:r>
          </a:p>
        </p:txBody>
      </p:sp>
      <p:sp>
        <p:nvSpPr>
          <p:cNvPr id="339" name="下箭头 338"/>
          <p:cNvSpPr/>
          <p:nvPr/>
        </p:nvSpPr>
        <p:spPr>
          <a:xfrm>
            <a:off x="1478915" y="2189480"/>
            <a:ext cx="128270" cy="165100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2" name="矩形 341"/>
          <p:cNvSpPr/>
          <p:nvPr/>
        </p:nvSpPr>
        <p:spPr>
          <a:xfrm>
            <a:off x="1259840" y="3003550"/>
            <a:ext cx="549910" cy="4972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3" name="文本框 342"/>
          <p:cNvSpPr txBox="1"/>
          <p:nvPr/>
        </p:nvSpPr>
        <p:spPr>
          <a:xfrm>
            <a:off x="1383665" y="2964180"/>
            <a:ext cx="328930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>
                <a:sym typeface="+mn-ea"/>
              </a:rPr>
              <a:t>加浇头</a:t>
            </a:r>
            <a:endParaRPr lang="zh-CN" altLang="en-US" sz="1000"/>
          </a:p>
        </p:txBody>
      </p:sp>
      <p:sp>
        <p:nvSpPr>
          <p:cNvPr id="344" name="矩形 343"/>
          <p:cNvSpPr/>
          <p:nvPr/>
        </p:nvSpPr>
        <p:spPr>
          <a:xfrm>
            <a:off x="1259840" y="3651885"/>
            <a:ext cx="565785" cy="289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5" name="下箭头 344"/>
          <p:cNvSpPr/>
          <p:nvPr/>
        </p:nvSpPr>
        <p:spPr>
          <a:xfrm>
            <a:off x="1475740" y="2886075"/>
            <a:ext cx="130175" cy="118110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6" name="下箭头 345"/>
          <p:cNvSpPr/>
          <p:nvPr/>
        </p:nvSpPr>
        <p:spPr>
          <a:xfrm>
            <a:off x="1477010" y="3500755"/>
            <a:ext cx="130175" cy="14160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7" name="文本框 346"/>
          <p:cNvSpPr txBox="1"/>
          <p:nvPr/>
        </p:nvSpPr>
        <p:spPr>
          <a:xfrm>
            <a:off x="1331595" y="3665220"/>
            <a:ext cx="472440" cy="276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>
                <a:sym typeface="+mn-ea"/>
              </a:rPr>
              <a:t>切肉</a:t>
            </a:r>
            <a:endParaRPr lang="zh-CN" altLang="en-US" sz="1000"/>
          </a:p>
        </p:txBody>
      </p:sp>
      <p:sp>
        <p:nvSpPr>
          <p:cNvPr id="348" name="下箭头 347"/>
          <p:cNvSpPr/>
          <p:nvPr/>
        </p:nvSpPr>
        <p:spPr>
          <a:xfrm>
            <a:off x="1478915" y="3940175"/>
            <a:ext cx="130175" cy="14160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0" name="矩形 349"/>
          <p:cNvSpPr/>
          <p:nvPr/>
        </p:nvSpPr>
        <p:spPr>
          <a:xfrm>
            <a:off x="1259840" y="4090670"/>
            <a:ext cx="565785" cy="487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1" name="文本框 350"/>
          <p:cNvSpPr txBox="1"/>
          <p:nvPr/>
        </p:nvSpPr>
        <p:spPr>
          <a:xfrm>
            <a:off x="1259840" y="4196715"/>
            <a:ext cx="687705" cy="276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>
                <a:sym typeface="+mn-ea"/>
              </a:rPr>
              <a:t>客桌</a:t>
            </a:r>
            <a:r>
              <a:rPr lang="en-US" altLang="zh-CN" sz="1000">
                <a:sym typeface="+mn-ea"/>
              </a:rPr>
              <a:t>1-4</a:t>
            </a:r>
          </a:p>
        </p:txBody>
      </p:sp>
      <p:grpSp>
        <p:nvGrpSpPr>
          <p:cNvPr id="1934" name="组合 1933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822156" y="2800350"/>
            <a:ext cx="114300" cy="114300"/>
            <a:chOff x="-7840980" y="218440"/>
            <a:chExt cx="3657601" cy="6400801"/>
          </a:xfrm>
          <a:solidFill>
            <a:schemeClr val="accent1"/>
          </a:solidFill>
        </p:grpSpPr>
        <p:sp>
          <p:nvSpPr>
            <p:cNvPr id="1935" name="任意多边形: 形状 65"/>
            <p:cNvSpPr/>
            <p:nvPr>
              <p:custDataLst>
                <p:tags r:id="rId30"/>
              </p:custDataLst>
            </p:nvPr>
          </p:nvSpPr>
          <p:spPr>
            <a:xfrm>
              <a:off x="-7840980" y="218440"/>
              <a:ext cx="2171701" cy="2057401"/>
            </a:xfrm>
            <a:custGeom>
              <a:avLst/>
              <a:gdLst/>
              <a:ahLst/>
              <a:cxnLst/>
              <a:rect l="0" t="0" r="0" b="0"/>
              <a:pathLst>
                <a:path w="2171701" h="2057401">
                  <a:moveTo>
                    <a:pt x="1371600" y="1143000"/>
                  </a:moveTo>
                  <a:lnTo>
                    <a:pt x="2171700" y="0"/>
                  </a:lnTo>
                  <a:lnTo>
                    <a:pt x="571500" y="0"/>
                  </a:lnTo>
                  <a:lnTo>
                    <a:pt x="0" y="800100"/>
                  </a:lnTo>
                  <a:lnTo>
                    <a:pt x="0" y="2057400"/>
                  </a:lnTo>
                  <a:lnTo>
                    <a:pt x="1371600" y="20574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936" name="组合 1935"/>
            <p:cNvGrpSpPr/>
            <p:nvPr/>
          </p:nvGrpSpPr>
          <p:grpSpPr>
            <a:xfrm>
              <a:off x="-7840980" y="218440"/>
              <a:ext cx="3657601" cy="6400801"/>
              <a:chOff x="-7840980" y="218440"/>
              <a:chExt cx="3657601" cy="6400801"/>
            </a:xfrm>
            <a:grpFill/>
          </p:grpSpPr>
          <p:sp>
            <p:nvSpPr>
              <p:cNvPr id="1937" name="任意多边形: 形状 66"/>
              <p:cNvSpPr/>
              <p:nvPr>
                <p:custDataLst>
                  <p:tags r:id="rId31"/>
                </p:custDataLst>
              </p:nvPr>
            </p:nvSpPr>
            <p:spPr>
              <a:xfrm>
                <a:off x="-7840980" y="4561840"/>
                <a:ext cx="2057400" cy="2057400"/>
              </a:xfrm>
              <a:custGeom>
                <a:avLst/>
                <a:gdLst>
                  <a:gd name="connsiteX0" fmla="*/ 2057400 w 2057400"/>
                  <a:gd name="connsiteY0" fmla="*/ 914400 h 2057400"/>
                  <a:gd name="connsiteX1" fmla="*/ 1600200 w 2057400"/>
                  <a:gd name="connsiteY1" fmla="*/ 914400 h 2057400"/>
                  <a:gd name="connsiteX2" fmla="*/ 1371600 w 2057400"/>
                  <a:gd name="connsiteY2" fmla="*/ 685800 h 2057400"/>
                  <a:gd name="connsiteX3" fmla="*/ 1371600 w 2057400"/>
                  <a:gd name="connsiteY3" fmla="*/ 0 h 2057400"/>
                  <a:gd name="connsiteX4" fmla="*/ 0 w 2057400"/>
                  <a:gd name="connsiteY4" fmla="*/ 0 h 2057400"/>
                  <a:gd name="connsiteX5" fmla="*/ 0 w 2057400"/>
                  <a:gd name="connsiteY5" fmla="*/ 1257300 h 2057400"/>
                  <a:gd name="connsiteX6" fmla="*/ 571500 w 2057400"/>
                  <a:gd name="connsiteY6" fmla="*/ 2057400 h 2057400"/>
                  <a:gd name="connsiteX7" fmla="*/ 1257300 w 2057400"/>
                  <a:gd name="connsiteY7" fmla="*/ 2057400 h 2057400"/>
                  <a:gd name="connsiteX8" fmla="*/ 2057400 w 2057400"/>
                  <a:gd name="connsiteY8" fmla="*/ 914400 h 20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7400" h="2057400">
                    <a:moveTo>
                      <a:pt x="2057400" y="914400"/>
                    </a:moveTo>
                    <a:lnTo>
                      <a:pt x="1600200" y="914400"/>
                    </a:lnTo>
                    <a:lnTo>
                      <a:pt x="1371600" y="685800"/>
                    </a:lnTo>
                    <a:lnTo>
                      <a:pt x="1371600" y="0"/>
                    </a:lnTo>
                    <a:lnTo>
                      <a:pt x="0" y="0"/>
                    </a:lnTo>
                    <a:lnTo>
                      <a:pt x="0" y="1257300"/>
                    </a:lnTo>
                    <a:lnTo>
                      <a:pt x="571500" y="2057400"/>
                    </a:lnTo>
                    <a:lnTo>
                      <a:pt x="1257300" y="2057400"/>
                    </a:lnTo>
                    <a:lnTo>
                      <a:pt x="2057400" y="914400"/>
                    </a:lnTo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38" name="任意多边形: 形状 67"/>
              <p:cNvSpPr/>
              <p:nvPr>
                <p:custDataLst>
                  <p:tags r:id="rId32"/>
                </p:custDataLst>
              </p:nvPr>
            </p:nvSpPr>
            <p:spPr>
              <a:xfrm>
                <a:off x="-6697980" y="218440"/>
                <a:ext cx="2514601" cy="6400801"/>
              </a:xfrm>
              <a:custGeom>
                <a:avLst/>
                <a:gdLst/>
                <a:ahLst/>
                <a:cxnLst/>
                <a:rect l="0" t="0" r="0" b="0"/>
                <a:pathLst>
                  <a:path w="2514601" h="6400801">
                    <a:moveTo>
                      <a:pt x="2514600" y="800100"/>
                    </a:moveTo>
                    <a:lnTo>
                      <a:pt x="1943100" y="0"/>
                    </a:lnTo>
                    <a:lnTo>
                      <a:pt x="1257300" y="0"/>
                    </a:lnTo>
                    <a:lnTo>
                      <a:pt x="472440" y="1143000"/>
                    </a:lnTo>
                    <a:lnTo>
                      <a:pt x="914400" y="1143000"/>
                    </a:lnTo>
                    <a:lnTo>
                      <a:pt x="1143000" y="1371600"/>
                    </a:lnTo>
                    <a:lnTo>
                      <a:pt x="1143000" y="2400300"/>
                    </a:lnTo>
                    <a:lnTo>
                      <a:pt x="914400" y="2628900"/>
                    </a:lnTo>
                    <a:lnTo>
                      <a:pt x="0" y="2628900"/>
                    </a:lnTo>
                    <a:lnTo>
                      <a:pt x="0" y="3771900"/>
                    </a:lnTo>
                    <a:lnTo>
                      <a:pt x="914400" y="3771900"/>
                    </a:lnTo>
                    <a:lnTo>
                      <a:pt x="1143000" y="4000500"/>
                    </a:lnTo>
                    <a:lnTo>
                      <a:pt x="1143000" y="5257800"/>
                    </a:lnTo>
                    <a:lnTo>
                      <a:pt x="342900" y="6400800"/>
                    </a:lnTo>
                    <a:lnTo>
                      <a:pt x="1943100" y="6400800"/>
                    </a:lnTo>
                    <a:lnTo>
                      <a:pt x="2514600" y="5600700"/>
                    </a:lnTo>
                    <a:lnTo>
                      <a:pt x="2514600" y="3543300"/>
                    </a:lnTo>
                    <a:lnTo>
                      <a:pt x="2057400" y="3200400"/>
                    </a:lnTo>
                    <a:lnTo>
                      <a:pt x="2514600" y="2857500"/>
                    </a:lnTo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grpSp>
        <p:nvGrpSpPr>
          <p:cNvPr id="1939" name="组合 1938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822156" y="2577465"/>
            <a:ext cx="114300" cy="114300"/>
            <a:chOff x="-12412980" y="218440"/>
            <a:chExt cx="3657601" cy="6400801"/>
          </a:xfrm>
          <a:solidFill>
            <a:schemeClr val="accent1"/>
          </a:solidFill>
        </p:grpSpPr>
        <p:sp>
          <p:nvSpPr>
            <p:cNvPr id="1940" name="任意多边形: 形状 70"/>
            <p:cNvSpPr/>
            <p:nvPr>
              <p:custDataLst>
                <p:tags r:id="rId27"/>
              </p:custDataLst>
            </p:nvPr>
          </p:nvSpPr>
          <p:spPr>
            <a:xfrm>
              <a:off x="-12412980" y="218440"/>
              <a:ext cx="2171701" cy="2057401"/>
            </a:xfrm>
            <a:custGeom>
              <a:avLst/>
              <a:gdLst/>
              <a:ahLst/>
              <a:cxnLst/>
              <a:rect l="0" t="0" r="0" b="0"/>
              <a:pathLst>
                <a:path w="2171701" h="2057401">
                  <a:moveTo>
                    <a:pt x="1371600" y="1143000"/>
                  </a:moveTo>
                  <a:lnTo>
                    <a:pt x="2171700" y="0"/>
                  </a:lnTo>
                  <a:lnTo>
                    <a:pt x="571500" y="0"/>
                  </a:lnTo>
                  <a:lnTo>
                    <a:pt x="0" y="800100"/>
                  </a:lnTo>
                  <a:lnTo>
                    <a:pt x="0" y="2057400"/>
                  </a:lnTo>
                  <a:lnTo>
                    <a:pt x="1371600" y="20574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941" name="组合 1940"/>
            <p:cNvGrpSpPr/>
            <p:nvPr/>
          </p:nvGrpSpPr>
          <p:grpSpPr>
            <a:xfrm>
              <a:off x="-12412980" y="218440"/>
              <a:ext cx="3657601" cy="6400801"/>
              <a:chOff x="-12412980" y="218440"/>
              <a:chExt cx="3657601" cy="6400801"/>
            </a:xfrm>
            <a:grpFill/>
          </p:grpSpPr>
          <p:sp>
            <p:nvSpPr>
              <p:cNvPr id="1942" name="任意多边形: 形状 71"/>
              <p:cNvSpPr/>
              <p:nvPr>
                <p:custDataLst>
                  <p:tags r:id="rId28"/>
                </p:custDataLst>
              </p:nvPr>
            </p:nvSpPr>
            <p:spPr>
              <a:xfrm>
                <a:off x="-12412980" y="218440"/>
                <a:ext cx="3657601" cy="6400801"/>
              </a:xfrm>
              <a:custGeom>
                <a:avLst/>
                <a:gdLst/>
                <a:ahLst/>
                <a:cxnLst/>
                <a:rect l="0" t="0" r="0" b="0"/>
                <a:pathLst>
                  <a:path w="3657601" h="6400801">
                    <a:moveTo>
                      <a:pt x="1257300" y="5257800"/>
                    </a:moveTo>
                    <a:lnTo>
                      <a:pt x="1257300" y="4914900"/>
                    </a:lnTo>
                    <a:lnTo>
                      <a:pt x="3657600" y="2743200"/>
                    </a:lnTo>
                    <a:lnTo>
                      <a:pt x="3657600" y="800100"/>
                    </a:lnTo>
                    <a:lnTo>
                      <a:pt x="3086100" y="0"/>
                    </a:lnTo>
                    <a:lnTo>
                      <a:pt x="2400300" y="0"/>
                    </a:lnTo>
                    <a:lnTo>
                      <a:pt x="1600200" y="1143000"/>
                    </a:lnTo>
                    <a:lnTo>
                      <a:pt x="2286000" y="1143000"/>
                    </a:lnTo>
                    <a:lnTo>
                      <a:pt x="2286000" y="2400300"/>
                    </a:lnTo>
                    <a:lnTo>
                      <a:pt x="0" y="4343400"/>
                    </a:lnTo>
                    <a:lnTo>
                      <a:pt x="0" y="6400800"/>
                    </a:lnTo>
                    <a:lnTo>
                      <a:pt x="2857500" y="6400800"/>
                    </a:lnTo>
                    <a:lnTo>
                      <a:pt x="3657600" y="5257800"/>
                    </a:lnTo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43" name="任意多边形: 形状 72"/>
              <p:cNvSpPr/>
              <p:nvPr>
                <p:custDataLst>
                  <p:tags r:id="rId29"/>
                </p:custDataLst>
              </p:nvPr>
            </p:nvSpPr>
            <p:spPr>
              <a:xfrm>
                <a:off x="-9326880" y="5803900"/>
                <a:ext cx="571500" cy="815340"/>
              </a:xfrm>
              <a:custGeom>
                <a:avLst/>
                <a:gdLst>
                  <a:gd name="connsiteX0" fmla="*/ 0 w 571500"/>
                  <a:gd name="connsiteY0" fmla="*/ 815340 h 815340"/>
                  <a:gd name="connsiteX1" fmla="*/ 571500 w 571500"/>
                  <a:gd name="connsiteY1" fmla="*/ 815340 h 815340"/>
                  <a:gd name="connsiteX2" fmla="*/ 571500 w 571500"/>
                  <a:gd name="connsiteY2" fmla="*/ 0 h 815340"/>
                  <a:gd name="connsiteX3" fmla="*/ 0 w 571500"/>
                  <a:gd name="connsiteY3" fmla="*/ 815340 h 81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815340">
                    <a:moveTo>
                      <a:pt x="0" y="815340"/>
                    </a:moveTo>
                    <a:lnTo>
                      <a:pt x="571500" y="815340"/>
                    </a:lnTo>
                    <a:lnTo>
                      <a:pt x="571500" y="0"/>
                    </a:lnTo>
                    <a:lnTo>
                      <a:pt x="0" y="815340"/>
                    </a:lnTo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grpSp>
        <p:nvGrpSpPr>
          <p:cNvPr id="1944" name="组合 1943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822156" y="2354580"/>
            <a:ext cx="114300" cy="114300"/>
            <a:chOff x="-16984980" y="218440"/>
            <a:chExt cx="3657600" cy="6400801"/>
          </a:xfrm>
          <a:solidFill>
            <a:schemeClr val="accent1"/>
          </a:solidFill>
        </p:grpSpPr>
        <p:sp>
          <p:nvSpPr>
            <p:cNvPr id="1945" name="任意多边形: 形状 78"/>
            <p:cNvSpPr/>
            <p:nvPr>
              <p:custDataLst>
                <p:tags r:id="rId25"/>
              </p:custDataLst>
            </p:nvPr>
          </p:nvSpPr>
          <p:spPr>
            <a:xfrm>
              <a:off x="-13898880" y="5812790"/>
              <a:ext cx="571500" cy="806450"/>
            </a:xfrm>
            <a:custGeom>
              <a:avLst/>
              <a:gdLst>
                <a:gd name="connsiteX0" fmla="*/ 0 w 571500"/>
                <a:gd name="connsiteY0" fmla="*/ 806450 h 806450"/>
                <a:gd name="connsiteX1" fmla="*/ 571500 w 571500"/>
                <a:gd name="connsiteY1" fmla="*/ 806450 h 806450"/>
                <a:gd name="connsiteX2" fmla="*/ 565150 w 571500"/>
                <a:gd name="connsiteY2" fmla="*/ 0 h 806450"/>
                <a:gd name="connsiteX3" fmla="*/ 0 w 571500"/>
                <a:gd name="connsiteY3" fmla="*/ 806450 h 80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806450">
                  <a:moveTo>
                    <a:pt x="0" y="806450"/>
                  </a:moveTo>
                  <a:lnTo>
                    <a:pt x="571500" y="806450"/>
                  </a:lnTo>
                  <a:lnTo>
                    <a:pt x="565150" y="0"/>
                  </a:lnTo>
                  <a:lnTo>
                    <a:pt x="0" y="80645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46" name="任意多边形: 形状 79"/>
            <p:cNvSpPr/>
            <p:nvPr>
              <p:custDataLst>
                <p:tags r:id="rId26"/>
              </p:custDataLst>
            </p:nvPr>
          </p:nvSpPr>
          <p:spPr>
            <a:xfrm>
              <a:off x="-16984980" y="218440"/>
              <a:ext cx="3648711" cy="6400801"/>
            </a:xfrm>
            <a:custGeom>
              <a:avLst/>
              <a:gdLst/>
              <a:ahLst/>
              <a:cxnLst/>
              <a:rect l="0" t="0" r="0" b="0"/>
              <a:pathLst>
                <a:path w="3648711" h="6400801">
                  <a:moveTo>
                    <a:pt x="3648710" y="5257800"/>
                  </a:moveTo>
                  <a:lnTo>
                    <a:pt x="2514600" y="5257800"/>
                  </a:lnTo>
                  <a:lnTo>
                    <a:pt x="2514600" y="0"/>
                  </a:lnTo>
                  <a:lnTo>
                    <a:pt x="1028700" y="0"/>
                  </a:lnTo>
                  <a:lnTo>
                    <a:pt x="457200" y="800100"/>
                  </a:lnTo>
                  <a:lnTo>
                    <a:pt x="457200" y="1600200"/>
                  </a:lnTo>
                  <a:lnTo>
                    <a:pt x="1143000" y="1600200"/>
                  </a:lnTo>
                  <a:lnTo>
                    <a:pt x="1143000" y="5257800"/>
                  </a:lnTo>
                  <a:lnTo>
                    <a:pt x="0" y="5257800"/>
                  </a:lnTo>
                  <a:lnTo>
                    <a:pt x="0" y="6400800"/>
                  </a:lnTo>
                  <a:lnTo>
                    <a:pt x="1136650" y="6400800"/>
                  </a:lnTo>
                  <a:lnTo>
                    <a:pt x="2687319" y="6400800"/>
                  </a:lnTo>
                  <a:lnTo>
                    <a:pt x="2857500" y="6400800"/>
                  </a:lnTo>
                  <a:lnTo>
                    <a:pt x="3648710" y="52705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947" name="组合 1946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822156" y="3246120"/>
            <a:ext cx="114300" cy="114300"/>
            <a:chOff x="1303020" y="218440"/>
            <a:chExt cx="3657601" cy="6400801"/>
          </a:xfrm>
          <a:solidFill>
            <a:schemeClr val="accent1"/>
          </a:solidFill>
        </p:grpSpPr>
        <p:sp>
          <p:nvSpPr>
            <p:cNvPr id="1948" name="任意多边形: 形状 81"/>
            <p:cNvSpPr/>
            <p:nvPr>
              <p:custDataLst>
                <p:tags r:id="rId22"/>
              </p:custDataLst>
            </p:nvPr>
          </p:nvSpPr>
          <p:spPr>
            <a:xfrm>
              <a:off x="1303020" y="4676140"/>
              <a:ext cx="2057401" cy="1943101"/>
            </a:xfrm>
            <a:custGeom>
              <a:avLst/>
              <a:gdLst/>
              <a:ahLst/>
              <a:cxnLst/>
              <a:rect l="0" t="0" r="0" b="0"/>
              <a:pathLst>
                <a:path w="2057401" h="1943101">
                  <a:moveTo>
                    <a:pt x="1600200" y="800100"/>
                  </a:moveTo>
                  <a:lnTo>
                    <a:pt x="1371600" y="571500"/>
                  </a:lnTo>
                  <a:lnTo>
                    <a:pt x="1371600" y="0"/>
                  </a:lnTo>
                  <a:lnTo>
                    <a:pt x="0" y="0"/>
                  </a:lnTo>
                  <a:lnTo>
                    <a:pt x="0" y="1143000"/>
                  </a:lnTo>
                  <a:lnTo>
                    <a:pt x="571500" y="1943100"/>
                  </a:lnTo>
                  <a:lnTo>
                    <a:pt x="1257300" y="1943100"/>
                  </a:lnTo>
                  <a:lnTo>
                    <a:pt x="2057400" y="8001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49" name="任意多边形: 形状 82"/>
            <p:cNvSpPr/>
            <p:nvPr>
              <p:custDataLst>
                <p:tags r:id="rId23"/>
              </p:custDataLst>
            </p:nvPr>
          </p:nvSpPr>
          <p:spPr>
            <a:xfrm>
              <a:off x="1303020" y="218440"/>
              <a:ext cx="3657601" cy="6400801"/>
            </a:xfrm>
            <a:custGeom>
              <a:avLst/>
              <a:gdLst/>
              <a:ahLst/>
              <a:cxnLst/>
              <a:rect l="0" t="0" r="0" b="0"/>
              <a:pathLst>
                <a:path w="3657601" h="6400801">
                  <a:moveTo>
                    <a:pt x="1371600" y="2400300"/>
                  </a:moveTo>
                  <a:lnTo>
                    <a:pt x="1371600" y="11430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3771900"/>
                  </a:lnTo>
                  <a:lnTo>
                    <a:pt x="1371600" y="3771900"/>
                  </a:lnTo>
                  <a:lnTo>
                    <a:pt x="1600200" y="3543300"/>
                  </a:lnTo>
                  <a:lnTo>
                    <a:pt x="2057400" y="3543300"/>
                  </a:lnTo>
                  <a:lnTo>
                    <a:pt x="2286000" y="3771900"/>
                  </a:lnTo>
                  <a:lnTo>
                    <a:pt x="2286000" y="5257800"/>
                  </a:lnTo>
                  <a:lnTo>
                    <a:pt x="1485900" y="6400800"/>
                  </a:lnTo>
                  <a:lnTo>
                    <a:pt x="3086100" y="6400800"/>
                  </a:lnTo>
                  <a:lnTo>
                    <a:pt x="3657600" y="5600700"/>
                  </a:lnTo>
                  <a:lnTo>
                    <a:pt x="3657600" y="3200400"/>
                  </a:lnTo>
                  <a:lnTo>
                    <a:pt x="3086100" y="24003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50" name="任意多边形: 形状 83"/>
            <p:cNvSpPr/>
            <p:nvPr>
              <p:custDataLst>
                <p:tags r:id="rId24"/>
              </p:custDataLst>
            </p:nvPr>
          </p:nvSpPr>
          <p:spPr>
            <a:xfrm>
              <a:off x="2903220" y="218440"/>
              <a:ext cx="2057401" cy="1143001"/>
            </a:xfrm>
            <a:custGeom>
              <a:avLst/>
              <a:gdLst/>
              <a:ahLst/>
              <a:cxnLst/>
              <a:rect l="0" t="0" r="0" b="0"/>
              <a:pathLst>
                <a:path w="2057401" h="1143001">
                  <a:moveTo>
                    <a:pt x="800100" y="0"/>
                  </a:moveTo>
                  <a:lnTo>
                    <a:pt x="0" y="1143000"/>
                  </a:lnTo>
                  <a:lnTo>
                    <a:pt x="2057400" y="1143000"/>
                  </a:lnTo>
                  <a:lnTo>
                    <a:pt x="2057400" y="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951" name="组合 1950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822156" y="3469005"/>
            <a:ext cx="114300" cy="114300"/>
            <a:chOff x="5875020" y="218440"/>
            <a:chExt cx="3657601" cy="6400800"/>
          </a:xfrm>
          <a:solidFill>
            <a:schemeClr val="accent1"/>
          </a:solidFill>
        </p:grpSpPr>
        <p:sp>
          <p:nvSpPr>
            <p:cNvPr id="1952" name="任意多边形: 形状 85"/>
            <p:cNvSpPr/>
            <p:nvPr>
              <p:custDataLst>
                <p:tags r:id="rId20"/>
              </p:custDataLst>
            </p:nvPr>
          </p:nvSpPr>
          <p:spPr>
            <a:xfrm>
              <a:off x="5875020" y="218440"/>
              <a:ext cx="3657600" cy="6400800"/>
            </a:xfrm>
            <a:custGeom>
              <a:avLst/>
              <a:gdLst>
                <a:gd name="connsiteX0" fmla="*/ 3086100 w 3657600"/>
                <a:gd name="connsiteY0" fmla="*/ 2400300 h 6400800"/>
                <a:gd name="connsiteX1" fmla="*/ 1371600 w 3657600"/>
                <a:gd name="connsiteY1" fmla="*/ 2400300 h 6400800"/>
                <a:gd name="connsiteX2" fmla="*/ 1371600 w 3657600"/>
                <a:gd name="connsiteY2" fmla="*/ 1143000 h 6400800"/>
                <a:gd name="connsiteX3" fmla="*/ 2171700 w 3657600"/>
                <a:gd name="connsiteY3" fmla="*/ 0 h 6400800"/>
                <a:gd name="connsiteX4" fmla="*/ 571500 w 3657600"/>
                <a:gd name="connsiteY4" fmla="*/ 0 h 6400800"/>
                <a:gd name="connsiteX5" fmla="*/ 0 w 3657600"/>
                <a:gd name="connsiteY5" fmla="*/ 914400 h 6400800"/>
                <a:gd name="connsiteX6" fmla="*/ 0 w 3657600"/>
                <a:gd name="connsiteY6" fmla="*/ 4457700 h 6400800"/>
                <a:gd name="connsiteX7" fmla="*/ 0 w 3657600"/>
                <a:gd name="connsiteY7" fmla="*/ 5600700 h 6400800"/>
                <a:gd name="connsiteX8" fmla="*/ 571500 w 3657600"/>
                <a:gd name="connsiteY8" fmla="*/ 6400800 h 6400800"/>
                <a:gd name="connsiteX9" fmla="*/ 1257300 w 3657600"/>
                <a:gd name="connsiteY9" fmla="*/ 6400800 h 6400800"/>
                <a:gd name="connsiteX10" fmla="*/ 2057400 w 3657600"/>
                <a:gd name="connsiteY10" fmla="*/ 5257800 h 6400800"/>
                <a:gd name="connsiteX11" fmla="*/ 1600200 w 3657600"/>
                <a:gd name="connsiteY11" fmla="*/ 5257800 h 6400800"/>
                <a:gd name="connsiteX12" fmla="*/ 1371600 w 3657600"/>
                <a:gd name="connsiteY12" fmla="*/ 5029200 h 6400800"/>
                <a:gd name="connsiteX13" fmla="*/ 1371600 w 3657600"/>
                <a:gd name="connsiteY13" fmla="*/ 4343400 h 6400800"/>
                <a:gd name="connsiteX14" fmla="*/ 1371600 w 3657600"/>
                <a:gd name="connsiteY14" fmla="*/ 3771900 h 6400800"/>
                <a:gd name="connsiteX15" fmla="*/ 1600200 w 3657600"/>
                <a:gd name="connsiteY15" fmla="*/ 3543300 h 6400800"/>
                <a:gd name="connsiteX16" fmla="*/ 2057400 w 3657600"/>
                <a:gd name="connsiteY16" fmla="*/ 3543300 h 6400800"/>
                <a:gd name="connsiteX17" fmla="*/ 2286000 w 3657600"/>
                <a:gd name="connsiteY17" fmla="*/ 3771900 h 6400800"/>
                <a:gd name="connsiteX18" fmla="*/ 2286000 w 3657600"/>
                <a:gd name="connsiteY18" fmla="*/ 5257800 h 6400800"/>
                <a:gd name="connsiteX19" fmla="*/ 1485900 w 3657600"/>
                <a:gd name="connsiteY19" fmla="*/ 6400800 h 6400800"/>
                <a:gd name="connsiteX20" fmla="*/ 3086100 w 3657600"/>
                <a:gd name="connsiteY20" fmla="*/ 6400800 h 6400800"/>
                <a:gd name="connsiteX21" fmla="*/ 3657600 w 3657600"/>
                <a:gd name="connsiteY21" fmla="*/ 5600700 h 6400800"/>
                <a:gd name="connsiteX22" fmla="*/ 3657600 w 3657600"/>
                <a:gd name="connsiteY22" fmla="*/ 3200400 h 6400800"/>
                <a:gd name="connsiteX23" fmla="*/ 3086100 w 3657600"/>
                <a:gd name="connsiteY23" fmla="*/ 2400300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57600" h="6400800">
                  <a:moveTo>
                    <a:pt x="3086100" y="2400300"/>
                  </a:moveTo>
                  <a:lnTo>
                    <a:pt x="1371600" y="2400300"/>
                  </a:lnTo>
                  <a:lnTo>
                    <a:pt x="1371600" y="1143000"/>
                  </a:lnTo>
                  <a:lnTo>
                    <a:pt x="2171700" y="0"/>
                  </a:lnTo>
                  <a:lnTo>
                    <a:pt x="571500" y="0"/>
                  </a:lnTo>
                  <a:lnTo>
                    <a:pt x="0" y="914400"/>
                  </a:lnTo>
                  <a:lnTo>
                    <a:pt x="0" y="4457700"/>
                  </a:lnTo>
                  <a:lnTo>
                    <a:pt x="0" y="5600700"/>
                  </a:lnTo>
                  <a:lnTo>
                    <a:pt x="571500" y="6400800"/>
                  </a:lnTo>
                  <a:lnTo>
                    <a:pt x="1257300" y="6400800"/>
                  </a:lnTo>
                  <a:lnTo>
                    <a:pt x="2057400" y="5257800"/>
                  </a:lnTo>
                  <a:lnTo>
                    <a:pt x="1600200" y="5257800"/>
                  </a:lnTo>
                  <a:lnTo>
                    <a:pt x="1371600" y="5029200"/>
                  </a:lnTo>
                  <a:lnTo>
                    <a:pt x="1371600" y="4343400"/>
                  </a:lnTo>
                  <a:lnTo>
                    <a:pt x="1371600" y="3771900"/>
                  </a:lnTo>
                  <a:lnTo>
                    <a:pt x="1600200" y="3543300"/>
                  </a:lnTo>
                  <a:lnTo>
                    <a:pt x="2057400" y="3543300"/>
                  </a:lnTo>
                  <a:lnTo>
                    <a:pt x="2286000" y="3771900"/>
                  </a:lnTo>
                  <a:lnTo>
                    <a:pt x="2286000" y="5257800"/>
                  </a:lnTo>
                  <a:lnTo>
                    <a:pt x="1485900" y="6400800"/>
                  </a:lnTo>
                  <a:lnTo>
                    <a:pt x="3086100" y="6400800"/>
                  </a:lnTo>
                  <a:lnTo>
                    <a:pt x="3657600" y="5600700"/>
                  </a:lnTo>
                  <a:lnTo>
                    <a:pt x="3657600" y="3200400"/>
                  </a:lnTo>
                  <a:lnTo>
                    <a:pt x="3086100" y="24003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53" name="任意多边形: 形状 86"/>
            <p:cNvSpPr/>
            <p:nvPr>
              <p:custDataLst>
                <p:tags r:id="rId21"/>
              </p:custDataLst>
            </p:nvPr>
          </p:nvSpPr>
          <p:spPr>
            <a:xfrm>
              <a:off x="7475220" y="218440"/>
              <a:ext cx="2057401" cy="1714501"/>
            </a:xfrm>
            <a:custGeom>
              <a:avLst/>
              <a:gdLst/>
              <a:ahLst/>
              <a:cxnLst/>
              <a:rect l="0" t="0" r="0" b="0"/>
              <a:pathLst>
                <a:path w="2057401" h="1714501">
                  <a:moveTo>
                    <a:pt x="800100" y="0"/>
                  </a:moveTo>
                  <a:lnTo>
                    <a:pt x="0" y="1143000"/>
                  </a:lnTo>
                  <a:lnTo>
                    <a:pt x="457200" y="1143000"/>
                  </a:lnTo>
                  <a:lnTo>
                    <a:pt x="685800" y="1371600"/>
                  </a:lnTo>
                  <a:lnTo>
                    <a:pt x="685800" y="1714500"/>
                  </a:lnTo>
                  <a:lnTo>
                    <a:pt x="2057400" y="1714500"/>
                  </a:lnTo>
                  <a:lnTo>
                    <a:pt x="2057400" y="800100"/>
                  </a:lnTo>
                  <a:lnTo>
                    <a:pt x="1485900" y="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954" name="任意多边形: 形状 91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3822156" y="3914775"/>
            <a:ext cx="114300" cy="114300"/>
          </a:xfrm>
          <a:custGeom>
            <a:avLst/>
            <a:gdLst/>
            <a:ahLst/>
            <a:cxnLst/>
            <a:rect l="0" t="0" r="0" b="0"/>
            <a:pathLst>
              <a:path w="3657601" h="6400801">
                <a:moveTo>
                  <a:pt x="3657600" y="800100"/>
                </a:moveTo>
                <a:lnTo>
                  <a:pt x="3086100" y="0"/>
                </a:lnTo>
                <a:lnTo>
                  <a:pt x="2400300" y="0"/>
                </a:lnTo>
                <a:lnTo>
                  <a:pt x="1615441" y="1143000"/>
                </a:lnTo>
                <a:lnTo>
                  <a:pt x="2057400" y="1143000"/>
                </a:lnTo>
                <a:lnTo>
                  <a:pt x="2286000" y="1371600"/>
                </a:lnTo>
                <a:lnTo>
                  <a:pt x="2286000" y="2400300"/>
                </a:lnTo>
                <a:lnTo>
                  <a:pt x="2057400" y="2628900"/>
                </a:lnTo>
                <a:lnTo>
                  <a:pt x="1600200" y="2628900"/>
                </a:lnTo>
                <a:lnTo>
                  <a:pt x="1371600" y="2400300"/>
                </a:lnTo>
                <a:lnTo>
                  <a:pt x="1371600" y="1143000"/>
                </a:lnTo>
                <a:lnTo>
                  <a:pt x="2171700" y="0"/>
                </a:lnTo>
                <a:lnTo>
                  <a:pt x="571500" y="0"/>
                </a:lnTo>
                <a:lnTo>
                  <a:pt x="0" y="800100"/>
                </a:lnTo>
                <a:lnTo>
                  <a:pt x="0" y="2857500"/>
                </a:lnTo>
                <a:lnTo>
                  <a:pt x="457200" y="3200400"/>
                </a:lnTo>
                <a:lnTo>
                  <a:pt x="0" y="3543300"/>
                </a:lnTo>
                <a:lnTo>
                  <a:pt x="0" y="4343400"/>
                </a:lnTo>
                <a:lnTo>
                  <a:pt x="0" y="5600700"/>
                </a:lnTo>
                <a:lnTo>
                  <a:pt x="571500" y="6400800"/>
                </a:lnTo>
                <a:lnTo>
                  <a:pt x="1257300" y="6400800"/>
                </a:lnTo>
                <a:lnTo>
                  <a:pt x="2057400" y="5257800"/>
                </a:lnTo>
                <a:lnTo>
                  <a:pt x="1600200" y="5257800"/>
                </a:lnTo>
                <a:lnTo>
                  <a:pt x="1371600" y="5029200"/>
                </a:lnTo>
                <a:lnTo>
                  <a:pt x="1371600" y="4343400"/>
                </a:lnTo>
                <a:lnTo>
                  <a:pt x="1371600" y="4000500"/>
                </a:lnTo>
                <a:lnTo>
                  <a:pt x="1600200" y="3771900"/>
                </a:lnTo>
                <a:lnTo>
                  <a:pt x="2057400" y="3771900"/>
                </a:lnTo>
                <a:lnTo>
                  <a:pt x="2286000" y="4000500"/>
                </a:lnTo>
                <a:lnTo>
                  <a:pt x="2286000" y="5257800"/>
                </a:lnTo>
                <a:lnTo>
                  <a:pt x="1485900" y="6400800"/>
                </a:lnTo>
                <a:lnTo>
                  <a:pt x="3086100" y="6400800"/>
                </a:lnTo>
                <a:lnTo>
                  <a:pt x="3657600" y="5600700"/>
                </a:lnTo>
                <a:lnTo>
                  <a:pt x="3657600" y="3543300"/>
                </a:lnTo>
                <a:lnTo>
                  <a:pt x="3200400" y="3200400"/>
                </a:lnTo>
                <a:lnTo>
                  <a:pt x="3657600" y="2857500"/>
                </a:lnTo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955" name="组合 1954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3822156" y="4137660"/>
            <a:ext cx="114300" cy="114300"/>
            <a:chOff x="19591020" y="218440"/>
            <a:chExt cx="3657600" cy="6400801"/>
          </a:xfrm>
          <a:solidFill>
            <a:schemeClr val="accent1"/>
          </a:solidFill>
        </p:grpSpPr>
        <p:sp>
          <p:nvSpPr>
            <p:cNvPr id="1956" name="任意多边形: 形状 92"/>
            <p:cNvSpPr/>
            <p:nvPr>
              <p:custDataLst>
                <p:tags r:id="rId18"/>
              </p:custDataLst>
            </p:nvPr>
          </p:nvSpPr>
          <p:spPr>
            <a:xfrm>
              <a:off x="19591020" y="218440"/>
              <a:ext cx="3657600" cy="6400800"/>
            </a:xfrm>
            <a:custGeom>
              <a:avLst/>
              <a:gdLst>
                <a:gd name="connsiteX0" fmla="*/ 571500 w 3657600"/>
                <a:gd name="connsiteY0" fmla="*/ 4000500 h 6400800"/>
                <a:gd name="connsiteX1" fmla="*/ 2286000 w 3657600"/>
                <a:gd name="connsiteY1" fmla="*/ 4000500 h 6400800"/>
                <a:gd name="connsiteX2" fmla="*/ 2286000 w 3657600"/>
                <a:gd name="connsiteY2" fmla="*/ 5257800 h 6400800"/>
                <a:gd name="connsiteX3" fmla="*/ 1485900 w 3657600"/>
                <a:gd name="connsiteY3" fmla="*/ 6400800 h 6400800"/>
                <a:gd name="connsiteX4" fmla="*/ 3086100 w 3657600"/>
                <a:gd name="connsiteY4" fmla="*/ 6400800 h 6400800"/>
                <a:gd name="connsiteX5" fmla="*/ 3657600 w 3657600"/>
                <a:gd name="connsiteY5" fmla="*/ 5486400 h 6400800"/>
                <a:gd name="connsiteX6" fmla="*/ 3657600 w 3657600"/>
                <a:gd name="connsiteY6" fmla="*/ 1943100 h 6400800"/>
                <a:gd name="connsiteX7" fmla="*/ 3657600 w 3657600"/>
                <a:gd name="connsiteY7" fmla="*/ 800100 h 6400800"/>
                <a:gd name="connsiteX8" fmla="*/ 3086100 w 3657600"/>
                <a:gd name="connsiteY8" fmla="*/ 0 h 6400800"/>
                <a:gd name="connsiteX9" fmla="*/ 2400300 w 3657600"/>
                <a:gd name="connsiteY9" fmla="*/ 0 h 6400800"/>
                <a:gd name="connsiteX10" fmla="*/ 1600200 w 3657600"/>
                <a:gd name="connsiteY10" fmla="*/ 1143000 h 6400800"/>
                <a:gd name="connsiteX11" fmla="*/ 2057400 w 3657600"/>
                <a:gd name="connsiteY11" fmla="*/ 1143000 h 6400800"/>
                <a:gd name="connsiteX12" fmla="*/ 2286000 w 3657600"/>
                <a:gd name="connsiteY12" fmla="*/ 1371600 h 6400800"/>
                <a:gd name="connsiteX13" fmla="*/ 2286000 w 3657600"/>
                <a:gd name="connsiteY13" fmla="*/ 2057400 h 6400800"/>
                <a:gd name="connsiteX14" fmla="*/ 2286000 w 3657600"/>
                <a:gd name="connsiteY14" fmla="*/ 2628900 h 6400800"/>
                <a:gd name="connsiteX15" fmla="*/ 2057400 w 3657600"/>
                <a:gd name="connsiteY15" fmla="*/ 2857500 h 6400800"/>
                <a:gd name="connsiteX16" fmla="*/ 1600200 w 3657600"/>
                <a:gd name="connsiteY16" fmla="*/ 2857500 h 6400800"/>
                <a:gd name="connsiteX17" fmla="*/ 1371600 w 3657600"/>
                <a:gd name="connsiteY17" fmla="*/ 2628900 h 6400800"/>
                <a:gd name="connsiteX18" fmla="*/ 1371600 w 3657600"/>
                <a:gd name="connsiteY18" fmla="*/ 1143000 h 6400800"/>
                <a:gd name="connsiteX19" fmla="*/ 2171700 w 3657600"/>
                <a:gd name="connsiteY19" fmla="*/ 0 h 6400800"/>
                <a:gd name="connsiteX20" fmla="*/ 571500 w 3657600"/>
                <a:gd name="connsiteY20" fmla="*/ 0 h 6400800"/>
                <a:gd name="connsiteX21" fmla="*/ 0 w 3657600"/>
                <a:gd name="connsiteY21" fmla="*/ 800100 h 6400800"/>
                <a:gd name="connsiteX22" fmla="*/ 0 w 3657600"/>
                <a:gd name="connsiteY22" fmla="*/ 3200400 h 6400800"/>
                <a:gd name="connsiteX23" fmla="*/ 571500 w 3657600"/>
                <a:gd name="connsiteY23" fmla="*/ 4000500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57600" h="6400800">
                  <a:moveTo>
                    <a:pt x="571500" y="4000500"/>
                  </a:moveTo>
                  <a:lnTo>
                    <a:pt x="2286000" y="4000500"/>
                  </a:lnTo>
                  <a:lnTo>
                    <a:pt x="2286000" y="5257800"/>
                  </a:lnTo>
                  <a:lnTo>
                    <a:pt x="1485900" y="6400800"/>
                  </a:lnTo>
                  <a:lnTo>
                    <a:pt x="3086100" y="6400800"/>
                  </a:lnTo>
                  <a:lnTo>
                    <a:pt x="3657600" y="5486400"/>
                  </a:lnTo>
                  <a:lnTo>
                    <a:pt x="3657600" y="1943100"/>
                  </a:lnTo>
                  <a:lnTo>
                    <a:pt x="3657600" y="800100"/>
                  </a:lnTo>
                  <a:lnTo>
                    <a:pt x="3086100" y="0"/>
                  </a:lnTo>
                  <a:lnTo>
                    <a:pt x="2400300" y="0"/>
                  </a:lnTo>
                  <a:lnTo>
                    <a:pt x="1600200" y="1143000"/>
                  </a:lnTo>
                  <a:lnTo>
                    <a:pt x="2057400" y="1143000"/>
                  </a:lnTo>
                  <a:lnTo>
                    <a:pt x="2286000" y="1371600"/>
                  </a:lnTo>
                  <a:lnTo>
                    <a:pt x="2286000" y="2057400"/>
                  </a:lnTo>
                  <a:lnTo>
                    <a:pt x="2286000" y="2628900"/>
                  </a:lnTo>
                  <a:lnTo>
                    <a:pt x="2057400" y="2857500"/>
                  </a:lnTo>
                  <a:lnTo>
                    <a:pt x="1600200" y="2857500"/>
                  </a:lnTo>
                  <a:lnTo>
                    <a:pt x="1371600" y="2628900"/>
                  </a:lnTo>
                  <a:lnTo>
                    <a:pt x="1371600" y="1143000"/>
                  </a:lnTo>
                  <a:lnTo>
                    <a:pt x="2171700" y="0"/>
                  </a:lnTo>
                  <a:lnTo>
                    <a:pt x="571500" y="0"/>
                  </a:lnTo>
                  <a:lnTo>
                    <a:pt x="0" y="800100"/>
                  </a:lnTo>
                  <a:lnTo>
                    <a:pt x="0" y="3200400"/>
                  </a:lnTo>
                  <a:lnTo>
                    <a:pt x="571500" y="40005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57" name="任意多边形: 形状 93"/>
            <p:cNvSpPr/>
            <p:nvPr>
              <p:custDataLst>
                <p:tags r:id="rId19"/>
              </p:custDataLst>
            </p:nvPr>
          </p:nvSpPr>
          <p:spPr>
            <a:xfrm>
              <a:off x="19591020" y="4904740"/>
              <a:ext cx="2057401" cy="1714501"/>
            </a:xfrm>
            <a:custGeom>
              <a:avLst/>
              <a:gdLst/>
              <a:ahLst/>
              <a:cxnLst/>
              <a:rect l="0" t="0" r="0" b="0"/>
              <a:pathLst>
                <a:path w="2057401" h="1714501">
                  <a:moveTo>
                    <a:pt x="1257300" y="1714500"/>
                  </a:moveTo>
                  <a:lnTo>
                    <a:pt x="2057400" y="571500"/>
                  </a:lnTo>
                  <a:lnTo>
                    <a:pt x="1600200" y="571500"/>
                  </a:lnTo>
                  <a:lnTo>
                    <a:pt x="1371600" y="342900"/>
                  </a:lnTo>
                  <a:lnTo>
                    <a:pt x="1371600" y="0"/>
                  </a:lnTo>
                  <a:lnTo>
                    <a:pt x="0" y="0"/>
                  </a:lnTo>
                  <a:lnTo>
                    <a:pt x="0" y="914400"/>
                  </a:lnTo>
                  <a:lnTo>
                    <a:pt x="571500" y="17145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958" name="组合 1957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3822156" y="4360545"/>
            <a:ext cx="114300" cy="114300"/>
            <a:chOff x="24559261" y="2162810"/>
            <a:chExt cx="2743200" cy="2743200"/>
          </a:xfrm>
          <a:solidFill>
            <a:schemeClr val="accent1"/>
          </a:solidFill>
        </p:grpSpPr>
        <p:sp>
          <p:nvSpPr>
            <p:cNvPr id="1959" name="任意多边形: 形状 95"/>
            <p:cNvSpPr/>
            <p:nvPr>
              <p:custDataLst>
                <p:tags r:id="rId16"/>
              </p:custDataLst>
            </p:nvPr>
          </p:nvSpPr>
          <p:spPr>
            <a:xfrm>
              <a:off x="24559261" y="2162810"/>
              <a:ext cx="1714500" cy="2743200"/>
            </a:xfrm>
            <a:custGeom>
              <a:avLst/>
              <a:gdLst>
                <a:gd name="connsiteX0" fmla="*/ 1485900 w 1714500"/>
                <a:gd name="connsiteY0" fmla="*/ 1828800 h 2743200"/>
                <a:gd name="connsiteX1" fmla="*/ 1028700 w 1714500"/>
                <a:gd name="connsiteY1" fmla="*/ 1828800 h 2743200"/>
                <a:gd name="connsiteX2" fmla="*/ 1028700 w 1714500"/>
                <a:gd name="connsiteY2" fmla="*/ 914400 h 2743200"/>
                <a:gd name="connsiteX3" fmla="*/ 1714500 w 1714500"/>
                <a:gd name="connsiteY3" fmla="*/ 0 h 2743200"/>
                <a:gd name="connsiteX4" fmla="*/ 800100 w 1714500"/>
                <a:gd name="connsiteY4" fmla="*/ 0 h 2743200"/>
                <a:gd name="connsiteX5" fmla="*/ 0 w 1714500"/>
                <a:gd name="connsiteY5" fmla="*/ 571500 h 2743200"/>
                <a:gd name="connsiteX6" fmla="*/ 0 w 1714500"/>
                <a:gd name="connsiteY6" fmla="*/ 2171700 h 2743200"/>
                <a:gd name="connsiteX7" fmla="*/ 800100 w 1714500"/>
                <a:gd name="connsiteY7" fmla="*/ 2743200 h 2743200"/>
                <a:gd name="connsiteX8" fmla="*/ 1485900 w 1714500"/>
                <a:gd name="connsiteY8" fmla="*/ 182880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0" h="2743200">
                  <a:moveTo>
                    <a:pt x="1485900" y="1828800"/>
                  </a:moveTo>
                  <a:lnTo>
                    <a:pt x="1028700" y="1828800"/>
                  </a:lnTo>
                  <a:lnTo>
                    <a:pt x="1028700" y="914400"/>
                  </a:lnTo>
                  <a:lnTo>
                    <a:pt x="1714500" y="0"/>
                  </a:lnTo>
                  <a:lnTo>
                    <a:pt x="800100" y="0"/>
                  </a:lnTo>
                  <a:lnTo>
                    <a:pt x="0" y="571500"/>
                  </a:lnTo>
                  <a:lnTo>
                    <a:pt x="0" y="2171700"/>
                  </a:lnTo>
                  <a:lnTo>
                    <a:pt x="800100" y="2743200"/>
                  </a:lnTo>
                  <a:lnTo>
                    <a:pt x="1485900" y="18288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60" name="任意多边形: 形状 96"/>
            <p:cNvSpPr/>
            <p:nvPr>
              <p:custDataLst>
                <p:tags r:id="rId17"/>
              </p:custDataLst>
            </p:nvPr>
          </p:nvSpPr>
          <p:spPr>
            <a:xfrm>
              <a:off x="25587961" y="2162810"/>
              <a:ext cx="1714500" cy="2743200"/>
            </a:xfrm>
            <a:custGeom>
              <a:avLst/>
              <a:gdLst>
                <a:gd name="connsiteX0" fmla="*/ 914400 w 1714500"/>
                <a:gd name="connsiteY0" fmla="*/ 0 h 2743200"/>
                <a:gd name="connsiteX1" fmla="*/ 228600 w 1714500"/>
                <a:gd name="connsiteY1" fmla="*/ 914400 h 2743200"/>
                <a:gd name="connsiteX2" fmla="*/ 685800 w 1714500"/>
                <a:gd name="connsiteY2" fmla="*/ 914400 h 2743200"/>
                <a:gd name="connsiteX3" fmla="*/ 685800 w 1714500"/>
                <a:gd name="connsiteY3" fmla="*/ 1828800 h 2743200"/>
                <a:gd name="connsiteX4" fmla="*/ 0 w 1714500"/>
                <a:gd name="connsiteY4" fmla="*/ 2743200 h 2743200"/>
                <a:gd name="connsiteX5" fmla="*/ 914400 w 1714500"/>
                <a:gd name="connsiteY5" fmla="*/ 2743200 h 2743200"/>
                <a:gd name="connsiteX6" fmla="*/ 1714500 w 1714500"/>
                <a:gd name="connsiteY6" fmla="*/ 2171700 h 2743200"/>
                <a:gd name="connsiteX7" fmla="*/ 1714500 w 1714500"/>
                <a:gd name="connsiteY7" fmla="*/ 571500 h 2743200"/>
                <a:gd name="connsiteX8" fmla="*/ 914400 w 1714500"/>
                <a:gd name="connsiteY8" fmla="*/ 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0" h="2743200">
                  <a:moveTo>
                    <a:pt x="914400" y="0"/>
                  </a:moveTo>
                  <a:lnTo>
                    <a:pt x="228600" y="914400"/>
                  </a:lnTo>
                  <a:lnTo>
                    <a:pt x="685800" y="914400"/>
                  </a:lnTo>
                  <a:lnTo>
                    <a:pt x="685800" y="1828800"/>
                  </a:lnTo>
                  <a:lnTo>
                    <a:pt x="0" y="2743200"/>
                  </a:lnTo>
                  <a:lnTo>
                    <a:pt x="914400" y="2743200"/>
                  </a:lnTo>
                  <a:lnTo>
                    <a:pt x="1714500" y="2171700"/>
                  </a:lnTo>
                  <a:lnTo>
                    <a:pt x="1714500" y="571500"/>
                  </a:lnTo>
                  <a:lnTo>
                    <a:pt x="914400" y="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961" name="组合 1960"/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3822156" y="3023235"/>
            <a:ext cx="114300" cy="114300"/>
            <a:chOff x="0" y="0"/>
            <a:chExt cx="3657601" cy="6400801"/>
          </a:xfrm>
          <a:solidFill>
            <a:schemeClr val="accent1"/>
          </a:solidFill>
        </p:grpSpPr>
        <p:sp>
          <p:nvSpPr>
            <p:cNvPr id="1962" name="任意多边形: 形状 1"/>
            <p:cNvSpPr/>
            <p:nvPr>
              <p:custDataLst>
                <p:tags r:id="rId14"/>
              </p:custDataLst>
            </p:nvPr>
          </p:nvSpPr>
          <p:spPr>
            <a:xfrm>
              <a:off x="0" y="0"/>
              <a:ext cx="1892301" cy="4800601"/>
            </a:xfrm>
            <a:custGeom>
              <a:avLst/>
              <a:gdLst/>
              <a:ahLst/>
              <a:cxnLst/>
              <a:rect l="0" t="0" r="0" b="0"/>
              <a:pathLst>
                <a:path w="1892301" h="4800601">
                  <a:moveTo>
                    <a:pt x="1358900" y="3657600"/>
                  </a:moveTo>
                  <a:lnTo>
                    <a:pt x="1816100" y="0"/>
                  </a:lnTo>
                  <a:lnTo>
                    <a:pt x="635000" y="0"/>
                  </a:lnTo>
                  <a:lnTo>
                    <a:pt x="0" y="4800600"/>
                  </a:lnTo>
                  <a:lnTo>
                    <a:pt x="1092200" y="4800600"/>
                  </a:lnTo>
                  <a:lnTo>
                    <a:pt x="1892300" y="36576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63" name="任意多边形: 形状 2"/>
            <p:cNvSpPr/>
            <p:nvPr>
              <p:custDataLst>
                <p:tags r:id="rId15"/>
              </p:custDataLst>
            </p:nvPr>
          </p:nvSpPr>
          <p:spPr>
            <a:xfrm>
              <a:off x="1320800" y="0"/>
              <a:ext cx="2336801" cy="6400801"/>
            </a:xfrm>
            <a:custGeom>
              <a:avLst/>
              <a:gdLst/>
              <a:ahLst/>
              <a:cxnLst/>
              <a:rect l="0" t="0" r="0" b="0"/>
              <a:pathLst>
                <a:path w="2336801" h="6400801">
                  <a:moveTo>
                    <a:pt x="1955800" y="3657600"/>
                  </a:moveTo>
                  <a:lnTo>
                    <a:pt x="1955800" y="0"/>
                  </a:lnTo>
                  <a:lnTo>
                    <a:pt x="800100" y="0"/>
                  </a:lnTo>
                  <a:lnTo>
                    <a:pt x="800100" y="3657600"/>
                  </a:lnTo>
                  <a:lnTo>
                    <a:pt x="0" y="4800600"/>
                  </a:lnTo>
                  <a:lnTo>
                    <a:pt x="800100" y="4800600"/>
                  </a:lnTo>
                  <a:lnTo>
                    <a:pt x="800100" y="6400800"/>
                  </a:lnTo>
                  <a:lnTo>
                    <a:pt x="1955800" y="6400800"/>
                  </a:lnTo>
                  <a:lnTo>
                    <a:pt x="1955800" y="4800600"/>
                  </a:lnTo>
                  <a:lnTo>
                    <a:pt x="2336800" y="4800600"/>
                  </a:lnTo>
                  <a:lnTo>
                    <a:pt x="2336800" y="365760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964" name="组合 1963"/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3822156" y="3691890"/>
            <a:ext cx="114300" cy="114300"/>
            <a:chOff x="6350" y="6350"/>
            <a:chExt cx="3657601" cy="6400801"/>
          </a:xfrm>
          <a:solidFill>
            <a:schemeClr val="accent1"/>
          </a:solidFill>
        </p:grpSpPr>
        <p:sp>
          <p:nvSpPr>
            <p:cNvPr id="1965" name="任意多边形: 形状 4"/>
            <p:cNvSpPr/>
            <p:nvPr>
              <p:custDataLst>
                <p:tags r:id="rId12"/>
              </p:custDataLst>
            </p:nvPr>
          </p:nvSpPr>
          <p:spPr>
            <a:xfrm>
              <a:off x="1733550" y="5590540"/>
              <a:ext cx="774700" cy="816610"/>
            </a:xfrm>
            <a:custGeom>
              <a:avLst/>
              <a:gdLst>
                <a:gd name="connsiteX0" fmla="*/ 0 w 774700"/>
                <a:gd name="connsiteY0" fmla="*/ 816610 h 816610"/>
                <a:gd name="connsiteX1" fmla="*/ 774700 w 774700"/>
                <a:gd name="connsiteY1" fmla="*/ 816610 h 816610"/>
                <a:gd name="connsiteX2" fmla="*/ 774700 w 774700"/>
                <a:gd name="connsiteY2" fmla="*/ 0 h 816610"/>
                <a:gd name="connsiteX3" fmla="*/ 0 w 774700"/>
                <a:gd name="connsiteY3" fmla="*/ 816610 h 81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700" h="816610">
                  <a:moveTo>
                    <a:pt x="0" y="816610"/>
                  </a:moveTo>
                  <a:lnTo>
                    <a:pt x="774700" y="816610"/>
                  </a:lnTo>
                  <a:lnTo>
                    <a:pt x="774700" y="0"/>
                  </a:lnTo>
                  <a:lnTo>
                    <a:pt x="0" y="81661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66" name="任意多边形: 形状 5"/>
            <p:cNvSpPr/>
            <p:nvPr>
              <p:custDataLst>
                <p:tags r:id="rId13"/>
              </p:custDataLst>
            </p:nvPr>
          </p:nvSpPr>
          <p:spPr>
            <a:xfrm>
              <a:off x="6350" y="6350"/>
              <a:ext cx="3657601" cy="6400801"/>
            </a:xfrm>
            <a:custGeom>
              <a:avLst/>
              <a:gdLst/>
              <a:ahLst/>
              <a:cxnLst/>
              <a:rect l="0" t="0" r="0" b="0"/>
              <a:pathLst>
                <a:path w="3657601" h="6400801">
                  <a:moveTo>
                    <a:pt x="0" y="0"/>
                  </a:moveTo>
                  <a:lnTo>
                    <a:pt x="0" y="1143000"/>
                  </a:lnTo>
                  <a:lnTo>
                    <a:pt x="2349500" y="1143000"/>
                  </a:lnTo>
                  <a:lnTo>
                    <a:pt x="1155700" y="3429000"/>
                  </a:lnTo>
                  <a:lnTo>
                    <a:pt x="1155700" y="6400800"/>
                  </a:lnTo>
                  <a:lnTo>
                    <a:pt x="1498600" y="6400800"/>
                  </a:lnTo>
                  <a:lnTo>
                    <a:pt x="2501900" y="5257800"/>
                  </a:lnTo>
                  <a:lnTo>
                    <a:pt x="2501900" y="3429000"/>
                  </a:lnTo>
                  <a:lnTo>
                    <a:pt x="3657600" y="1143000"/>
                  </a:lnTo>
                  <a:lnTo>
                    <a:pt x="3657600" y="0"/>
                  </a:lnTo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967" name="文本框 1966"/>
          <p:cNvSpPr txBox="1"/>
          <p:nvPr>
            <p:custDataLst>
              <p:tags r:id="rId11"/>
            </p:custDataLst>
          </p:nvPr>
        </p:nvSpPr>
        <p:spPr>
          <a:xfrm>
            <a:off x="3974465" y="2347595"/>
            <a:ext cx="4135755" cy="218122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面机接到订单开始制面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制面完成落至下方传送带，输送至面篓1开始煮面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面篓1煮制设定的时间后，翻转将面倒入面篓2中继续煮制，面篓1-4工艺流程相同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面篓5为冲凉工位，当订单为干拌面时需要冲凉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面篓6无特殊用处，仅为搬运煮熟的面条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当接到订单时，落碗机落碗，完成后下方传送带将碗移动至加汤区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加汤区等待面篓6将煮熟的面倒至碗中，若为牛肉面则加汤否则不加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浇头区，若为干拌面则加浇头，否则不加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切肉区，若为牛肉面则加肉，否则不加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均完成后，根据订单桌号，送到指定位置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38676" y="1878806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3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39854" y="2223274"/>
            <a:ext cx="65076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项目需求分析</a:t>
            </a:r>
            <a:endParaRPr lang="en-US" altLang="zh-CN" sz="3000" dirty="0"/>
          </a:p>
          <a:p>
            <a:endParaRPr lang="en-US" altLang="zh-CN" sz="3000" dirty="0"/>
          </a:p>
          <a:p>
            <a:endParaRPr lang="en-US" altLang="zh-CN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-1764704" y="341330"/>
            <a:ext cx="6930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项目需求分析</a:t>
            </a:r>
          </a:p>
        </p:txBody>
      </p:sp>
      <p:grpSp>
        <p:nvGrpSpPr>
          <p:cNvPr id="189" name="组合 188"/>
          <p:cNvGrpSpPr/>
          <p:nvPr>
            <p:custDataLst>
              <p:tags r:id="rId4"/>
            </p:custDataLst>
          </p:nvPr>
        </p:nvGrpSpPr>
        <p:grpSpPr>
          <a:xfrm>
            <a:off x="1330325" y="556895"/>
            <a:ext cx="6784340" cy="3773170"/>
            <a:chOff x="1530" y="1329"/>
            <a:chExt cx="11898" cy="8352"/>
          </a:xfrm>
        </p:grpSpPr>
        <p:sp>
          <p:nvSpPr>
            <p:cNvPr id="190" name="圆角矩形 189"/>
            <p:cNvSpPr/>
            <p:nvPr>
              <p:custDataLst>
                <p:tags r:id="rId6"/>
              </p:custDataLst>
            </p:nvPr>
          </p:nvSpPr>
          <p:spPr>
            <a:xfrm>
              <a:off x="1530" y="2231"/>
              <a:ext cx="11898" cy="7450"/>
            </a:xfrm>
            <a:prstGeom prst="roundRect">
              <a:avLst>
                <a:gd name="adj" fmla="val 6016"/>
              </a:avLst>
            </a:prstGeom>
            <a:pattFill prst="dotGrid">
              <a:fgClr>
                <a:schemeClr val="accent1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270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91" name="组合 190"/>
            <p:cNvGrpSpPr/>
            <p:nvPr>
              <p:custDataLst>
                <p:tags r:id="rId7"/>
              </p:custDataLst>
            </p:nvPr>
          </p:nvGrpSpPr>
          <p:grpSpPr>
            <a:xfrm>
              <a:off x="7001" y="1329"/>
              <a:ext cx="956" cy="817"/>
              <a:chOff x="9122" y="2387"/>
              <a:chExt cx="956" cy="817"/>
            </a:xfrm>
          </p:grpSpPr>
          <p:sp>
            <p:nvSpPr>
              <p:cNvPr id="192" name="任意多边形 191"/>
              <p:cNvSpPr/>
              <p:nvPr>
                <p:custDataLst>
                  <p:tags r:id="rId8"/>
                </p:custDataLst>
              </p:nvPr>
            </p:nvSpPr>
            <p:spPr>
              <a:xfrm>
                <a:off x="9122" y="2450"/>
                <a:ext cx="957" cy="755"/>
              </a:xfrm>
              <a:custGeom>
                <a:avLst/>
                <a:gdLst>
                  <a:gd name="connsiteX0" fmla="*/ 0 w 957"/>
                  <a:gd name="connsiteY0" fmla="*/ 739 h 755"/>
                  <a:gd name="connsiteX1" fmla="*/ 471 w 957"/>
                  <a:gd name="connsiteY1" fmla="*/ 0 h 755"/>
                  <a:gd name="connsiteX2" fmla="*/ 957 w 957"/>
                  <a:gd name="connsiteY2" fmla="*/ 755 h 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7" h="755">
                    <a:moveTo>
                      <a:pt x="0" y="739"/>
                    </a:moveTo>
                    <a:lnTo>
                      <a:pt x="471" y="0"/>
                    </a:lnTo>
                    <a:lnTo>
                      <a:pt x="957" y="755"/>
                    </a:lnTo>
                  </a:path>
                </a:pathLst>
              </a:custGeom>
              <a:noFill/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3" name="椭圆 192"/>
              <p:cNvSpPr/>
              <p:nvPr>
                <p:custDataLst>
                  <p:tags r:id="rId9"/>
                </p:custDataLst>
              </p:nvPr>
            </p:nvSpPr>
            <p:spPr>
              <a:xfrm>
                <a:off x="9441" y="2387"/>
                <a:ext cx="320" cy="32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sp>
        <p:nvSpPr>
          <p:cNvPr id="194" name="Title 6"/>
          <p:cNvSpPr txBox="1"/>
          <p:nvPr>
            <p:custDataLst>
              <p:tags r:id="rId5"/>
            </p:custDataLst>
          </p:nvPr>
        </p:nvSpPr>
        <p:spPr>
          <a:xfrm>
            <a:off x="1464945" y="1223645"/>
            <a:ext cx="6570345" cy="268795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 3" panose="05040102010807070707" charset="0"/>
              <a:buNone/>
            </a:pPr>
            <a:r>
              <a:rPr lang="zh-CN" altLang="en-US" sz="1200" spc="16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技术控制要求</a:t>
            </a:r>
            <a:r>
              <a:rPr lang="zh-CN" altLang="en-US" sz="1200" spc="160" dirty="0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具备线上、线下不同的下单需求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具备订单缓存功能，受机构影响，该设备最大可同时制作4份面，实时煮制订单少于4份时，可向小程序索要订单，超过4份则关闭接单通道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实时反馈每碗面的制作状态，当前处于什么位置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制面机需根据订单的大中小份面，自动调整出水出面量，且大中小份面克重可设定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面机更换面刀时，自动调用相应的面条煮制总时间以及切刀速度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841375" y="411480"/>
            <a:ext cx="11952605" cy="55562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凌臣采用方案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/>
          </a:p>
          <a:p>
            <a:endParaRPr lang="zh-CN" altLang="en-US" sz="1600" dirty="0"/>
          </a:p>
        </p:txBody>
      </p:sp>
      <p:sp>
        <p:nvSpPr>
          <p:cNvPr id="69" name="Title 6"/>
          <p:cNvSpPr txBox="1"/>
          <p:nvPr>
            <p:custDataLst>
              <p:tags r:id="rId3"/>
            </p:custDataLst>
          </p:nvPr>
        </p:nvSpPr>
        <p:spPr>
          <a:xfrm>
            <a:off x="899795" y="987425"/>
            <a:ext cx="4013835" cy="83121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charset="0"/>
              <a:buNone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上述一系列需求可以划分为两个方面</a:t>
            </a:r>
          </a:p>
          <a:p>
            <a:pPr marL="296545" lvl="0" indent="-296545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订单的处理，</a:t>
            </a:r>
          </a:p>
          <a:p>
            <a:pPr marL="296545" lvl="0" indent="-296545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面机制面相关配方的调用</a:t>
            </a:r>
          </a:p>
        </p:txBody>
      </p:sp>
      <p:grpSp>
        <p:nvGrpSpPr>
          <p:cNvPr id="341" name="组合 340"/>
          <p:cNvGrpSpPr/>
          <p:nvPr>
            <p:custDataLst>
              <p:tags r:id="rId4"/>
            </p:custDataLst>
          </p:nvPr>
        </p:nvGrpSpPr>
        <p:grpSpPr>
          <a:xfrm>
            <a:off x="961390" y="1911985"/>
            <a:ext cx="3584575" cy="2426335"/>
            <a:chOff x="1740" y="3326"/>
            <a:chExt cx="9421" cy="6466"/>
          </a:xfrm>
        </p:grpSpPr>
        <p:sp>
          <p:nvSpPr>
            <p:cNvPr id="342" name="折角形 341"/>
            <p:cNvSpPr/>
            <p:nvPr>
              <p:custDataLst>
                <p:tags r:id="rId10"/>
              </p:custDataLst>
            </p:nvPr>
          </p:nvSpPr>
          <p:spPr>
            <a:xfrm>
              <a:off x="1740" y="3326"/>
              <a:ext cx="9421" cy="6466"/>
            </a:xfrm>
            <a:prstGeom prst="foldedCorner">
              <a:avLst>
                <a:gd name="adj" fmla="val 24325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43" name="任意多边形 342"/>
            <p:cNvSpPr/>
            <p:nvPr>
              <p:custDataLst>
                <p:tags r:id="rId11"/>
              </p:custDataLst>
            </p:nvPr>
          </p:nvSpPr>
          <p:spPr>
            <a:xfrm>
              <a:off x="2439" y="3326"/>
              <a:ext cx="729" cy="1047"/>
            </a:xfrm>
            <a:custGeom>
              <a:avLst/>
              <a:gdLst>
                <a:gd name="connsiteX0" fmla="*/ 0 w 1500"/>
                <a:gd name="connsiteY0" fmla="*/ 0 h 1449"/>
                <a:gd name="connsiteX1" fmla="*/ 1500 w 1500"/>
                <a:gd name="connsiteY1" fmla="*/ 0 h 1449"/>
                <a:gd name="connsiteX2" fmla="*/ 1500 w 1500"/>
                <a:gd name="connsiteY2" fmla="*/ 1449 h 1449"/>
                <a:gd name="connsiteX3" fmla="*/ 768 w 1500"/>
                <a:gd name="connsiteY3" fmla="*/ 1098 h 1449"/>
                <a:gd name="connsiteX4" fmla="*/ 0 w 1500"/>
                <a:gd name="connsiteY4" fmla="*/ 1449 h 1449"/>
                <a:gd name="connsiteX5" fmla="*/ 0 w 1500"/>
                <a:gd name="connsiteY5" fmla="*/ 0 h 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0" h="1449">
                  <a:moveTo>
                    <a:pt x="0" y="0"/>
                  </a:moveTo>
                  <a:lnTo>
                    <a:pt x="1500" y="0"/>
                  </a:lnTo>
                  <a:lnTo>
                    <a:pt x="1500" y="1449"/>
                  </a:lnTo>
                  <a:lnTo>
                    <a:pt x="768" y="1098"/>
                  </a:lnTo>
                  <a:lnTo>
                    <a:pt x="0" y="1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44" name="Title 6"/>
          <p:cNvSpPr txBox="1"/>
          <p:nvPr>
            <p:custDataLst>
              <p:tags r:id="rId5"/>
            </p:custDataLst>
          </p:nvPr>
        </p:nvSpPr>
        <p:spPr>
          <a:xfrm>
            <a:off x="685165" y="2294255"/>
            <a:ext cx="3394710" cy="169164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订单处理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义一个订单相关的结构体数组，长度为10，用来存储订单信息。使用两个索引变量，一个索引变量索引正在执行的订单数组号，一个变量索引下一个可插入的订单数组号。当索引超过10时，重新从1开始，循环覆盖。每个制面流程再赋值到对应的数组状态中，从而实现状态的实时显示</a:t>
            </a:r>
          </a:p>
        </p:txBody>
      </p:sp>
      <p:grpSp>
        <p:nvGrpSpPr>
          <p:cNvPr id="345" name="组合 344"/>
          <p:cNvGrpSpPr/>
          <p:nvPr>
            <p:custDataLst>
              <p:tags r:id="rId6"/>
            </p:custDataLst>
          </p:nvPr>
        </p:nvGrpSpPr>
        <p:grpSpPr>
          <a:xfrm>
            <a:off x="4716145" y="1911985"/>
            <a:ext cx="3584575" cy="2426335"/>
            <a:chOff x="1740" y="3326"/>
            <a:chExt cx="9421" cy="6466"/>
          </a:xfrm>
        </p:grpSpPr>
        <p:sp>
          <p:nvSpPr>
            <p:cNvPr id="346" name="折角形 345"/>
            <p:cNvSpPr/>
            <p:nvPr>
              <p:custDataLst>
                <p:tags r:id="rId8"/>
              </p:custDataLst>
            </p:nvPr>
          </p:nvSpPr>
          <p:spPr>
            <a:xfrm>
              <a:off x="1740" y="3326"/>
              <a:ext cx="9421" cy="6466"/>
            </a:xfrm>
            <a:prstGeom prst="foldedCorner">
              <a:avLst>
                <a:gd name="adj" fmla="val 24325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47" name="任意多边形 346"/>
            <p:cNvSpPr/>
            <p:nvPr>
              <p:custDataLst>
                <p:tags r:id="rId9"/>
              </p:custDataLst>
            </p:nvPr>
          </p:nvSpPr>
          <p:spPr>
            <a:xfrm>
              <a:off x="2439" y="3326"/>
              <a:ext cx="729" cy="1047"/>
            </a:xfrm>
            <a:custGeom>
              <a:avLst/>
              <a:gdLst>
                <a:gd name="connsiteX0" fmla="*/ 0 w 1500"/>
                <a:gd name="connsiteY0" fmla="*/ 0 h 1449"/>
                <a:gd name="connsiteX1" fmla="*/ 1500 w 1500"/>
                <a:gd name="connsiteY1" fmla="*/ 0 h 1449"/>
                <a:gd name="connsiteX2" fmla="*/ 1500 w 1500"/>
                <a:gd name="connsiteY2" fmla="*/ 1449 h 1449"/>
                <a:gd name="connsiteX3" fmla="*/ 768 w 1500"/>
                <a:gd name="connsiteY3" fmla="*/ 1098 h 1449"/>
                <a:gd name="connsiteX4" fmla="*/ 0 w 1500"/>
                <a:gd name="connsiteY4" fmla="*/ 1449 h 1449"/>
                <a:gd name="connsiteX5" fmla="*/ 0 w 1500"/>
                <a:gd name="connsiteY5" fmla="*/ 0 h 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0" h="1449">
                  <a:moveTo>
                    <a:pt x="0" y="0"/>
                  </a:moveTo>
                  <a:lnTo>
                    <a:pt x="1500" y="0"/>
                  </a:lnTo>
                  <a:lnTo>
                    <a:pt x="1500" y="1449"/>
                  </a:lnTo>
                  <a:lnTo>
                    <a:pt x="768" y="1098"/>
                  </a:lnTo>
                  <a:lnTo>
                    <a:pt x="0" y="1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48" name="Title 6"/>
          <p:cNvSpPr txBox="1"/>
          <p:nvPr>
            <p:custDataLst>
              <p:tags r:id="rId7"/>
            </p:custDataLst>
          </p:nvPr>
        </p:nvSpPr>
        <p:spPr>
          <a:xfrm>
            <a:off x="4439920" y="2294255"/>
            <a:ext cx="3394710" cy="169164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面机配方调用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面机部分，以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100g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面条产出量所需的各类参数进行标定，大中小份所设定的克重数，按比例调用相关参数，再根据订单是大中小份，给相关参数赋值。将面刀与切刀速度和煮制时间绑定，制作成配方，在画面切换刀型时自动加载保存的相关参数</a:t>
            </a:r>
            <a:endParaRPr lang="en-US" altLang="zh-CN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U1NzdkYmY2NzA3ZjgxNTA1OWJkOTM4NjkzOGUxMzkifQ=="/>
  <p:tag name="KSO_WPP_MARK_KEY" val="f0655fd2-e003-42df-8881-31b758c8594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9be218b7-f418-4f12-9fa1-307f47356780}"/>
  <p:tag name="KSO_WM_UNIT_TEXTBOXSTYLE_TEMPLATEID" val="3132716"/>
  <p:tag name="KSO_WM_UNIT_TEXTBOXSTYLE_TYPE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c229d57f-907c-46b0-9d3d-10c58c873cf9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28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  <p:tag name="KSO_WM_UNIT_TEXTBOXSTYLE_TEMPLATEID" val="3135479"/>
  <p:tag name="KSO_WM_UNIT_TEXTBOXSTYLE_TYPE" val="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c229d57f-907c-46b0-9d3d-10c58c873cf9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28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  <p:tag name="KSO_WM_UNIT_TEXTBOXSTYLE_TEMPLATEID" val="3135479"/>
  <p:tag name="KSO_WM_UNIT_TEXTBOXSTYLE_TYPE" val="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28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28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28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28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6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9e0c49b1-02fe-453a-a5b2-156f20d25523}"/>
  <p:tag name="KSO_WM_UNIT_TEXTBOXSTYLE_TEMPLATEID" val="3132718"/>
  <p:tag name="KSO_WM_UNIT_TEXTBOXSTYLE_TYPE" val="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fcf2187a-a934-4c6b-88ed-a3e8e50527fb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。"/>
  <p:tag name="KSO_WM_UNIT_NOCLEAR" val="1"/>
  <p:tag name="KSO_WM_UNIT_VALUE" val="7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74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  <p:tag name="KSO_WM_UNIT_TEXTBOXSTYLE_TEMPLATEID" val="3135364"/>
  <p:tag name="KSO_WM_UNIT_TEXTBOXSTYLE_TYPE" val="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15.80112"/>
  <p:tag name="KSO_WM_UNIT_TEXTBOXSTYLE_ADJUSTTOP" val="0_-20.42583"/>
  <p:tag name="KSO_WM_UNIT_TEXTBOXSTYLE_ADJUSTWIDTH" val="100_31.60229"/>
  <p:tag name="KSO_WM_UNIT_TEXTBOXSTYLE_ADJUSTHEIGTH" val="100_40.85158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174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7.80112"/>
  <p:tag name="KSO_WM_UNIT_TEXTBOXSTYLE_ADJUSTTOP" val="0_-32.42583"/>
  <p:tag name="KSO_WM_UNIT_TEXTBOXSTYLE_ADJUSTWIDTH" val="100_55.60001"/>
  <p:tag name="KSO_WM_UNIT_TEXTBOXSTYLE_ADJUSTHEIGTH" val="100_64.85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174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7.24435"/>
  <p:tag name="KSO_WM_UNIT_TEXTBOXSTYLE_ADJUSTTOP" val="0_-32.7383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mixed20201941_174*i*9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15.79346"/>
  <p:tag name="KSO_WM_UNIT_TEXTBOXSTYLE_ADJUSTTOP" val="0_-32.7383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mixed20201941_174*i*10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7.24985"/>
  <p:tag name="KSO_WM_UNIT_TEXTBOXSTYLE_ADJUSTTOP" val="100_20.86176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mixed20201941_174*i*1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15.79944"/>
  <p:tag name="KSO_WM_UNIT_TEXTBOXSTYLE_ADJUSTTOP" val="100_20.86176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mixed20201941_174*i*1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15.54999"/>
  <p:tag name="KSO_WM_UNIT_TEXTBOXSTYLE_ADJUSTTOP" val="0_-27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174*i*3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-53.94998"/>
  <p:tag name="KSO_WM_UNIT_TEXTBOXSTYLE_ADJUSTTOP" val="0_-27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mixed20201941_174*i*4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-53.94998"/>
  <p:tag name="KSO_WM_UNIT_TEXTBOXSTYLE_ADJUSTTOP" val="100_37.85002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mixed20201941_174*i*5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15.54999"/>
  <p:tag name="KSO_WM_UNIT_TEXTBOXSTYLE_ADJUSTTOP" val="100_37.85002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mixed20201941_174*i*6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7.54999"/>
  <p:tag name="KSO_WM_UNIT_TEXTBOXSTYLE_ADJUSTTOP" val="50_-74.77499"/>
  <p:tag name="KSO_WM_UNIT_TEXTBOXSTYLE_ADJUSTHEIGTH" val="100_-9.549988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mixed20201941_174*i*7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28.05002"/>
  <p:tag name="KSO_WM_UNIT_TEXTBOXSTYLE_ADJUSTTOP" val="50_-74.82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mixed20201941_174*i*8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1267a0a8-69ea-419f-b3f3-ef32fb2ad824}"/>
  <p:tag name="KSO_WM_UNIT_TEXTBOXSTYLE_TEMPLATEID" val="3132716"/>
  <p:tag name="KSO_WM_UNIT_TEXTBOXSTYLE_TYPE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9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c6d33fdd-9348-493f-bfb2-76c46c34fccf}"/>
  <p:tag name="KSO_WM_UNIT_TEXTBOXSTYLE_TEMPLATEID" val="3132666"/>
  <p:tag name="KSO_WM_UNIT_TEXTBOXSTYLE_TYPE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99b74672-e587-4108-8fcf-e9af9c10724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7"/>
  <p:tag name="KSO_WM_UNIT_TEXTBOXSTYLE_SHAPETYPE" val="1"/>
  <p:tag name="KSO_WM_UNIT_TEXTBOXSTYLE_ADJUSTLEFT" val="0_180.2014"/>
  <p:tag name="KSO_WM_UNIT_TEXTBOXSTYLE_ADJUSTTOP" val="0_281.5305"/>
  <p:tag name="KSO_WM_UNIT_TEXTBOXSTYLE_DECORATEINDEX" val="2"/>
  <p:tag name="KSO_WM_UNIT_TEXTBOXSTYLE_GUID" val="{99b74672-e587-4108-8fcf-e9af9c10724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2"/>
  <p:tag name="KSO_WM_UNIT_TEXTBOXSTYLE_SHAPETYPE" val="1"/>
  <p:tag name="KSO_WM_UNIT_TEXTBOXSTYLE_ADJUSTLEFT" val="0_350.2014"/>
  <p:tag name="KSO_WM_UNIT_TEXTBOXSTYLE_ADJUSTTOP" val="0_281.5305"/>
  <p:tag name="KSO_WM_UNIT_TEXTBOXSTYLE_DECORATEINDEX" val="3"/>
  <p:tag name="KSO_WM_UNIT_TEXTBOXSTYLE_GUID" val="{99b74672-e587-4108-8fcf-e9af9c10724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7"/>
  <p:tag name="KSO_WM_UNIT_TEXTBOXSTYLE_SHAPETYPE" val="1"/>
  <p:tag name="KSO_WM_UNIT_TEXTBOXSTYLE_ADJUSTLEFT" val="0_520.2014"/>
  <p:tag name="KSO_WM_UNIT_TEXTBOXSTYLE_ADJUSTTOP" val="0_281.5305"/>
  <p:tag name="KSO_WM_UNIT_TEXTBOXSTYLE_DECORATEINDEX" val="4"/>
  <p:tag name="KSO_WM_UNIT_TEXTBOXSTYLE_GUID" val="{99b74672-e587-4108-8fcf-e9af9c10724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2"/>
  <p:tag name="KSO_WM_UNIT_TEXTBOXSTYLE_SHAPETYPE" val="1"/>
  <p:tag name="KSO_WM_UNIT_TEXTBOXSTYLE_ADJUSTLEFT" val="0_690.2014"/>
  <p:tag name="KSO_WM_UNIT_TEXTBOXSTYLE_ADJUSTTOP" val="0_281.5305"/>
  <p:tag name="KSO_WM_UNIT_TEXTBOXSTYLE_DECORATEINDEX" val="5"/>
  <p:tag name="KSO_WM_UNIT_TEXTBOXSTYLE_GUID" val="{99b74672-e587-4108-8fcf-e9af9c10724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能实现，图文排版，让我们能实现，图文排版，让图图片&#10;您的正文已经经简明扼要，字字珠玑。&#10;您的正文已经经简明扼要，字字珠玑。&#10;您的正文已经经简明扼要，字字珠玑。&#10;您的正文已经经简明扼要，字字珠玑。&#10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mixed20202550_1*f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EXTBOXSTYLE_SHAPETYPE" val="0"/>
  <p:tag name="KSO_WM_UNIT_TEXTBOXSTYLE_TEMPLATETYPE" val="9"/>
  <p:tag name="KSO_WM_UNIT_TEXTBOXSTYLE_GUID" val="{99b74672-e587-4108-8fcf-e9af9c107243}"/>
  <p:tag name="KSO_WM_UNIT_TEXTBOXSTYLE_TEMPLATEID" val="3139427"/>
  <p:tag name="KSO_WM_UNIT_TEXTBOXSTYLE_TYPE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367.6166"/>
  <p:tag name="KSO_WM_UNIT_TEXTBOXSTYLE_ADJUSTTOP" val="0_299.634"/>
  <p:tag name="KSO_WM_UNIT_TEXTBOXSTYLE_DECORATEINDEX" val="3"/>
  <p:tag name="KSO_WM_UNIT_TEXTBOXSTYLE_GUID" val="{0131be1f-bf12-45b8-acdc-99e154e50664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5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5"/>
  <p:tag name="KSO_WM_UNIT_TEXTBOXSTYLE_SHAPETYPE" val="1"/>
  <p:tag name="KSO_WM_UNIT_TEXTBOXSTYLE_ADJUSTLEFT" val="0_190.8666"/>
  <p:tag name="KSO_WM_UNIT_TEXTBOXSTYLE_ADJUSTTOP" val="0_299.634"/>
  <p:tag name="KSO_WM_UNIT_TEXTBOXSTYLE_DECORATEINDEX" val="2"/>
  <p:tag name="KSO_WM_UNIT_TEXTBOXSTYLE_GUID" val="{0131be1f-bf12-45b8-acdc-99e154e5066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9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9"/>
  <p:tag name="KSO_WM_UNIT_TEXTBOXSTYLE_SHAPETYPE" val="1"/>
  <p:tag name="KSO_WM_UNIT_TEXTBOXSTYLE_ADJUSTLEFT" val="0_14.10165"/>
  <p:tag name="KSO_WM_UNIT_TEXTBOXSTYLE_ADJUSTTOP" val="0_299.584"/>
  <p:tag name="KSO_WM_UNIT_TEXTBOXSTYLE_DECORATEINDEX" val="1"/>
  <p:tag name="KSO_WM_UNIT_TEXTBOXSTYLE_GUID" val="{0131be1f-bf12-45b8-acdc-99e154e50664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2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2"/>
  <p:tag name="KSO_WM_UNIT_TEXTBOXSTYLE_SHAPETYPE" val="1"/>
  <p:tag name="KSO_WM_UNIT_TEXTBOXSTYLE_ADJUSTLEFT" val="0_721.1166"/>
  <p:tag name="KSO_WM_UNIT_TEXTBOXSTYLE_ADJUSTTOP" val="0_299.584"/>
  <p:tag name="KSO_WM_UNIT_TEXTBOXSTYLE_DECORATEINDEX" val="5"/>
  <p:tag name="KSO_WM_UNIT_TEXTBOXSTYLE_GUID" val="{0131be1f-bf12-45b8-acdc-99e154e50664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6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6"/>
  <p:tag name="KSO_WM_UNIT_TEXTBOXSTYLE_SHAPETYPE" val="1"/>
  <p:tag name="KSO_WM_UNIT_TEXTBOXSTYLE_ADJUSTLEFT" val="0_16.19268"/>
  <p:tag name="KSO_WM_UNIT_TEXTBOXSTYLE_ADJUSTTOP" val="0_396.1184"/>
  <p:tag name="KSO_WM_UNIT_TEXTBOXSTYLE_DECORATEINDEX" val="6"/>
  <p:tag name="KSO_WM_UNIT_TEXTBOXSTYLE_GUID" val="{0131be1f-bf12-45b8-acdc-99e154e50664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9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9"/>
  <p:tag name="KSO_WM_UNIT_TEXTBOXSTYLE_SHAPETYPE" val="1"/>
  <p:tag name="KSO_WM_UNIT_TEXTBOXSTYLE_ADJUSTLEFT" val="0_369.7105"/>
  <p:tag name="KSO_WM_UNIT_TEXTBOXSTYLE_ADJUSTTOP" val="0_396.1184"/>
  <p:tag name="KSO_WM_UNIT_TEXTBOXSTYLE_DECORATEINDEX" val="8"/>
  <p:tag name="KSO_WM_UNIT_TEXTBOXSTYLE_GUID" val="{0131be1f-bf12-45b8-acdc-99e154e50664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0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0"/>
  <p:tag name="KSO_WM_UNIT_TEXTBOXSTYLE_SHAPETYPE" val="1"/>
  <p:tag name="KSO_WM_UNIT_TEXTBOXSTYLE_ADJUSTLEFT" val="0_546.4446"/>
  <p:tag name="KSO_WM_UNIT_TEXTBOXSTYLE_ADJUSTTOP" val="0_396.1184"/>
  <p:tag name="KSO_WM_UNIT_TEXTBOXSTYLE_DECORATEINDEX" val="9"/>
  <p:tag name="KSO_WM_UNIT_TEXTBOXSTYLE_GUID" val="{0131be1f-bf12-45b8-acdc-99e154e50664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3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3"/>
  <p:tag name="KSO_WM_UNIT_TEXTBOXSTYLE_SHAPETYPE" val="1"/>
  <p:tag name="KSO_WM_UNIT_TEXTBOXSTYLE_ADJUSTLEFT" val="0_722.2663"/>
  <p:tag name="KSO_WM_UNIT_TEXTBOXSTYLE_ADJUSTTOP" val="0_405.1185"/>
  <p:tag name="KSO_WM_UNIT_TEXTBOXSTYLE_DECORATEINDEX" val="10"/>
  <p:tag name="KSO_WM_UNIT_TEXTBOXSTYLE_GUID" val="{0131be1f-bf12-45b8-acdc-99e154e50664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6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6"/>
  <p:tag name="KSO_WM_UNIT_TEXTBOXSTYLE_SHAPETYPE" val="1"/>
  <p:tag name="KSO_WM_UNIT_TEXTBOXSTYLE_ADJUSTLEFT" val="0_544.3676"/>
  <p:tag name="KSO_WM_UNIT_TEXTBOXSTYLE_ADJUSTTOP" val="0_299.6352"/>
  <p:tag name="KSO_WM_UNIT_TEXTBOXSTYLE_DECORATEINDEX" val="4"/>
  <p:tag name="KSO_WM_UNIT_TEXTBOXSTYLE_GUID" val="{0131be1f-bf12-45b8-acdc-99e154e50664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9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9"/>
  <p:tag name="KSO_WM_UNIT_TEXTBOXSTYLE_SHAPETYPE" val="1"/>
  <p:tag name="KSO_WM_UNIT_TEXTBOXSTYLE_ADJUSTLEFT" val="0_190.8313"/>
  <p:tag name="KSO_WM_UNIT_TEXTBOXSTYLE_ADJUSTTOP" val="0_396.1184"/>
  <p:tag name="KSO_WM_UNIT_TEXTBOXSTYLE_DECORATEINDEX" val="7"/>
  <p:tag name="KSO_WM_UNIT_TEXTBOXSTYLE_GUID" val="{0131be1f-bf12-45b8-acdc-99e154e50664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能实现，图文排版，让我们能实现，图文排版，让图图片&#10;您的正文已经经简明扼要，字字珠玑。&#10;您的正文已经经简明扼要，字字珠玑。&#10;您的正文已经经简明扼要，字字珠玑。&#10;您的正文已经经简明扼要，字字珠玑。&#10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mixed20202551_1*f*1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EXTBOXSTYLE_SHAPETYPE" val="0"/>
  <p:tag name="KSO_WM_UNIT_TEXTBOXSTYLE_TEMPLATETYPE" val="9"/>
  <p:tag name="KSO_WM_UNIT_TEXTBOXSTYLE_GUID" val="{0131be1f-bf12-45b8-acdc-99e154e50664}"/>
  <p:tag name="KSO_WM_UNIT_TEXTBOXSTYLE_TEMPLATEID" val="3139424"/>
  <p:tag name="KSO_WM_UNIT_TEXTBOXSTYLE_TYPE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30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31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3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7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8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4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5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1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2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7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8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3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4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5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0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11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6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7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8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2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3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1_1*i*4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211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b560c65f-ef23-4e75-8faa-ae5dd9e819f8}"/>
  <p:tag name="KSO_WM_UNIT_TEXTBOXSTYLE_TEMPLATEID" val="3132783"/>
  <p:tag name="KSO_WM_UNIT_TEXTBOXSTYLE_TYPE" val="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a6b2d8a0-fb3d-477e-a228-f71c2d5553e4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40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6b2d8a0-fb3d-477e-a228-f71c2d5553e4}"/>
  <p:tag name="KSO_WM_UNIT_TEXTBOXSTYLE_TEMPLATEID" val="3135599"/>
  <p:tag name="KSO_WM_UNIT_TEXTBOXSTYLE_TYPE" val="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8.84999"/>
  <p:tag name="KSO_WM_UNIT_TEXTBOXSTYLE_ADJUSTTOP" val="0_-30"/>
  <p:tag name="KSO_WM_UNIT_TEXTBOXSTYLE_ADJUSTWIDTH" val="100_77.55002"/>
  <p:tag name="KSO_WM_UNIT_TEXTBOXSTYLE_ADJUSTHEIGTH" val="100_6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40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6b2d8a0-fb3d-477e-a228-f71c2d5553e4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50_-23.97499"/>
  <p:tag name="KSO_WM_UNIT_TEXTBOXSTYLE_ADJUSTTOP" val="0_-75.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40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6b2d8a0-fb3d-477e-a228-f71c2d5553e4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50_-23.97499"/>
  <p:tag name="KSO_WM_UNIT_TEXTBOXSTYLE_ADJUSTTOP" val="0_-71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409*i*3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50_-8.025009"/>
  <p:tag name="KSO_WM_UNIT_TEXTBOXSTYLE_ADJUSTTOP" val="0_-75.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mixed20201941_409*i*4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Bold"/>
        <a:ea typeface="思源黑体 CN Normal"/>
        <a:cs typeface=""/>
      </a:majorFont>
      <a:minorFont>
        <a:latin typeface="思源黑体 CN Regular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7843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940</Words>
  <Application>Microsoft Office PowerPoint</Application>
  <PresentationFormat>全屏显示(16:9)</PresentationFormat>
  <Paragraphs>130</Paragraphs>
  <Slides>20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WPS-Bullets</vt:lpstr>
      <vt:lpstr>思源黑体</vt:lpstr>
      <vt:lpstr>思源黑体 CN Regular</vt:lpstr>
      <vt:lpstr>微软雅黑</vt:lpstr>
      <vt:lpstr>Arial</vt:lpstr>
      <vt:lpstr>Calibri</vt:lpstr>
      <vt:lpstr>Wingdings</vt:lpstr>
      <vt:lpstr>Wingdings 3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肖庆林</dc:creator>
  <cp:lastModifiedBy>TOBY LEE</cp:lastModifiedBy>
  <cp:revision>2240</cp:revision>
  <dcterms:created xsi:type="dcterms:W3CDTF">2021-12-13T04:49:00Z</dcterms:created>
  <dcterms:modified xsi:type="dcterms:W3CDTF">2025-05-21T00:51:18Z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EC55878A6B2944BF9244AB64F07C7FB8_13</vt:lpwstr>
  </property>
  <property fmtid="{D5CDD505-2E9C-101B-9397-08002B2CF9AE}" pid="3" name="KSOProductBuildVer">
    <vt:lpwstr>2052-12.1.0.20305</vt:lpwstr>
  </property>
</Properties>
</file>