
<file path=[Content_Types].xml><?xml version="1.0" encoding="utf-8"?>
<Types xmlns="http://schemas.openxmlformats.org/package/2006/content-types">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1587" r:id="rId3"/>
    <p:sldId id="392" r:id="rId4"/>
    <p:sldId id="1770" r:id="rId5"/>
    <p:sldId id="1809" r:id="rId6"/>
    <p:sldId id="1834" r:id="rId8"/>
    <p:sldId id="1848" r:id="rId9"/>
    <p:sldId id="1810" r:id="rId10"/>
    <p:sldId id="1849" r:id="rId11"/>
    <p:sldId id="1771" r:id="rId12"/>
    <p:sldId id="1816" r:id="rId13"/>
    <p:sldId id="1835" r:id="rId14"/>
    <p:sldId id="1836" r:id="rId15"/>
    <p:sldId id="1818" r:id="rId16"/>
    <p:sldId id="1838" r:id="rId17"/>
    <p:sldId id="1825" r:id="rId18"/>
    <p:sldId id="1840" r:id="rId19"/>
    <p:sldId id="1843" r:id="rId20"/>
    <p:sldId id="1846" r:id="rId21"/>
    <p:sldId id="1594" r:id="rId22"/>
  </p:sldIdLst>
  <p:sldSz cx="9144000" cy="5143500" type="screen16x9"/>
  <p:notesSz cx="7099300" cy="10234295"/>
  <p:custDataLst>
    <p:tags r:id="rId27"/>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sis" initials="l" lastIdx="3" clrIdx="0"/>
  <p:cmAuthor id="3" name="作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CCF"/>
    <a:srgbClr val="7EC35A"/>
    <a:srgbClr val="78C040"/>
    <a:srgbClr val="028DCF"/>
    <a:srgbClr val="F6F6F6"/>
    <a:srgbClr val="202630"/>
    <a:srgbClr val="77BF43"/>
    <a:srgbClr val="64B79E"/>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95" autoAdjust="0"/>
    <p:restoredTop sz="96261" autoAdjust="0"/>
  </p:normalViewPr>
  <p:slideViewPr>
    <p:cSldViewPr>
      <p:cViewPr varScale="1">
        <p:scale>
          <a:sx n="102" d="100"/>
          <a:sy n="102" d="100"/>
        </p:scale>
        <p:origin x="272" y="72"/>
      </p:cViewPr>
      <p:guideLst/>
    </p:cSldViewPr>
  </p:slideViewPr>
  <p:notesTextViewPr>
    <p:cViewPr>
      <p:scale>
        <a:sx n="150" d="100"/>
        <a:sy n="150" d="100"/>
      </p:scale>
      <p:origin x="0" y="0"/>
    </p:cViewPr>
  </p:notesTextViewPr>
  <p:sorterViewPr>
    <p:cViewPr>
      <p:scale>
        <a:sx n="66" d="100"/>
        <a:sy n="66" d="100"/>
      </p:scale>
      <p:origin x="0" y="202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52.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ea typeface="思源黑体 CN Normal" panose="020B0400000000000000" pitchFamily="34" charset="-122"/>
              </a:defRPr>
            </a:lvl1pPr>
          </a:lstStyle>
          <a:p>
            <a:pPr>
              <a:defRPr/>
            </a:pPr>
            <a:endParaRPr lang="zh-CN" altLang="en-US" dirty="0"/>
          </a:p>
        </p:txBody>
      </p:sp>
      <p:sp>
        <p:nvSpPr>
          <p:cNvPr id="3" name="日期占位符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ea typeface="思源黑体 CN Normal" panose="020B0400000000000000" pitchFamily="34" charset="-122"/>
              </a:defRPr>
            </a:lvl1pPr>
          </a:lstStyle>
          <a:p>
            <a:pPr>
              <a:defRPr/>
            </a:pPr>
            <a:fld id="{D26C39E3-8B35-45E3-BC29-94A677D6CBB9}"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zh-CN" altLang="en-US" noProof="0" dirty="0"/>
          </a:p>
        </p:txBody>
      </p:sp>
      <p:sp>
        <p:nvSpPr>
          <p:cNvPr id="5" name="备注占位符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zh-CN" altLang="en-US" noProof="0" dirty="0"/>
              <a:t>单击此处编辑母版文本样式</a:t>
            </a:r>
            <a:endParaRPr lang="zh-CN" altLang="en-US" noProof="0" dirty="0"/>
          </a:p>
          <a:p>
            <a:pPr lvl="1"/>
            <a:r>
              <a:rPr lang="zh-CN" altLang="en-US" noProof="0" dirty="0"/>
              <a:t>第二级</a:t>
            </a:r>
            <a:endParaRPr lang="zh-CN" altLang="en-US" noProof="0" dirty="0"/>
          </a:p>
          <a:p>
            <a:pPr lvl="2"/>
            <a:r>
              <a:rPr lang="zh-CN" altLang="en-US" noProof="0" dirty="0"/>
              <a:t>第三级</a:t>
            </a:r>
            <a:endParaRPr lang="zh-CN" altLang="en-US" noProof="0" dirty="0"/>
          </a:p>
          <a:p>
            <a:pPr lvl="3"/>
            <a:r>
              <a:rPr lang="zh-CN" altLang="en-US" noProof="0" dirty="0"/>
              <a:t>第四级</a:t>
            </a:r>
            <a:endParaRPr lang="zh-CN" altLang="en-US" noProof="0" dirty="0"/>
          </a:p>
          <a:p>
            <a:pPr lvl="4"/>
            <a:r>
              <a:rPr lang="zh-CN" altLang="en-US" noProof="0" dirty="0"/>
              <a:t>第五级</a:t>
            </a:r>
            <a:endParaRPr lang="zh-CN" altLang="en-US" noProof="0" dirty="0"/>
          </a:p>
        </p:txBody>
      </p:sp>
      <p:sp>
        <p:nvSpPr>
          <p:cNvPr id="6" name="页脚占位符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ea typeface="思源黑体 CN Normal" panose="020B0400000000000000"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mn-lt"/>
                <a:ea typeface="思源黑体 CN Normal" panose="020B0400000000000000" pitchFamily="34" charset="-122"/>
              </a:defRPr>
            </a:lvl1pPr>
          </a:lstStyle>
          <a:p>
            <a:pPr>
              <a:defRPr/>
            </a:pPr>
            <a:fld id="{DA07EF41-3694-421D-B7BE-BF93C347822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1pPr>
    <a:lvl2pPr marL="4572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2pPr>
    <a:lvl3pPr marL="9144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3pPr>
    <a:lvl4pPr marL="13716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4pPr>
    <a:lvl5pPr marL="18288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0237FDA-BEE9-452D-89F1-0B6E0B908AD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0237FDA-BEE9-452D-89F1-0B6E0B908AD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0237FDA-BEE9-452D-89F1-0B6E0B908AD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0237FDA-BEE9-452D-89F1-0B6E0B908AD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文本框 1"/>
          <p:cNvSpPr txBox="1"/>
          <p:nvPr/>
        </p:nvSpPr>
        <p:spPr>
          <a:xfrm>
            <a:off x="7308215" y="4731385"/>
            <a:ext cx="1554480" cy="245110"/>
          </a:xfrm>
          <a:prstGeom prst="rect">
            <a:avLst/>
          </a:prstGeom>
          <a:noFill/>
        </p:spPr>
        <p:txBody>
          <a:bodyPr wrap="square" rtlCol="0" anchor="t">
            <a:spAutoFit/>
          </a:bodyPr>
          <a:lstStyle/>
          <a:p>
            <a:r>
              <a:rPr lang="zh-CN" altLang="en-US"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电话：</a:t>
            </a:r>
            <a:r>
              <a:rPr lang="en-US" altLang="zh-CN"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400-036-0876</a:t>
            </a:r>
            <a:endParaRPr lang="en-US" altLang="zh-CN"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bg>
      <p:bgRef idx="1001">
        <a:schemeClr val="bg1"/>
      </p:bgRef>
    </p:bg>
    <p:spTree>
      <p:nvGrpSpPr>
        <p:cNvPr id="1" name=""/>
        <p:cNvGrpSpPr/>
        <p:nvPr/>
      </p:nvGrpSpPr>
      <p:grpSpPr>
        <a:xfrm>
          <a:off x="0" y="0"/>
          <a:ext cx="0" cy="0"/>
          <a:chOff x="0" y="0"/>
          <a:chExt cx="0" cy="0"/>
        </a:xfrm>
      </p:grpSpPr>
      <p:sp>
        <p:nvSpPr>
          <p:cNvPr id="8" name="ïṣ1îḍe"/>
          <p:cNvSpPr/>
          <p:nvPr userDrawn="1"/>
        </p:nvSpPr>
        <p:spPr>
          <a:xfrm>
            <a:off x="2627" y="-38757"/>
            <a:ext cx="9141373" cy="5182257"/>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a:p>
        </p:txBody>
      </p:sp>
      <p:sp>
        <p:nvSpPr>
          <p:cNvPr id="2" name="标题 1"/>
          <p:cNvSpPr>
            <a:spLocks noGrp="1"/>
          </p:cNvSpPr>
          <p:nvPr>
            <p:ph type="title"/>
          </p:nvPr>
        </p:nvSpPr>
        <p:spPr>
          <a:xfrm>
            <a:off x="495300" y="0"/>
            <a:ext cx="8143875" cy="771525"/>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128492" y="4829175"/>
            <a:ext cx="1352193" cy="161925"/>
          </a:xfrm>
        </p:spPr>
        <p:txBody>
          <a:bodyPr/>
          <a:lstStyle/>
          <a:p>
            <a:fld id="{748B5987-9647-4253-899C-3B9819D6D8A0}" type="datetime1">
              <a:rPr lang="zh-CN" altLang="en-US" smtClean="0"/>
            </a:fld>
            <a:endParaRPr lang="zh-CN" altLang="en-US"/>
          </a:p>
        </p:txBody>
      </p:sp>
      <p:sp>
        <p:nvSpPr>
          <p:cNvPr id="4" name="页脚占位符 3"/>
          <p:cNvSpPr>
            <a:spLocks noGrp="1"/>
          </p:cNvSpPr>
          <p:nvPr>
            <p:ph type="ftr" sz="quarter" idx="11"/>
          </p:nvPr>
        </p:nvSpPr>
        <p:spPr>
          <a:xfrm>
            <a:off x="495301" y="4829175"/>
            <a:ext cx="2994128" cy="161925"/>
          </a:xfrm>
        </p:spPr>
        <p:txBody>
          <a:bodyPr/>
          <a:lstStyle/>
          <a:p>
            <a:endParaRPr lang="zh-CN" altLang="en-US"/>
          </a:p>
        </p:txBody>
      </p:sp>
      <p:sp>
        <p:nvSpPr>
          <p:cNvPr id="5" name="灯片编号占位符 4"/>
          <p:cNvSpPr>
            <a:spLocks noGrp="1"/>
          </p:cNvSpPr>
          <p:nvPr>
            <p:ph type="sldNum" sz="quarter" idx="12"/>
          </p:nvPr>
        </p:nvSpPr>
        <p:spPr>
          <a:xfrm>
            <a:off x="6643089" y="4829175"/>
            <a:ext cx="1996086" cy="161925"/>
          </a:xfrm>
        </p:spPr>
        <p:txBody>
          <a:bodyPr/>
          <a:lstStyle/>
          <a:p>
            <a:fld id="{7F65B630-C7FF-41C0-9923-C5E5E29EED81}"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0F0F0"/>
        </a:solidFill>
        <a:effectLst/>
      </p:bgPr>
    </p:bg>
    <p:spTree>
      <p:nvGrpSpPr>
        <p:cNvPr id="1" name=""/>
        <p:cNvGrpSpPr/>
        <p:nvPr/>
      </p:nvGrpSpPr>
      <p:grpSpPr>
        <a:xfrm>
          <a:off x="0" y="0"/>
          <a:ext cx="0" cy="0"/>
          <a:chOff x="0" y="0"/>
          <a:chExt cx="0" cy="0"/>
        </a:xfrm>
      </p:grpSpPr>
      <p:grpSp>
        <p:nvGrpSpPr>
          <p:cNvPr id="8" name="组 7"/>
          <p:cNvGrpSpPr/>
          <p:nvPr userDrawn="1"/>
        </p:nvGrpSpPr>
        <p:grpSpPr>
          <a:xfrm flipV="1">
            <a:off x="107242" y="4921425"/>
            <a:ext cx="3250004" cy="165538"/>
            <a:chOff x="7858662" y="362607"/>
            <a:chExt cx="4333338" cy="220717"/>
          </a:xfrm>
        </p:grpSpPr>
        <p:sp>
          <p:nvSpPr>
            <p:cNvPr id="9" name="任意形状 8"/>
            <p:cNvSpPr/>
            <p:nvPr/>
          </p:nvSpPr>
          <p:spPr>
            <a:xfrm flipV="1">
              <a:off x="11462744" y="362607"/>
              <a:ext cx="729256" cy="220717"/>
            </a:xfrm>
            <a:custGeom>
              <a:avLst/>
              <a:gdLst>
                <a:gd name="connsiteX0" fmla="*/ 0 w 729256"/>
                <a:gd name="connsiteY0" fmla="*/ 220717 h 220717"/>
                <a:gd name="connsiteX1" fmla="*/ 729256 w 729256"/>
                <a:gd name="connsiteY1" fmla="*/ 220717 h 220717"/>
                <a:gd name="connsiteX2" fmla="*/ 729256 w 729256"/>
                <a:gd name="connsiteY2" fmla="*/ 0 h 220717"/>
                <a:gd name="connsiteX3" fmla="*/ 129177 w 729256"/>
                <a:gd name="connsiteY3" fmla="*/ 0 h 220717"/>
              </a:gdLst>
              <a:ahLst/>
              <a:cxnLst>
                <a:cxn ang="0">
                  <a:pos x="connsiteX0" y="connsiteY0"/>
                </a:cxn>
                <a:cxn ang="0">
                  <a:pos x="connsiteX1" y="connsiteY1"/>
                </a:cxn>
                <a:cxn ang="0">
                  <a:pos x="connsiteX2" y="connsiteY2"/>
                </a:cxn>
                <a:cxn ang="0">
                  <a:pos x="connsiteX3" y="connsiteY3"/>
                </a:cxn>
              </a:cxnLst>
              <a:rect l="l" t="t" r="r" b="b"/>
              <a:pathLst>
                <a:path w="729256" h="220717">
                  <a:moveTo>
                    <a:pt x="0" y="220717"/>
                  </a:moveTo>
                  <a:lnTo>
                    <a:pt x="729256" y="220717"/>
                  </a:lnTo>
                  <a:lnTo>
                    <a:pt x="729256" y="0"/>
                  </a:lnTo>
                  <a:lnTo>
                    <a:pt x="129177"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
            </a:p>
          </p:txBody>
        </p:sp>
        <p:sp>
          <p:nvSpPr>
            <p:cNvPr id="10" name="平行四边形 9"/>
            <p:cNvSpPr/>
            <p:nvPr/>
          </p:nvSpPr>
          <p:spPr>
            <a:xfrm flipV="1">
              <a:off x="7858662" y="362607"/>
              <a:ext cx="3616043" cy="220717"/>
            </a:xfrm>
            <a:prstGeom prst="parallelogram">
              <a:avLst>
                <a:gd name="adj" fmla="val 5852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
            </a:p>
          </p:txBody>
        </p:sp>
      </p:gr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628650" y="4767263"/>
            <a:ext cx="2057400" cy="273844"/>
          </a:xfrm>
        </p:spPr>
        <p:txBody>
          <a:bodyPr/>
          <a:lstStyle/>
          <a:p>
            <a:fld id="{7EC9CC9A-691B-F94B-9DD0-B59C4F8D2435}" type="datetimeFigureOut">
              <a:rPr kumimoji="1" lang="zh-CN" altLang="en-US" smtClean="0"/>
            </a:fld>
            <a:endParaRPr kumimoji="1" lang="zh-CN" altLang="en-US"/>
          </a:p>
        </p:txBody>
      </p:sp>
      <p:sp>
        <p:nvSpPr>
          <p:cNvPr id="5" name="页脚占位符 4"/>
          <p:cNvSpPr>
            <a:spLocks noGrp="1"/>
          </p:cNvSpPr>
          <p:nvPr>
            <p:ph type="ftr" sz="quarter" idx="11"/>
          </p:nvPr>
        </p:nvSpPr>
        <p:spPr>
          <a:xfrm>
            <a:off x="3028950" y="4767263"/>
            <a:ext cx="3086100" cy="273844"/>
          </a:xfrm>
        </p:spPr>
        <p:txBody>
          <a:bodyPr/>
          <a:lstStyle/>
          <a:p>
            <a:endParaRPr kumimoji="1" lang="zh-CN" altLang="en-US"/>
          </a:p>
        </p:txBody>
      </p:sp>
      <p:sp>
        <p:nvSpPr>
          <p:cNvPr id="6" name="幻灯片编号占位符 5"/>
          <p:cNvSpPr>
            <a:spLocks noGrp="1"/>
          </p:cNvSpPr>
          <p:nvPr>
            <p:ph type="sldNum" sz="quarter" idx="12"/>
          </p:nvPr>
        </p:nvSpPr>
        <p:spPr>
          <a:xfrm>
            <a:off x="6457950" y="4767263"/>
            <a:ext cx="2057400" cy="273844"/>
          </a:xfrm>
        </p:spPr>
        <p:txBody>
          <a:bodyPr/>
          <a:lstStyle/>
          <a:p>
            <a:fld id="{E34CBF0F-8388-3A4F-87D9-F297F67C7EF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矩形 4"/>
          <p:cNvSpPr/>
          <p:nvPr userDrawn="1"/>
        </p:nvSpPr>
        <p:spPr>
          <a:xfrm>
            <a:off x="311727" y="0"/>
            <a:ext cx="529937" cy="966355"/>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幻灯片">
    <p:bg>
      <p:bgPr>
        <a:no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二级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二级目录">
    <p:spTree>
      <p:nvGrpSpPr>
        <p:cNvPr id="1" name=""/>
        <p:cNvGrpSpPr/>
        <p:nvPr/>
      </p:nvGrpSpPr>
      <p:grpSpPr>
        <a:xfrm>
          <a:off x="0" y="0"/>
          <a:ext cx="0" cy="0"/>
          <a:chOff x="0" y="0"/>
          <a:chExt cx="0" cy="0"/>
        </a:xfrm>
      </p:grpSpPr>
      <p:sp>
        <p:nvSpPr>
          <p:cNvPr id="35" name="Bildplatzhalter"/>
          <p:cNvSpPr>
            <a:spLocks noGrp="1"/>
          </p:cNvSpPr>
          <p:nvPr>
            <p:ph type="pic" sz="quarter" idx="12" hasCustomPrompt="1"/>
          </p:nvPr>
        </p:nvSpPr>
        <p:spPr bwMode="gray">
          <a:xfrm>
            <a:off x="413460" y="1357000"/>
            <a:ext cx="8317083" cy="2642576"/>
          </a:xfrm>
          <a:prstGeom prst="rect">
            <a:avLst/>
          </a:prstGeom>
          <a:solidFill>
            <a:schemeClr val="bg1"/>
          </a:solidFill>
        </p:spPr>
        <p:txBody>
          <a:bodyPr vert="horz" lIns="252000" tIns="252000" rIns="252000" bIns="252000" rtlCol="0" anchor="ctr" anchorCtr="0">
            <a:noAutofit/>
          </a:bodyPr>
          <a:lstStyle>
            <a:lvl1pPr marL="213995" indent="-213995" algn="ctr">
              <a:buNone/>
              <a:defRPr lang="de-DE" dirty="0"/>
            </a:lvl1pPr>
          </a:lstStyle>
          <a:p>
            <a:r>
              <a:rPr lang="zh-CN" altLang="en-US" noProof="0" dirty="0"/>
              <a:t>请插入图片</a:t>
            </a:r>
            <a:endParaRPr lang="en-US" noProof="0" dirty="0"/>
          </a:p>
        </p:txBody>
      </p:sp>
      <p:sp>
        <p:nvSpPr>
          <p:cNvPr id="36" name="Titel"/>
          <p:cNvSpPr>
            <a:spLocks noGrp="1"/>
          </p:cNvSpPr>
          <p:nvPr>
            <p:ph type="title" hasCustomPrompt="1"/>
          </p:nvPr>
        </p:nvSpPr>
        <p:spPr bwMode="gray">
          <a:xfrm>
            <a:off x="412010" y="685957"/>
            <a:ext cx="8317082" cy="485887"/>
          </a:xfrm>
          <a:prstGeom prst="rect">
            <a:avLst/>
          </a:prstGeom>
          <a:noFill/>
          <a:ln w="12700" cap="flat" cmpd="sng">
            <a:noFill/>
            <a:prstDash val="solid"/>
            <a:miter lim="0"/>
          </a:ln>
          <a:effectLst/>
        </p:spPr>
        <p:txBody>
          <a:bodyPr lIns="26789" tIns="26789" rIns="26789" bIns="26789" anchor="ctr"/>
          <a:lstStyle>
            <a:lvl1pPr>
              <a:defRPr lang="en-US" sz="2100" b="0" noProof="0" dirty="0">
                <a:solidFill>
                  <a:schemeClr val="tx1">
                    <a:lumMod val="75000"/>
                    <a:lumOff val="25000"/>
                  </a:schemeClr>
                </a:solidFill>
                <a:latin typeface="+mn-lt"/>
                <a:ea typeface="微软雅黑" panose="020B0503020204020204" pitchFamily="34" charset="-122"/>
                <a:cs typeface="Arial" panose="020B0604020202020204" pitchFamily="34" charset="0"/>
              </a:defRPr>
            </a:lvl1pPr>
          </a:lstStyle>
          <a:p>
            <a:pPr marL="0" lvl="0" defTabSz="815975">
              <a:lnSpc>
                <a:spcPct val="130000"/>
              </a:lnSpc>
            </a:pPr>
            <a:r>
              <a:rPr lang="zh-CN" altLang="en-US" noProof="0" dirty="0"/>
              <a:t>请插入幻灯片主题</a:t>
            </a:r>
            <a:endParaRPr lang="en-US" noProof="0" dirty="0"/>
          </a:p>
        </p:txBody>
      </p:sp>
      <p:sp>
        <p:nvSpPr>
          <p:cNvPr id="37" name="Fußzeilenplatzhalter"/>
          <p:cNvSpPr>
            <a:spLocks noGrp="1"/>
          </p:cNvSpPr>
          <p:nvPr>
            <p:ph type="ftr" sz="quarter" idx="3"/>
          </p:nvPr>
        </p:nvSpPr>
        <p:spPr bwMode="gray">
          <a:xfrm>
            <a:off x="413460" y="4083173"/>
            <a:ext cx="5373699" cy="269937"/>
          </a:xfrm>
          <a:prstGeom prst="rect">
            <a:avLst/>
          </a:prstGeom>
        </p:spPr>
        <p:txBody>
          <a:bodyPr vert="horz" lIns="0" tIns="0" rIns="0" bIns="0" rtlCol="0" anchor="ctr"/>
          <a:lstStyle>
            <a:lvl1pPr algn="l">
              <a:defRPr sz="900">
                <a:solidFill>
                  <a:schemeClr val="tx1">
                    <a:lumMod val="75000"/>
                    <a:lumOff val="25000"/>
                  </a:schemeClr>
                </a:solidFill>
              </a:defRPr>
            </a:lvl1pPr>
          </a:lstStyle>
          <a:p>
            <a:r>
              <a:rPr lang="zh-CN" altLang="en-US"/>
              <a:t>图片备注</a:t>
            </a:r>
            <a:endParaRPr lang="de-DE" dirty="0"/>
          </a:p>
        </p:txBody>
      </p:sp>
      <p:sp>
        <p:nvSpPr>
          <p:cNvPr id="38" name="Foliennummernplatzhalter"/>
          <p:cNvSpPr>
            <a:spLocks noGrp="1"/>
          </p:cNvSpPr>
          <p:nvPr>
            <p:ph type="sldNum" sz="quarter" idx="4"/>
          </p:nvPr>
        </p:nvSpPr>
        <p:spPr bwMode="gray">
          <a:xfrm>
            <a:off x="412009" y="4568562"/>
            <a:ext cx="189025" cy="269937"/>
          </a:xfrm>
          <a:prstGeom prst="rect">
            <a:avLst/>
          </a:prstGeom>
        </p:spPr>
        <p:txBody>
          <a:bodyPr vert="horz" lIns="0" tIns="0" rIns="0" bIns="0" rtlCol="0" anchor="ctr"/>
          <a:lstStyle>
            <a:lvl1pPr algn="l">
              <a:defRPr sz="750">
                <a:solidFill>
                  <a:schemeClr val="tx1"/>
                </a:solidFill>
              </a:defRPr>
            </a:lvl1pPr>
          </a:lstStyle>
          <a:p>
            <a:fld id="{B227C86F-CC2D-492F-A88C-C748186E73FB}" type="slidenum">
              <a:rPr lang="de-DE" noProof="0" smtClean="0"/>
            </a:fld>
            <a:endParaRPr lang="de-DE" noProof="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背景">
    <p:spTree>
      <p:nvGrpSpPr>
        <p:cNvPr id="1" name=""/>
        <p:cNvGrpSpPr/>
        <p:nvPr/>
      </p:nvGrpSpPr>
      <p:grpSpPr>
        <a:xfrm>
          <a:off x="0" y="0"/>
          <a:ext cx="0" cy="0"/>
          <a:chOff x="0" y="0"/>
          <a:chExt cx="0" cy="0"/>
        </a:xfrm>
      </p:grpSpPr>
      <p:sp>
        <p:nvSpPr>
          <p:cNvPr id="3" name="矩形 2"/>
          <p:cNvSpPr/>
          <p:nvPr userDrawn="1"/>
        </p:nvSpPr>
        <p:spPr>
          <a:xfrm>
            <a:off x="0" y="-20320"/>
            <a:ext cx="9144000" cy="2915920"/>
          </a:xfrm>
          <a:prstGeom prst="rect">
            <a:avLst/>
          </a:prstGeom>
          <a:solidFill>
            <a:schemeClr val="bg1">
              <a:lumMod val="5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userDrawn="1"/>
        </p:nvCxnSpPr>
        <p:spPr>
          <a:xfrm>
            <a:off x="413202" y="3518144"/>
            <a:ext cx="6046221" cy="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7"/>
          <p:cNvSpPr>
            <a:spLocks noChangeArrowheads="1"/>
          </p:cNvSpPr>
          <p:nvPr userDrawn="1"/>
        </p:nvSpPr>
        <p:spPr bwMode="auto">
          <a:xfrm>
            <a:off x="333856" y="3896588"/>
            <a:ext cx="2576646" cy="295275"/>
          </a:xfrm>
          <a:prstGeom prst="rect">
            <a:avLst/>
          </a:prstGeom>
          <a:noFill/>
          <a:ln w="9525">
            <a:noFill/>
            <a:miter lim="800000"/>
          </a:ln>
          <a:effectLst/>
        </p:spPr>
        <p:txBody>
          <a:bodyPr vert="horz" wrap="square" lIns="68564" tIns="34283" rIns="68564" bIns="34283" numCol="1" anchor="ctr" anchorCtr="0" compatLnSpc="1">
            <a:spAutoFit/>
          </a:bodyPr>
          <a:lstStyle/>
          <a:p>
            <a:pPr defTabSz="685800" fontAlgn="base">
              <a:spcBef>
                <a:spcPts val="75"/>
              </a:spcBef>
              <a:spcAft>
                <a:spcPts val="75"/>
              </a:spcAft>
            </a:pPr>
            <a:r>
              <a:rPr lang="zh-CN" altLang="en-US"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地址：</a:t>
            </a:r>
            <a:r>
              <a:rPr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苏州市高新区滨河路625号创业大厦5号楼6楼</a:t>
            </a:r>
            <a:endParaRPr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endParaRPr>
          </a:p>
          <a:p>
            <a:pPr defTabSz="685800" fontAlgn="base">
              <a:spcBef>
                <a:spcPts val="75"/>
              </a:spcBef>
              <a:spcAft>
                <a:spcPts val="75"/>
              </a:spcAft>
            </a:pPr>
            <a:r>
              <a:rPr lang="en-US" altLang="zh-CN"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http://www.szpcbase.com/</a:t>
            </a:r>
            <a:endParaRPr lang="en-US" altLang="zh-CN"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Rectangle 7"/>
          <p:cNvSpPr>
            <a:spLocks noChangeArrowheads="1"/>
          </p:cNvSpPr>
          <p:nvPr userDrawn="1"/>
        </p:nvSpPr>
        <p:spPr bwMode="auto">
          <a:xfrm>
            <a:off x="334010" y="3667760"/>
            <a:ext cx="2303780" cy="228600"/>
          </a:xfrm>
          <a:prstGeom prst="rect">
            <a:avLst/>
          </a:prstGeom>
          <a:noFill/>
          <a:ln w="9525">
            <a:noFill/>
            <a:miter lim="800000"/>
          </a:ln>
          <a:effectLst/>
        </p:spPr>
        <p:txBody>
          <a:bodyPr vert="horz" wrap="square" lIns="68564" tIns="34283" rIns="68564" bIns="34283" numCol="1" anchor="ctr" anchorCtr="0" compatLnSpc="1">
            <a:spAutoFit/>
          </a:bodyPr>
          <a:lstStyle/>
          <a:p>
            <a:pPr defTabSz="685800" fontAlgn="base">
              <a:spcBef>
                <a:spcPts val="75"/>
              </a:spcBef>
              <a:spcAft>
                <a:spcPts val="75"/>
              </a:spcAft>
            </a:pPr>
            <a:r>
              <a:rPr lang="zh-CN" altLang="en-US" sz="1050" b="1"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苏州市凌臣</a:t>
            </a:r>
            <a:r>
              <a:rPr lang="zh-CN" altLang="en-US" sz="1050" b="1" dirty="0">
                <a:solidFill>
                  <a:srgbClr val="4B4B4B"/>
                </a:solidFill>
                <a:latin typeface="微软雅黑" panose="020B0503020204020204" pitchFamily="34" charset="-122"/>
                <a:ea typeface="微软雅黑" panose="020B0503020204020204" pitchFamily="34" charset="-122"/>
                <a:cs typeface="Arial" panose="020B0604020202020204" pitchFamily="34" charset="0"/>
                <a:sym typeface="+mn-ea"/>
              </a:rPr>
              <a:t>采集</a:t>
            </a:r>
            <a:r>
              <a:rPr lang="zh-CN" altLang="en-US" sz="1050" b="1"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计算机有限公司</a:t>
            </a:r>
            <a:endParaRPr lang="zh-CN" altLang="en-US" sz="1050" b="1"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矩形 6"/>
          <p:cNvSpPr/>
          <p:nvPr userDrawn="1"/>
        </p:nvSpPr>
        <p:spPr>
          <a:xfrm>
            <a:off x="1043124" y="357105"/>
            <a:ext cx="582291" cy="1464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8" name="TextBox 6"/>
          <p:cNvSpPr txBox="1"/>
          <p:nvPr userDrawn="1"/>
        </p:nvSpPr>
        <p:spPr>
          <a:xfrm>
            <a:off x="474458" y="341329"/>
            <a:ext cx="1143000" cy="189865"/>
          </a:xfrm>
          <a:prstGeom prst="rect">
            <a:avLst/>
          </a:prstGeom>
          <a:noFill/>
        </p:spPr>
        <p:txBody>
          <a:bodyPr wrap="none" lIns="68537" tIns="34268" rIns="68537" bIns="34268">
            <a:spAutoFit/>
          </a:bodyPr>
          <a:lstStyle/>
          <a:p>
            <a:pPr algn="ctr">
              <a:defRPr/>
            </a:pPr>
            <a:r>
              <a:rPr lang="zh-CN" altLang="en-US" sz="800" dirty="0">
                <a:solidFill>
                  <a:schemeClr val="bg1"/>
                </a:solidFill>
                <a:ea typeface="微软雅黑" panose="020B0503020204020204" pitchFamily="34" charset="-122"/>
                <a:cs typeface="Arial" panose="020B0604020202020204" pitchFamily="34" charset="0"/>
                <a:sym typeface="Helvetica Light" charset="0"/>
              </a:rPr>
              <a:t>凌臣科技   </a:t>
            </a:r>
            <a:r>
              <a:rPr lang="en-US" altLang="zh-CN" sz="800" dirty="0">
                <a:solidFill>
                  <a:schemeClr val="bg1"/>
                </a:solidFill>
                <a:ea typeface="微软雅黑" panose="020B0503020204020204" pitchFamily="34" charset="-122"/>
                <a:cs typeface="Arial" panose="020B0604020202020204" pitchFamily="34" charset="0"/>
                <a:sym typeface="Helvetica Light" charset="0"/>
              </a:rPr>
              <a:t>|   </a:t>
            </a:r>
            <a:r>
              <a:rPr lang="zh-CN" altLang="en-US" sz="800" b="1" dirty="0">
                <a:solidFill>
                  <a:schemeClr val="bg1"/>
                </a:solidFill>
                <a:ea typeface="微软雅黑" panose="020B0503020204020204" pitchFamily="34" charset="-122"/>
                <a:cs typeface="Arial" panose="020B0604020202020204" pitchFamily="34" charset="0"/>
                <a:sym typeface="Helvetica Light" charset="0"/>
              </a:rPr>
              <a:t>工业</a:t>
            </a:r>
            <a:r>
              <a:rPr lang="zh-CN" sz="800" b="1" dirty="0">
                <a:solidFill>
                  <a:schemeClr val="bg1"/>
                </a:solidFill>
                <a:ea typeface="微软雅黑" panose="020B0503020204020204" pitchFamily="34" charset="-122"/>
                <a:cs typeface="Arial" panose="020B0604020202020204" pitchFamily="34" charset="0"/>
                <a:sym typeface="Helvetica Light" charset="0"/>
              </a:rPr>
              <a:t>控制</a:t>
            </a:r>
            <a:endParaRPr lang="zh-CN" sz="800" dirty="0">
              <a:solidFill>
                <a:schemeClr val="bg1"/>
              </a:solidFill>
              <a:ea typeface="微软雅黑" panose="020B0503020204020204" pitchFamily="34" charset="-122"/>
              <a:cs typeface="Arial" panose="020B0604020202020204" pitchFamily="34" charset="0"/>
              <a:sym typeface="Helvetica Light" charset="0"/>
            </a:endParaRPr>
          </a:p>
        </p:txBody>
      </p:sp>
      <p:pic>
        <p:nvPicPr>
          <p:cNvPr id="9" name="图片 3"/>
          <p:cNvPicPr>
            <a:picLocks noChangeAspect="1"/>
          </p:cNvPicPr>
          <p:nvPr userDrawn="1"/>
        </p:nvPicPr>
        <p:blipFill>
          <a:blip r:embed="rId2"/>
          <a:srcRect l="34731" t="28232" r="32119" b="23267"/>
          <a:stretch>
            <a:fillRect/>
          </a:stretch>
        </p:blipFill>
        <p:spPr>
          <a:xfrm>
            <a:off x="6940550" y="1541145"/>
            <a:ext cx="1105535" cy="1534795"/>
          </a:xfrm>
          <a:prstGeom prst="rect">
            <a:avLst/>
          </a:prstGeom>
          <a:noFill/>
          <a:ln w="9525">
            <a:noFill/>
          </a:ln>
        </p:spPr>
      </p:pic>
      <p:pic>
        <p:nvPicPr>
          <p:cNvPr id="15" name="图片 14"/>
          <p:cNvPicPr>
            <a:picLocks noChangeAspect="1"/>
          </p:cNvPicPr>
          <p:nvPr userDrawn="1"/>
        </p:nvPicPr>
        <p:blipFill>
          <a:blip r:embed="rId3"/>
          <a:stretch>
            <a:fillRect/>
          </a:stretch>
        </p:blipFill>
        <p:spPr>
          <a:xfrm>
            <a:off x="7595870" y="531495"/>
            <a:ext cx="1725930" cy="2656840"/>
          </a:xfrm>
          <a:prstGeom prst="rect">
            <a:avLst/>
          </a:prstGeom>
        </p:spPr>
      </p:pic>
      <p:pic>
        <p:nvPicPr>
          <p:cNvPr id="16" name="图片 15"/>
          <p:cNvPicPr>
            <a:picLocks noChangeAspect="1"/>
          </p:cNvPicPr>
          <p:nvPr userDrawn="1"/>
        </p:nvPicPr>
        <p:blipFill>
          <a:blip r:embed="rId4"/>
          <a:stretch>
            <a:fillRect/>
          </a:stretch>
        </p:blipFill>
        <p:spPr>
          <a:xfrm>
            <a:off x="5435600" y="2263140"/>
            <a:ext cx="1643380" cy="1046480"/>
          </a:xfrm>
          <a:prstGeom prst="rect">
            <a:avLst/>
          </a:prstGeom>
        </p:spPr>
      </p:pic>
      <p:pic>
        <p:nvPicPr>
          <p:cNvPr id="17" name="图片 16" descr="M60"/>
          <p:cNvPicPr>
            <a:picLocks noChangeAspect="1"/>
          </p:cNvPicPr>
          <p:nvPr userDrawn="1"/>
        </p:nvPicPr>
        <p:blipFill>
          <a:blip r:embed="rId5"/>
          <a:srcRect b="54476"/>
          <a:stretch>
            <a:fillRect/>
          </a:stretch>
        </p:blipFill>
        <p:spPr>
          <a:xfrm>
            <a:off x="1907540" y="1564005"/>
            <a:ext cx="1370330" cy="762635"/>
          </a:xfrm>
          <a:prstGeom prst="rect">
            <a:avLst/>
          </a:prstGeom>
        </p:spPr>
      </p:pic>
      <p:pic>
        <p:nvPicPr>
          <p:cNvPr id="18" name="图片 17" descr="M60"/>
          <p:cNvPicPr>
            <a:picLocks noChangeAspect="1"/>
          </p:cNvPicPr>
          <p:nvPr userDrawn="1"/>
        </p:nvPicPr>
        <p:blipFill>
          <a:blip r:embed="rId5"/>
          <a:srcRect b="54476"/>
          <a:stretch>
            <a:fillRect/>
          </a:stretch>
        </p:blipFill>
        <p:spPr>
          <a:xfrm>
            <a:off x="2339340" y="1708150"/>
            <a:ext cx="1327785" cy="739140"/>
          </a:xfrm>
          <a:prstGeom prst="rect">
            <a:avLst/>
          </a:prstGeom>
        </p:spPr>
      </p:pic>
      <p:sp>
        <p:nvSpPr>
          <p:cNvPr id="19" name="AutoShape 4"/>
          <p:cNvSpPr/>
          <p:nvPr userDrawn="1"/>
        </p:nvSpPr>
        <p:spPr bwMode="auto">
          <a:xfrm>
            <a:off x="0" y="843280"/>
            <a:ext cx="5500370" cy="5892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12700" cap="flat" cmpd="sng">
            <a:noFill/>
            <a:prstDash val="solid"/>
            <a:miter lim="0"/>
          </a:ln>
          <a:effectLst/>
        </p:spPr>
        <p:txBody>
          <a:bodyPr lIns="26789" tIns="26789" rIns="26789" bIns="26789" anchor="ctr"/>
          <a:lstStyle/>
          <a:p>
            <a:pPr algn="l">
              <a:buClrTx/>
              <a:buSzTx/>
              <a:buFontTx/>
            </a:pPr>
            <a:r>
              <a:rPr lang="zh-CN" altLang="en-US" sz="2400" b="1" dirty="0">
                <a:gradFill>
                  <a:gsLst>
                    <a:gs pos="100000">
                      <a:srgbClr val="85C532"/>
                    </a:gs>
                    <a:gs pos="0">
                      <a:srgbClr val="0074C1"/>
                    </a:gs>
                    <a:gs pos="0">
                      <a:srgbClr val="008CCF"/>
                    </a:gs>
                  </a:gsLst>
                  <a:lin ang="0" scaled="0"/>
                </a:gradFill>
                <a:latin typeface="微软雅黑" panose="020B0503020204020204" pitchFamily="34" charset="-122"/>
                <a:ea typeface="微软雅黑" panose="020B0503020204020204" pitchFamily="34" charset="-122"/>
                <a:cs typeface="Arial" panose="020B0604020202020204" pitchFamily="34" charset="0"/>
                <a:sym typeface="+mn-lt"/>
              </a:rPr>
              <a:t>Companies in line with technology</a:t>
            </a:r>
            <a:endParaRPr lang="zh-CN" altLang="en-US" sz="2400" b="1" dirty="0">
              <a:gradFill>
                <a:gsLst>
                  <a:gs pos="100000">
                    <a:srgbClr val="85C532"/>
                  </a:gs>
                  <a:gs pos="0">
                    <a:srgbClr val="0074C1"/>
                  </a:gs>
                  <a:gs pos="0">
                    <a:srgbClr val="008CCF"/>
                  </a:gs>
                </a:gsLst>
                <a:lin ang="0" scaled="0"/>
              </a:gradFill>
              <a:latin typeface="微软雅黑" panose="020B0503020204020204" pitchFamily="34" charset="-122"/>
              <a:ea typeface="微软雅黑" panose="020B0503020204020204" pitchFamily="34" charset="-122"/>
              <a:cs typeface="Arial" panose="020B0604020202020204" pitchFamily="34" charset="0"/>
              <a:sym typeface="+mn-lt"/>
            </a:endParaRPr>
          </a:p>
        </p:txBody>
      </p:sp>
      <p:pic>
        <p:nvPicPr>
          <p:cNvPr id="20" name="图片 19" descr="工控机1"/>
          <p:cNvPicPr>
            <a:picLocks noChangeAspect="1"/>
          </p:cNvPicPr>
          <p:nvPr userDrawn="1"/>
        </p:nvPicPr>
        <p:blipFill>
          <a:blip r:embed="rId6"/>
          <a:stretch>
            <a:fillRect/>
          </a:stretch>
        </p:blipFill>
        <p:spPr>
          <a:xfrm>
            <a:off x="4195445" y="2433320"/>
            <a:ext cx="1522095" cy="706120"/>
          </a:xfrm>
          <a:prstGeom prst="rect">
            <a:avLst/>
          </a:prstGeom>
        </p:spPr>
      </p:pic>
      <p:pic>
        <p:nvPicPr>
          <p:cNvPr id="21" name="图片 20" descr="PLC-8086"/>
          <p:cNvPicPr>
            <a:picLocks noChangeAspect="1"/>
          </p:cNvPicPr>
          <p:nvPr userDrawn="1"/>
        </p:nvPicPr>
        <p:blipFill>
          <a:blip r:embed="rId7"/>
          <a:stretch>
            <a:fillRect/>
          </a:stretch>
        </p:blipFill>
        <p:spPr>
          <a:xfrm>
            <a:off x="1146175" y="2544445"/>
            <a:ext cx="320040" cy="601345"/>
          </a:xfrm>
          <a:prstGeom prst="rect">
            <a:avLst/>
          </a:prstGeom>
        </p:spPr>
      </p:pic>
      <p:pic>
        <p:nvPicPr>
          <p:cNvPr id="22" name="图片 21" descr="PLC-1208"/>
          <p:cNvPicPr>
            <a:picLocks noChangeAspect="1"/>
          </p:cNvPicPr>
          <p:nvPr userDrawn="1"/>
        </p:nvPicPr>
        <p:blipFill>
          <a:blip r:embed="rId8"/>
          <a:stretch>
            <a:fillRect/>
          </a:stretch>
        </p:blipFill>
        <p:spPr>
          <a:xfrm>
            <a:off x="1619250" y="2479675"/>
            <a:ext cx="659130" cy="685165"/>
          </a:xfrm>
          <a:prstGeom prst="rect">
            <a:avLst/>
          </a:prstGeom>
        </p:spPr>
      </p:pic>
      <p:pic>
        <p:nvPicPr>
          <p:cNvPr id="23" name="图片 22" descr="PLC-1532"/>
          <p:cNvPicPr>
            <a:picLocks noChangeAspect="1"/>
          </p:cNvPicPr>
          <p:nvPr userDrawn="1"/>
        </p:nvPicPr>
        <p:blipFill>
          <a:blip r:embed="rId9"/>
          <a:stretch>
            <a:fillRect/>
          </a:stretch>
        </p:blipFill>
        <p:spPr>
          <a:xfrm>
            <a:off x="2382520" y="2479675"/>
            <a:ext cx="728345" cy="640715"/>
          </a:xfrm>
          <a:prstGeom prst="rect">
            <a:avLst/>
          </a:prstGeom>
        </p:spPr>
      </p:pic>
      <p:pic>
        <p:nvPicPr>
          <p:cNvPr id="25" name="图片 24" descr="LC1100-2"/>
          <p:cNvPicPr>
            <a:picLocks noChangeAspect="1"/>
          </p:cNvPicPr>
          <p:nvPr userDrawn="1"/>
        </p:nvPicPr>
        <p:blipFill>
          <a:blip r:embed="rId10"/>
          <a:stretch>
            <a:fillRect/>
          </a:stretch>
        </p:blipFill>
        <p:spPr>
          <a:xfrm>
            <a:off x="3203575" y="2484120"/>
            <a:ext cx="991870" cy="655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3.xml"/><Relationship Id="rId2" Type="http://schemas.openxmlformats.org/officeDocument/2006/relationships/slideLayout" Target="../slideLayouts/slideLayout2.xml"/><Relationship Id="rId19" Type="http://schemas.openxmlformats.org/officeDocument/2006/relationships/tags" Target="../tags/tag2.xml"/><Relationship Id="rId18" Type="http://schemas.openxmlformats.org/officeDocument/2006/relationships/tags" Target="../tags/tag1.xml"/><Relationship Id="rId17" Type="http://schemas.openxmlformats.org/officeDocument/2006/relationships/image" Target="../media/image10.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ïṣ1îḍe"/>
          <p:cNvSpPr/>
          <p:nvPr userDrawn="1"/>
        </p:nvSpPr>
        <p:spPr>
          <a:xfrm>
            <a:off x="2627" y="-38757"/>
            <a:ext cx="9141373" cy="5182257"/>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a:p>
        </p:txBody>
      </p:sp>
      <p:pic>
        <p:nvPicPr>
          <p:cNvPr id="4" name="图片 3" descr="LCT logo1"/>
          <p:cNvPicPr>
            <a:picLocks noChangeAspect="1"/>
          </p:cNvPicPr>
          <p:nvPr userDrawn="1"/>
        </p:nvPicPr>
        <p:blipFill>
          <a:blip r:embed="rId17"/>
          <a:stretch>
            <a:fillRect/>
          </a:stretch>
        </p:blipFill>
        <p:spPr>
          <a:xfrm>
            <a:off x="7740650" y="195580"/>
            <a:ext cx="1260475" cy="332740"/>
          </a:xfrm>
          <a:prstGeom prst="rect">
            <a:avLst/>
          </a:prstGeom>
        </p:spPr>
      </p:pic>
      <p:grpSp>
        <p:nvGrpSpPr>
          <p:cNvPr id="8194" name="组合 4"/>
          <p:cNvGrpSpPr/>
          <p:nvPr userDrawn="1"/>
        </p:nvGrpSpPr>
        <p:grpSpPr>
          <a:xfrm>
            <a:off x="179706" y="4618355"/>
            <a:ext cx="4792133" cy="41275"/>
            <a:chOff x="286711" y="714104"/>
            <a:chExt cx="4790386" cy="41870"/>
          </a:xfrm>
        </p:grpSpPr>
        <p:cxnSp>
          <p:nvCxnSpPr>
            <p:cNvPr id="6" name="直接连接符 5"/>
            <p:cNvCxnSpPr/>
            <p:nvPr userDrawn="1">
              <p:custDataLst>
                <p:tags r:id="rId18"/>
              </p:custDataLst>
            </p:nvPr>
          </p:nvCxnSpPr>
          <p:spPr>
            <a:xfrm>
              <a:off x="286711" y="714104"/>
              <a:ext cx="4790386" cy="0"/>
            </a:xfrm>
            <a:prstGeom prst="line">
              <a:avLst/>
            </a:prstGeom>
            <a:ln w="349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userDrawn="1">
              <p:custDataLst>
                <p:tags r:id="rId19"/>
              </p:custDataLst>
            </p:nvPr>
          </p:nvCxnSpPr>
          <p:spPr>
            <a:xfrm>
              <a:off x="286711" y="755974"/>
              <a:ext cx="4790386"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7426" name="文本框 7"/>
          <p:cNvSpPr txBox="1"/>
          <p:nvPr userDrawn="1">
            <p:custDataLst>
              <p:tags r:id="rId20"/>
            </p:custDataLst>
          </p:nvPr>
        </p:nvSpPr>
        <p:spPr>
          <a:xfrm>
            <a:off x="179705" y="4732020"/>
            <a:ext cx="4770755" cy="306705"/>
          </a:xfrm>
          <a:prstGeom prst="rect">
            <a:avLst/>
          </a:prstGeom>
          <a:noFill/>
          <a:ln w="9525">
            <a:noFill/>
          </a:ln>
        </p:spPr>
        <p:txBody>
          <a:bodyPr wrap="square" anchor="t" anchorCtr="0">
            <a:spAutoFit/>
          </a:bodyPr>
          <a:lstStyle/>
          <a:p>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苏州市凌臣采集计算机有限公司</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2.xml"/><Relationship Id="rId1" Type="http://schemas.openxmlformats.org/officeDocument/2006/relationships/tags" Target="../tags/tag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7.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8.png"/><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3.emf"/><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51.xml"/><Relationship Id="rId4" Type="http://schemas.openxmlformats.org/officeDocument/2006/relationships/image" Target="../media/image10.png"/><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4" Type="http://schemas.openxmlformats.org/officeDocument/2006/relationships/slideLayout" Target="../slideLayouts/slideLayout2.xml"/><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tags" Target="../tags/tag5.xml"/><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6.xml"/><Relationship Id="rId2" Type="http://schemas.openxmlformats.org/officeDocument/2006/relationships/image" Target="../media/image13.png"/><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6.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ïṣ1îḍe"/>
          <p:cNvSpPr/>
          <p:nvPr userDrawn="1"/>
        </p:nvSpPr>
        <p:spPr>
          <a:xfrm>
            <a:off x="7308215" y="50800"/>
            <a:ext cx="1727200" cy="67627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a:p>
        </p:txBody>
      </p:sp>
      <p:pic>
        <p:nvPicPr>
          <p:cNvPr id="3" name="图片 2" descr="图片1"/>
          <p:cNvPicPr>
            <a:picLocks noChangeAspect="1"/>
          </p:cNvPicPr>
          <p:nvPr/>
        </p:nvPicPr>
        <p:blipFill>
          <a:blip r:embed="rId1"/>
          <a:stretch>
            <a:fillRect/>
          </a:stretch>
        </p:blipFill>
        <p:spPr>
          <a:xfrm>
            <a:off x="7287260" y="123825"/>
            <a:ext cx="1667510" cy="494665"/>
          </a:xfrm>
          <a:prstGeom prst="rect">
            <a:avLst/>
          </a:prstGeom>
        </p:spPr>
      </p:pic>
      <p:sp>
        <p:nvSpPr>
          <p:cNvPr id="17409" name="文本框 1"/>
          <p:cNvSpPr txBox="1"/>
          <p:nvPr/>
        </p:nvSpPr>
        <p:spPr>
          <a:xfrm>
            <a:off x="251440" y="195415"/>
            <a:ext cx="6226210" cy="1178560"/>
          </a:xfrm>
          <a:prstGeom prst="rect">
            <a:avLst/>
          </a:prstGeom>
          <a:noFill/>
          <a:ln w="9525">
            <a:noFill/>
          </a:ln>
        </p:spPr>
        <p:txBody>
          <a:bodyPr wrap="square" anchor="t" anchorCtr="0"/>
          <a:lstStyle/>
          <a:p>
            <a:pPr algn="ct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凌臣科技</a:t>
            </a:r>
            <a:r>
              <a:rPr lang="en-US" alt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在旋压</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包边设备上的解决方案</a:t>
            </a:r>
            <a:endPar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24544" y="2193442"/>
            <a:ext cx="2420109" cy="369332"/>
          </a:xfrm>
          <a:prstGeom prst="rect">
            <a:avLst/>
          </a:prstGeom>
          <a:noFill/>
        </p:spPr>
        <p:txBody>
          <a:bodyPr wrap="square">
            <a:spAutoFit/>
          </a:bodyPr>
          <a:lstStyle/>
          <a:p>
            <a:pPr algn="ctr"/>
            <a:r>
              <a:rPr lang="en-US" altLang="zh-CN" b="1" dirty="0">
                <a:solidFill>
                  <a:srgbClr val="C00000"/>
                </a:solidFill>
                <a:latin typeface="微软雅黑" panose="020B0503020204020204" pitchFamily="34" charset="-122"/>
                <a:ea typeface="微软雅黑" panose="020B0503020204020204" pitchFamily="34" charset="-122"/>
              </a:rPr>
              <a:t>PLC</a:t>
            </a:r>
            <a:r>
              <a:rPr lang="zh-CN" altLang="en-US" b="1" dirty="0">
                <a:solidFill>
                  <a:srgbClr val="C00000"/>
                </a:solidFill>
                <a:latin typeface="微软雅黑" panose="020B0503020204020204" pitchFamily="34" charset="-122"/>
                <a:ea typeface="微软雅黑" panose="020B0503020204020204" pitchFamily="34" charset="-122"/>
              </a:rPr>
              <a:t>产品线：</a:t>
            </a:r>
            <a:endParaRPr lang="en-US" altLang="zh-CN" b="1" dirty="0">
              <a:solidFill>
                <a:srgbClr val="C0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t="8616" b="21102"/>
          <a:stretch>
            <a:fillRect/>
          </a:stretch>
        </p:blipFill>
        <p:spPr>
          <a:xfrm>
            <a:off x="2267744" y="1203598"/>
            <a:ext cx="5512343" cy="25202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311727" y="0"/>
            <a:ext cx="529937" cy="966355"/>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
            </p:custDataLst>
          </p:nvPr>
        </p:nvSpPr>
        <p:spPr>
          <a:xfrm>
            <a:off x="410860" y="402506"/>
            <a:ext cx="353344" cy="353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01</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4" name="矩形 3"/>
          <p:cNvSpPr/>
          <p:nvPr>
            <p:custDataLst>
              <p:tags r:id="rId3"/>
            </p:custDataLst>
          </p:nvPr>
        </p:nvSpPr>
        <p:spPr>
          <a:xfrm>
            <a:off x="-1764704" y="341330"/>
            <a:ext cx="6930157" cy="369332"/>
          </a:xfrm>
          <a:prstGeom prst="rect">
            <a:avLst/>
          </a:prstGeom>
        </p:spPr>
        <p:txBody>
          <a:bodyPr wrap="square">
            <a:spAutoFit/>
          </a:bodyPr>
          <a:lstStyle/>
          <a:p>
            <a:pPr algn="ctr">
              <a:defRPr/>
            </a:pPr>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项目需求分析</a:t>
            </a:r>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954295" y="1504605"/>
            <a:ext cx="3420982" cy="26765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u"/>
            </a:pPr>
            <a:r>
              <a:rPr lang="en-US" altLang="zh-CN" sz="1600" dirty="0">
                <a:latin typeface="微软雅黑" panose="020B0503020204020204" pitchFamily="34" charset="-122"/>
                <a:ea typeface="微软雅黑" panose="020B0503020204020204" pitchFamily="34" charset="-122"/>
              </a:rPr>
              <a:t>CT</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15</a:t>
            </a:r>
            <a:r>
              <a:rPr lang="en-US" altLang="zh-CN" sz="1400" dirty="0">
                <a:latin typeface="微软雅黑" panose="020B0503020204020204" pitchFamily="34" charset="-122"/>
                <a:ea typeface="微软雅黑" panose="020B0503020204020204" pitchFamily="34" charset="-122"/>
              </a:rPr>
              <a:t>S</a:t>
            </a:r>
            <a:r>
              <a:rPr lang="en-US" altLang="zh-CN" sz="1600" dirty="0">
                <a:latin typeface="微软雅黑" panose="020B0503020204020204" pitchFamily="34" charset="-122"/>
                <a:ea typeface="微软雅黑" panose="020B0503020204020204" pitchFamily="34" charset="-122"/>
              </a:rPr>
              <a:t>/pcs</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rPr>
              <a:t>压力可调：</a:t>
            </a:r>
            <a:r>
              <a:rPr lang="en-US" altLang="zh-CN" sz="1600" dirty="0">
                <a:latin typeface="微软雅黑" panose="020B0503020204020204" pitchFamily="34" charset="-122"/>
                <a:ea typeface="微软雅黑" panose="020B0503020204020204" pitchFamily="34" charset="-122"/>
              </a:rPr>
              <a:t>2-5%</a:t>
            </a:r>
            <a:r>
              <a:rPr lang="zh-CN" altLang="en-US" sz="1600" dirty="0">
                <a:latin typeface="微软雅黑" panose="020B0503020204020204" pitchFamily="34" charset="-122"/>
                <a:ea typeface="微软雅黑" panose="020B0503020204020204" pitchFamily="34" charset="-122"/>
              </a:rPr>
              <a:t>电机额定扭矩</a:t>
            </a:r>
            <a:r>
              <a:rPr lang="en-US" altLang="zh-CN"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rPr>
              <a:t>旋压深度：</a:t>
            </a:r>
            <a:r>
              <a:rPr lang="en-US" altLang="zh-CN" sz="1600" dirty="0">
                <a:latin typeface="微软雅黑" panose="020B0503020204020204" pitchFamily="34" charset="-122"/>
                <a:ea typeface="微软雅黑" panose="020B0503020204020204" pitchFamily="34" charset="-122"/>
              </a:rPr>
              <a:t>20mm</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sym typeface="+mn-ea"/>
              </a:rPr>
              <a:t>旋压速度：</a:t>
            </a:r>
            <a:r>
              <a:rPr lang="en-US" altLang="zh-CN" sz="1600" dirty="0">
                <a:latin typeface="微软雅黑" panose="020B0503020204020204" pitchFamily="34" charset="-122"/>
                <a:ea typeface="微软雅黑" panose="020B0503020204020204" pitchFamily="34" charset="-122"/>
                <a:sym typeface="+mn-ea"/>
              </a:rPr>
              <a:t>5mm/s ;</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sym typeface="+mn-ea"/>
              </a:rPr>
              <a:t>旋转速度：</a:t>
            </a:r>
            <a:r>
              <a:rPr lang="en-US" altLang="zh-CN" sz="1600" dirty="0">
                <a:latin typeface="微软雅黑" panose="020B0503020204020204" pitchFamily="34" charset="-122"/>
                <a:ea typeface="微软雅黑" panose="020B0503020204020204" pitchFamily="34" charset="-122"/>
                <a:sym typeface="+mn-ea"/>
              </a:rPr>
              <a:t>200-300</a:t>
            </a:r>
            <a:r>
              <a:rPr lang="en-US" altLang="zh-CN" sz="1600" dirty="0">
                <a:latin typeface="微软雅黑" panose="020B0503020204020204" pitchFamily="34" charset="-122"/>
                <a:ea typeface="微软雅黑" panose="020B0503020204020204" pitchFamily="34" charset="-122"/>
                <a:sym typeface="+mn-ea"/>
              </a:rPr>
              <a:t>rpm ;</a:t>
            </a:r>
            <a:endParaRPr lang="en-US" altLang="zh-CN" sz="1600" dirty="0">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endParaRPr lang="en-US" altLang="zh-CN" sz="1600" dirty="0">
              <a:latin typeface="微软雅黑" panose="020B0503020204020204" pitchFamily="34" charset="-122"/>
              <a:ea typeface="微软雅黑" panose="020B0503020204020204" pitchFamily="34" charset="-122"/>
            </a:endParaRPr>
          </a:p>
          <a:p>
            <a:pPr indent="0">
              <a:lnSpc>
                <a:spcPct val="150000"/>
              </a:lnSpc>
              <a:buFont typeface="Wingdings" panose="05000000000000000000" pitchFamily="2" charset="2"/>
              <a:buNone/>
            </a:pPr>
            <a:endParaRPr lang="en-US" altLang="zh-CN" sz="1600" dirty="0">
              <a:latin typeface="微软雅黑" panose="020B0503020204020204" pitchFamily="34" charset="-122"/>
              <a:ea typeface="微软雅黑" panose="020B0503020204020204" pitchFamily="34" charset="-122"/>
            </a:endParaRPr>
          </a:p>
        </p:txBody>
      </p:sp>
      <p:sp>
        <p:nvSpPr>
          <p:cNvPr id="3" name="文本框 16"/>
          <p:cNvSpPr txBox="1"/>
          <p:nvPr/>
        </p:nvSpPr>
        <p:spPr>
          <a:xfrm>
            <a:off x="954295" y="1004713"/>
            <a:ext cx="280310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t>性能指标要求：</a:t>
            </a:r>
            <a:endParaRPr lang="zh-CN" altLang="en-US" sz="2000" b="1" dirty="0"/>
          </a:p>
        </p:txBody>
      </p:sp>
      <p:sp>
        <p:nvSpPr>
          <p:cNvPr id="5" name="矩形 4"/>
          <p:cNvSpPr/>
          <p:nvPr/>
        </p:nvSpPr>
        <p:spPr>
          <a:xfrm>
            <a:off x="4202177" y="1004713"/>
            <a:ext cx="2827715"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t>关键技术控制要求和难点；</a:t>
            </a:r>
            <a:endParaRPr lang="en-US" altLang="zh-CN" b="1" dirty="0"/>
          </a:p>
        </p:txBody>
      </p:sp>
      <p:sp>
        <p:nvSpPr>
          <p:cNvPr id="6" name="矩形 5"/>
          <p:cNvSpPr/>
          <p:nvPr/>
        </p:nvSpPr>
        <p:spPr>
          <a:xfrm>
            <a:off x="4202177" y="1550288"/>
            <a:ext cx="3987529" cy="15659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fontAlgn="base">
              <a:lnSpc>
                <a:spcPts val="2300"/>
              </a:lnSpc>
              <a:spcBef>
                <a:spcPct val="0"/>
              </a:spcBef>
              <a:spcAft>
                <a:spcPct val="0"/>
              </a:spcAft>
              <a:buFont typeface="Wingdings" panose="05000000000000000000" pitchFamily="2" charset="2"/>
              <a:buChar char="u"/>
            </a:pPr>
            <a:r>
              <a:rPr lang="zh-CN" altLang="en-US" sz="1600" dirty="0">
                <a:latin typeface="+mn-ea"/>
                <a:cs typeface="Times New Roman" panose="02020603050405020304" pitchFamily="18" charset="0"/>
              </a:rPr>
              <a:t>旋压角度需要测试调整，否则旋压深度和角度无法</a:t>
            </a:r>
            <a:r>
              <a:rPr lang="zh-CN" altLang="en-US" sz="1600" dirty="0">
                <a:latin typeface="+mn-ea"/>
                <a:cs typeface="Times New Roman" panose="02020603050405020304" pitchFamily="18" charset="0"/>
              </a:rPr>
              <a:t>保证。</a:t>
            </a:r>
            <a:endParaRPr lang="zh-CN" altLang="en-US" sz="1600" dirty="0">
              <a:latin typeface="+mn-ea"/>
              <a:cs typeface="Times New Roman" panose="02020603050405020304" pitchFamily="18" charset="0"/>
            </a:endParaRPr>
          </a:p>
          <a:p>
            <a:pPr marL="285750" lvl="0" indent="-285750" fontAlgn="base">
              <a:lnSpc>
                <a:spcPts val="2300"/>
              </a:lnSpc>
              <a:spcBef>
                <a:spcPct val="0"/>
              </a:spcBef>
              <a:spcAft>
                <a:spcPct val="0"/>
              </a:spcAft>
              <a:buFont typeface="Wingdings" panose="05000000000000000000" pitchFamily="2" charset="2"/>
              <a:buChar char="u"/>
            </a:pPr>
            <a:r>
              <a:rPr lang="zh-CN" altLang="en-US" sz="1600" dirty="0">
                <a:latin typeface="+mn-ea"/>
                <a:cs typeface="Times New Roman" panose="02020603050405020304" pitchFamily="18" charset="0"/>
                <a:sym typeface="+mn-ea"/>
              </a:rPr>
              <a:t>旋速度太慢或者左移速度太快会造成左移伺服过载报警。</a:t>
            </a:r>
            <a:endParaRPr lang="zh-CN" altLang="en-US" sz="1600" dirty="0">
              <a:latin typeface="+mn-ea"/>
              <a:cs typeface="宋体" panose="02010600030101010101" pitchFamily="2" charset="-122"/>
            </a:endParaRPr>
          </a:p>
          <a:p>
            <a:pPr marL="285750" lvl="0" indent="-285750" fontAlgn="base">
              <a:lnSpc>
                <a:spcPts val="2300"/>
              </a:lnSpc>
              <a:spcBef>
                <a:spcPct val="0"/>
              </a:spcBef>
              <a:spcAft>
                <a:spcPct val="0"/>
              </a:spcAft>
              <a:buFont typeface="Wingdings" panose="05000000000000000000" pitchFamily="2" charset="2"/>
              <a:buChar char="u"/>
            </a:pPr>
            <a:endParaRPr lang="zh-CN" altLang="en-US" sz="1600" dirty="0">
              <a:latin typeface="+mn-ea"/>
              <a:cs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311727" y="0"/>
            <a:ext cx="529937" cy="966355"/>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
            </p:custDataLst>
          </p:nvPr>
        </p:nvSpPr>
        <p:spPr>
          <a:xfrm>
            <a:off x="410860" y="402506"/>
            <a:ext cx="353344" cy="353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02</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8" name="文本框 7"/>
          <p:cNvSpPr txBox="1"/>
          <p:nvPr/>
        </p:nvSpPr>
        <p:spPr>
          <a:xfrm>
            <a:off x="777152" y="52100"/>
            <a:ext cx="4572000" cy="368300"/>
          </a:xfrm>
          <a:prstGeom prst="rect">
            <a:avLst/>
          </a:prstGeom>
          <a:noFill/>
        </p:spPr>
        <p:txBody>
          <a:bodyPr wrap="square">
            <a:spAutoFit/>
          </a:bodyPr>
          <a:lstStyle/>
          <a:p>
            <a:pPr>
              <a:defRPr/>
            </a:pPr>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客户现有方案痛点及凌臣方案</a:t>
            </a:r>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优势</a:t>
            </a:r>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1115695" y="1348105"/>
            <a:ext cx="6296025" cy="1745615"/>
          </a:xfrm>
          <a:prstGeom prst="rect">
            <a:avLst/>
          </a:prstGeom>
          <a:noFill/>
        </p:spPr>
        <p:txBody>
          <a:bodyPr wrap="square">
            <a:noAutofit/>
          </a:bodyPr>
          <a:lstStyle/>
          <a:p>
            <a:r>
              <a:rPr lang="zh-CN" altLang="en-US" sz="1800" b="1" dirty="0">
                <a:solidFill>
                  <a:schemeClr val="tx1"/>
                </a:solidFill>
              </a:rPr>
              <a:t>客户现有设备是由意大利公司提供，价格昂贵货期长，伺服故障率高，维修周期长成本</a:t>
            </a:r>
            <a:r>
              <a:rPr lang="zh-CN" altLang="en-US" sz="1800" b="1" dirty="0">
                <a:solidFill>
                  <a:schemeClr val="tx1"/>
                </a:solidFill>
              </a:rPr>
              <a:t>高。</a:t>
            </a:r>
            <a:endParaRPr lang="zh-CN" altLang="en-US" sz="1800" b="1" dirty="0">
              <a:solidFill>
                <a:schemeClr val="tx1"/>
              </a:solidFill>
            </a:endParaRPr>
          </a:p>
          <a:p>
            <a:endParaRPr lang="zh-CN" altLang="en-US" sz="1800" b="1" dirty="0">
              <a:solidFill>
                <a:schemeClr val="tx1"/>
              </a:solidFill>
            </a:endParaRPr>
          </a:p>
          <a:p>
            <a:r>
              <a:rPr lang="zh-CN" altLang="en-US" sz="1800" b="1" dirty="0">
                <a:solidFill>
                  <a:schemeClr val="tx1"/>
                </a:solidFill>
              </a:rPr>
              <a:t>凌臣方案替换后，周期短价格优势明显，服务效率</a:t>
            </a:r>
            <a:r>
              <a:rPr lang="zh-CN" altLang="en-US" sz="1800" b="1" dirty="0">
                <a:solidFill>
                  <a:schemeClr val="tx1"/>
                </a:solidFill>
              </a:rPr>
              <a:t>高</a:t>
            </a:r>
            <a:endParaRPr lang="zh-CN" altLang="en-US" sz="1800" b="1" dirty="0">
              <a:solidFill>
                <a:schemeClr val="tx1"/>
              </a:solidFill>
            </a:endParaRPr>
          </a:p>
          <a:p>
            <a:endParaRPr lang="zh-CN" altLang="en-US" sz="1800" b="1" dirty="0">
              <a:solidFill>
                <a:schemeClr val="tx1"/>
              </a:solidFill>
            </a:endParaRPr>
          </a:p>
          <a:p>
            <a:endParaRPr lang="zh-CN" altLang="en-US" sz="1800" b="1"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71600" y="1843588"/>
            <a:ext cx="1801178" cy="1385888"/>
            <a:chOff x="4272487" y="985295"/>
            <a:chExt cx="530249" cy="407976"/>
          </a:xfrm>
        </p:grpSpPr>
        <p:grpSp>
          <p:nvGrpSpPr>
            <p:cNvPr id="3" name="组合 2"/>
            <p:cNvGrpSpPr/>
            <p:nvPr/>
          </p:nvGrpSpPr>
          <p:grpSpPr>
            <a:xfrm>
              <a:off x="4272487" y="985295"/>
              <a:ext cx="530249" cy="407976"/>
              <a:chOff x="1822439" y="149340"/>
              <a:chExt cx="5053817" cy="3888432"/>
            </a:xfrm>
          </p:grpSpPr>
          <p:sp>
            <p:nvSpPr>
              <p:cNvPr id="5" name="任意多边形 43"/>
              <p:cNvSpPr/>
              <p:nvPr/>
            </p:nvSpPr>
            <p:spPr>
              <a:xfrm rot="240363">
                <a:off x="1822439" y="149340"/>
                <a:ext cx="4359116" cy="3548774"/>
              </a:xfrm>
              <a:custGeom>
                <a:avLst/>
                <a:gdLst>
                  <a:gd name="connsiteX0" fmla="*/ 4631267 w 4783667"/>
                  <a:gd name="connsiteY0" fmla="*/ 0 h 3750733"/>
                  <a:gd name="connsiteX1" fmla="*/ 0 w 4783667"/>
                  <a:gd name="connsiteY1" fmla="*/ 1871133 h 3750733"/>
                  <a:gd name="connsiteX2" fmla="*/ 4783667 w 4783667"/>
                  <a:gd name="connsiteY2" fmla="*/ 3750733 h 3750733"/>
                  <a:gd name="connsiteX3" fmla="*/ 4631267 w 4783667"/>
                  <a:gd name="connsiteY3" fmla="*/ 0 h 3750733"/>
                </a:gdLst>
                <a:ahLst/>
                <a:cxnLst>
                  <a:cxn ang="0">
                    <a:pos x="connsiteX0" y="connsiteY0"/>
                  </a:cxn>
                  <a:cxn ang="0">
                    <a:pos x="connsiteX1" y="connsiteY1"/>
                  </a:cxn>
                  <a:cxn ang="0">
                    <a:pos x="connsiteX2" y="connsiteY2"/>
                  </a:cxn>
                  <a:cxn ang="0">
                    <a:pos x="connsiteX3" y="connsiteY3"/>
                  </a:cxn>
                </a:cxnLst>
                <a:rect l="l" t="t" r="r" b="b"/>
                <a:pathLst>
                  <a:path w="4783667" h="3750733">
                    <a:moveTo>
                      <a:pt x="4631267" y="0"/>
                    </a:moveTo>
                    <a:lnTo>
                      <a:pt x="0" y="1871133"/>
                    </a:lnTo>
                    <a:lnTo>
                      <a:pt x="4783667" y="3750733"/>
                    </a:lnTo>
                    <a:lnTo>
                      <a:pt x="4631267" y="0"/>
                    </a:lnTo>
                    <a:close/>
                  </a:path>
                </a:pathLst>
              </a:cu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44"/>
              <p:cNvSpPr/>
              <p:nvPr/>
            </p:nvSpPr>
            <p:spPr>
              <a:xfrm>
                <a:off x="1992504" y="673543"/>
                <a:ext cx="4883752" cy="3364229"/>
              </a:xfrm>
              <a:custGeom>
                <a:avLst/>
                <a:gdLst>
                  <a:gd name="connsiteX0" fmla="*/ 0 w 5359400"/>
                  <a:gd name="connsiteY0" fmla="*/ 677333 h 3522133"/>
                  <a:gd name="connsiteX1" fmla="*/ 5359400 w 5359400"/>
                  <a:gd name="connsiteY1" fmla="*/ 0 h 3522133"/>
                  <a:gd name="connsiteX2" fmla="*/ 3530600 w 5359400"/>
                  <a:gd name="connsiteY2" fmla="*/ 3522133 h 3522133"/>
                  <a:gd name="connsiteX3" fmla="*/ 0 w 5359400"/>
                  <a:gd name="connsiteY3" fmla="*/ 677333 h 3522133"/>
                </a:gdLst>
                <a:ahLst/>
                <a:cxnLst>
                  <a:cxn ang="0">
                    <a:pos x="connsiteX0" y="connsiteY0"/>
                  </a:cxn>
                  <a:cxn ang="0">
                    <a:pos x="connsiteX1" y="connsiteY1"/>
                  </a:cxn>
                  <a:cxn ang="0">
                    <a:pos x="connsiteX2" y="connsiteY2"/>
                  </a:cxn>
                  <a:cxn ang="0">
                    <a:pos x="connsiteX3" y="connsiteY3"/>
                  </a:cxn>
                </a:cxnLst>
                <a:rect l="l" t="t" r="r" b="b"/>
                <a:pathLst>
                  <a:path w="5359400" h="3522133">
                    <a:moveTo>
                      <a:pt x="0" y="677333"/>
                    </a:moveTo>
                    <a:lnTo>
                      <a:pt x="5359400" y="0"/>
                    </a:lnTo>
                    <a:lnTo>
                      <a:pt x="3530600" y="3522133"/>
                    </a:lnTo>
                    <a:lnTo>
                      <a:pt x="0" y="677333"/>
                    </a:lnTo>
                    <a:close/>
                  </a:path>
                </a:pathLst>
              </a:cu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42"/>
            <p:cNvSpPr txBox="1"/>
            <p:nvPr/>
          </p:nvSpPr>
          <p:spPr>
            <a:xfrm>
              <a:off x="4519952" y="1045125"/>
              <a:ext cx="167310" cy="332966"/>
            </a:xfrm>
            <a:prstGeom prst="rect">
              <a:avLst/>
            </a:prstGeom>
            <a:noFill/>
          </p:spPr>
          <p:txBody>
            <a:bodyPr wrap="square" rtlCol="0">
              <a:spAutoFit/>
            </a:bodyPr>
            <a:lstStyle/>
            <a:p>
              <a:r>
                <a:rPr lang="en-US" altLang="zh-CN" sz="6750" dirty="0">
                  <a:solidFill>
                    <a:schemeClr val="accent2">
                      <a:lumMod val="75000"/>
                    </a:schemeClr>
                  </a:solidFill>
                  <a:latin typeface="+mj-ea"/>
                  <a:ea typeface="+mj-ea"/>
                </a:rPr>
                <a:t>4</a:t>
              </a:r>
              <a:endParaRPr lang="zh-CN" altLang="en-US" sz="6750" dirty="0">
                <a:solidFill>
                  <a:schemeClr val="accent2">
                    <a:lumMod val="75000"/>
                  </a:schemeClr>
                </a:solidFill>
                <a:latin typeface="+mj-ea"/>
                <a:ea typeface="+mj-ea"/>
              </a:endParaRPr>
            </a:p>
          </p:txBody>
        </p:sp>
      </p:grpSp>
      <p:sp>
        <p:nvSpPr>
          <p:cNvPr id="7" name="文本框 6"/>
          <p:cNvSpPr txBox="1"/>
          <p:nvPr/>
        </p:nvSpPr>
        <p:spPr>
          <a:xfrm>
            <a:off x="2906009" y="2208414"/>
            <a:ext cx="6507678" cy="1938992"/>
          </a:xfrm>
          <a:prstGeom prst="rect">
            <a:avLst/>
          </a:prstGeom>
          <a:noFill/>
        </p:spPr>
        <p:txBody>
          <a:bodyPr wrap="square" rtlCol="0">
            <a:spAutoFit/>
          </a:bodyPr>
          <a:lstStyle>
            <a:defPPr>
              <a:defRPr lang="zh-CN"/>
            </a:defPPr>
            <a:lvl1pPr>
              <a:defRPr sz="4000" b="1">
                <a:solidFill>
                  <a:srgbClr val="376092"/>
                </a:solidFill>
              </a:defRPr>
            </a:lvl1pPr>
          </a:lstStyle>
          <a:p>
            <a:r>
              <a:rPr lang="zh-CN" altLang="en-US" sz="3000" dirty="0"/>
              <a:t>凌臣解决方案及实现过程</a:t>
            </a:r>
            <a:endParaRPr lang="en-US" altLang="zh-CN" sz="3000" dirty="0"/>
          </a:p>
          <a:p>
            <a:endParaRPr lang="zh-CN" altLang="en-US" sz="3000" dirty="0"/>
          </a:p>
          <a:p>
            <a:endParaRPr lang="zh-CN" altLang="en-US" sz="3000" dirty="0"/>
          </a:p>
          <a:p>
            <a:endParaRPr lang="en-US" altLang="zh-CN" sz="3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311727" y="0"/>
            <a:ext cx="529937" cy="966355"/>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
            </p:custDataLst>
          </p:nvPr>
        </p:nvSpPr>
        <p:spPr>
          <a:xfrm>
            <a:off x="410860" y="402506"/>
            <a:ext cx="353344" cy="353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01</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5" name="矩形 4"/>
          <p:cNvSpPr/>
          <p:nvPr>
            <p:custDataLst>
              <p:tags r:id="rId3"/>
            </p:custDataLst>
          </p:nvPr>
        </p:nvSpPr>
        <p:spPr>
          <a:xfrm>
            <a:off x="788612" y="258020"/>
            <a:ext cx="6930157" cy="708335"/>
          </a:xfrm>
          <a:prstGeom prst="rect">
            <a:avLst/>
          </a:prstGeom>
        </p:spPr>
        <p:txBody>
          <a:bodyPr wrap="square">
            <a:spAutoFit/>
          </a:bodyPr>
          <a:lstStyle/>
          <a:p>
            <a:pPr>
              <a:lnSpc>
                <a:spcPts val="2475"/>
              </a:lnSpc>
              <a:defRPr/>
            </a:pPr>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方案成果展示，视屏</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2475"/>
              </a:lnSpc>
              <a:defRPr/>
            </a:pPr>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 name="73f118e6263da11ec11b18b611f30e8f">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1331595" y="699135"/>
            <a:ext cx="6847205" cy="374777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311727" y="0"/>
            <a:ext cx="529937" cy="966355"/>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
            </p:custDataLst>
          </p:nvPr>
        </p:nvSpPr>
        <p:spPr>
          <a:xfrm>
            <a:off x="410860" y="402506"/>
            <a:ext cx="353344" cy="353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01</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5" name="矩形 4"/>
          <p:cNvSpPr/>
          <p:nvPr>
            <p:custDataLst>
              <p:tags r:id="rId3"/>
            </p:custDataLst>
          </p:nvPr>
        </p:nvSpPr>
        <p:spPr>
          <a:xfrm>
            <a:off x="788612" y="258020"/>
            <a:ext cx="6930157" cy="708335"/>
          </a:xfrm>
          <a:prstGeom prst="rect">
            <a:avLst/>
          </a:prstGeom>
        </p:spPr>
        <p:txBody>
          <a:bodyPr wrap="square">
            <a:spAutoFit/>
          </a:bodyPr>
          <a:lstStyle/>
          <a:p>
            <a:pPr>
              <a:lnSpc>
                <a:spcPts val="2475"/>
              </a:lnSpc>
              <a:defRPr/>
            </a:pPr>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方案成果展示，电控柜凌臣产品图片</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2475"/>
              </a:lnSpc>
              <a:defRPr/>
            </a:pPr>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1331595" y="699770"/>
            <a:ext cx="4928870" cy="34766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311727" y="0"/>
            <a:ext cx="529937" cy="966355"/>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
            </p:custDataLst>
          </p:nvPr>
        </p:nvSpPr>
        <p:spPr>
          <a:xfrm>
            <a:off x="410860" y="402506"/>
            <a:ext cx="353344" cy="353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02</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2" name="矩形 1"/>
          <p:cNvSpPr/>
          <p:nvPr>
            <p:custDataLst>
              <p:tags r:id="rId3"/>
            </p:custDataLst>
          </p:nvPr>
        </p:nvSpPr>
        <p:spPr>
          <a:xfrm>
            <a:off x="821488" y="66975"/>
            <a:ext cx="6930157" cy="708335"/>
          </a:xfrm>
          <a:prstGeom prst="rect">
            <a:avLst/>
          </a:prstGeom>
        </p:spPr>
        <p:txBody>
          <a:bodyPr wrap="square">
            <a:spAutoFit/>
          </a:bodyPr>
          <a:lstStyle/>
          <a:p>
            <a:pPr>
              <a:lnSpc>
                <a:spcPts val="2475"/>
              </a:lnSpc>
              <a:defRPr/>
            </a:pPr>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电气控制方案</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2475"/>
              </a:lnSpc>
              <a:defRPr/>
            </a:pPr>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25000" t="21389" r="25069" b="20417"/>
          <a:stretch>
            <a:fillRect/>
          </a:stretch>
        </p:blipFill>
        <p:spPr>
          <a:xfrm>
            <a:off x="3995713" y="1206760"/>
            <a:ext cx="1602762" cy="927018"/>
          </a:xfrm>
          <a:prstGeom prst="rect">
            <a:avLst/>
          </a:prstGeom>
        </p:spPr>
      </p:pic>
      <p:pic>
        <p:nvPicPr>
          <p:cNvPr id="130" name="图片 129"/>
          <p:cNvPicPr>
            <a:picLocks noChangeAspect="1"/>
          </p:cNvPicPr>
          <p:nvPr/>
        </p:nvPicPr>
        <p:blipFill>
          <a:blip r:embed="rId5"/>
          <a:stretch>
            <a:fillRect/>
          </a:stretch>
        </p:blipFill>
        <p:spPr>
          <a:xfrm>
            <a:off x="3348005" y="38177"/>
            <a:ext cx="897804" cy="673142"/>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5649" y="774091"/>
            <a:ext cx="442133" cy="174404"/>
          </a:xfrm>
          <a:prstGeom prst="rect">
            <a:avLst/>
          </a:prstGeom>
        </p:spPr>
      </p:pic>
      <p:pic>
        <p:nvPicPr>
          <p:cNvPr id="19" name="图片 11"/>
          <p:cNvPicPr>
            <a:picLocks noChangeAspect="1"/>
          </p:cNvPicPr>
          <p:nvPr/>
        </p:nvPicPr>
        <p:blipFill>
          <a:blip r:embed="rId7"/>
          <a:stretch>
            <a:fillRect/>
          </a:stretch>
        </p:blipFill>
        <p:spPr>
          <a:xfrm>
            <a:off x="4354370" y="2280822"/>
            <a:ext cx="669290" cy="161925"/>
          </a:xfrm>
          <a:prstGeom prst="rect">
            <a:avLst/>
          </a:prstGeom>
          <a:noFill/>
          <a:ln w="9525">
            <a:noFill/>
          </a:ln>
        </p:spPr>
      </p:pic>
      <p:cxnSp>
        <p:nvCxnSpPr>
          <p:cNvPr id="10" name="连接符: 肘形 9"/>
          <p:cNvCxnSpPr/>
          <p:nvPr/>
        </p:nvCxnSpPr>
        <p:spPr>
          <a:xfrm rot="5400000" flipV="1">
            <a:off x="3684270" y="822325"/>
            <a:ext cx="711835" cy="487045"/>
          </a:xfrm>
          <a:prstGeom prst="bentConnector3">
            <a:avLst>
              <a:gd name="adj1" fmla="val 50045"/>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8" name="连接符: 肘形 17"/>
          <p:cNvCxnSpPr/>
          <p:nvPr/>
        </p:nvCxnSpPr>
        <p:spPr>
          <a:xfrm rot="5400000">
            <a:off x="3707130" y="1995805"/>
            <a:ext cx="577215" cy="432435"/>
          </a:xfrm>
          <a:prstGeom prst="bentConnector3">
            <a:avLst>
              <a:gd name="adj1" fmla="val 50055"/>
            </a:avLst>
          </a:prstGeom>
        </p:spPr>
        <p:style>
          <a:lnRef idx="3">
            <a:schemeClr val="accent1"/>
          </a:lnRef>
          <a:fillRef idx="0">
            <a:schemeClr val="accent1"/>
          </a:fillRef>
          <a:effectRef idx="2">
            <a:schemeClr val="accent1"/>
          </a:effectRef>
          <a:fontRef idx="minor">
            <a:schemeClr val="tx1"/>
          </a:fontRef>
        </p:style>
      </p:cxnSp>
      <p:pic>
        <p:nvPicPr>
          <p:cNvPr id="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7880" y="2750185"/>
            <a:ext cx="629285" cy="179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0350" y="2733675"/>
            <a:ext cx="629285" cy="179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2820" y="2719705"/>
            <a:ext cx="629285" cy="179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3870" y="2733675"/>
            <a:ext cx="629285" cy="179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接箭头连接符 20"/>
          <p:cNvCxnSpPr/>
          <p:nvPr/>
        </p:nvCxnSpPr>
        <p:spPr>
          <a:xfrm>
            <a:off x="2339435" y="3435968"/>
            <a:ext cx="0" cy="720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直接连接符 28"/>
          <p:cNvCxnSpPr/>
          <p:nvPr/>
        </p:nvCxnSpPr>
        <p:spPr>
          <a:xfrm>
            <a:off x="2411095" y="2499995"/>
            <a:ext cx="2232660" cy="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30" name="直接箭头连接符 29"/>
          <p:cNvCxnSpPr>
            <a:endCxn id="4" idx="0"/>
          </p:cNvCxnSpPr>
          <p:nvPr/>
        </p:nvCxnSpPr>
        <p:spPr>
          <a:xfrm flipH="1">
            <a:off x="2402840" y="2499995"/>
            <a:ext cx="8890" cy="2501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1" name="直接箭头连接符 30"/>
          <p:cNvCxnSpPr/>
          <p:nvPr/>
        </p:nvCxnSpPr>
        <p:spPr>
          <a:xfrm flipH="1">
            <a:off x="3110865" y="2519045"/>
            <a:ext cx="8890" cy="2501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2" name="直接箭头连接符 31"/>
          <p:cNvCxnSpPr/>
          <p:nvPr/>
        </p:nvCxnSpPr>
        <p:spPr>
          <a:xfrm flipH="1">
            <a:off x="3851910" y="2514600"/>
            <a:ext cx="8890" cy="2501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3" name="直接箭头连接符 32"/>
          <p:cNvCxnSpPr/>
          <p:nvPr/>
        </p:nvCxnSpPr>
        <p:spPr>
          <a:xfrm flipH="1">
            <a:off x="4634865" y="2499995"/>
            <a:ext cx="8890" cy="2501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4" name="直接箭头连接符 33"/>
          <p:cNvCxnSpPr/>
          <p:nvPr/>
        </p:nvCxnSpPr>
        <p:spPr>
          <a:xfrm>
            <a:off x="3059525" y="3435968"/>
            <a:ext cx="0" cy="720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接箭头连接符 34"/>
          <p:cNvCxnSpPr/>
          <p:nvPr/>
        </p:nvCxnSpPr>
        <p:spPr>
          <a:xfrm>
            <a:off x="3818350" y="3364213"/>
            <a:ext cx="0" cy="720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直接箭头连接符 35"/>
          <p:cNvCxnSpPr/>
          <p:nvPr/>
        </p:nvCxnSpPr>
        <p:spPr>
          <a:xfrm>
            <a:off x="4572095" y="3364213"/>
            <a:ext cx="23495" cy="720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311727" y="0"/>
            <a:ext cx="529937" cy="966355"/>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
            </p:custDataLst>
          </p:nvPr>
        </p:nvSpPr>
        <p:spPr>
          <a:xfrm>
            <a:off x="410860" y="402506"/>
            <a:ext cx="353344" cy="353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01</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5" name="矩形 4"/>
          <p:cNvSpPr/>
          <p:nvPr>
            <p:custDataLst>
              <p:tags r:id="rId3"/>
            </p:custDataLst>
          </p:nvPr>
        </p:nvSpPr>
        <p:spPr>
          <a:xfrm>
            <a:off x="788612" y="258020"/>
            <a:ext cx="6930157" cy="708335"/>
          </a:xfrm>
          <a:prstGeom prst="rect">
            <a:avLst/>
          </a:prstGeom>
        </p:spPr>
        <p:txBody>
          <a:bodyPr wrap="square">
            <a:spAutoFit/>
          </a:bodyPr>
          <a:lstStyle/>
          <a:p>
            <a:pPr>
              <a:lnSpc>
                <a:spcPts val="2475"/>
              </a:lnSpc>
              <a:defRPr/>
            </a:pPr>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解决方案硬件配置表</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2475"/>
              </a:lnSpc>
              <a:defRPr/>
            </a:pPr>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aphicFrame>
        <p:nvGraphicFramePr>
          <p:cNvPr id="2" name="表格 1"/>
          <p:cNvGraphicFramePr/>
          <p:nvPr/>
        </p:nvGraphicFramePr>
        <p:xfrm>
          <a:off x="1468755" y="1000125"/>
          <a:ext cx="6222365" cy="3160395"/>
        </p:xfrm>
        <a:graphic>
          <a:graphicData uri="http://schemas.openxmlformats.org/drawingml/2006/table">
            <a:tbl>
              <a:tblPr/>
              <a:tblGrid>
                <a:gridCol w="1735455"/>
                <a:gridCol w="3646170"/>
                <a:gridCol w="840740"/>
              </a:tblGrid>
              <a:tr h="351155">
                <a:tc>
                  <a:txBody>
                    <a:bodyPr/>
                    <a:p>
                      <a:pPr algn="l" fontAlgn="ctr"/>
                      <a:endParaRPr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品牌</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型号</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ctr" fontAlgn="ctr"/>
                      <a:r>
                        <a:rPr lang="zh-CN" altLang="en-US" sz="1100" b="0" i="0">
                          <a:solidFill>
                            <a:srgbClr val="000000"/>
                          </a:solidFill>
                          <a:latin typeface="宋体" panose="02010600030101010101" pitchFamily="2" charset="-122"/>
                          <a:ea typeface="宋体" panose="02010600030101010101" pitchFamily="2" charset="-122"/>
                        </a:rPr>
                        <a:t>个数</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r>
              <a:tr h="351155">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PLC</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LC1208-CPU20NC</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ctr" fontAlgn="ctr"/>
                      <a:r>
                        <a:rPr lang="en-US" altLang="zh-CN" sz="1100" b="0" i="0">
                          <a:solidFill>
                            <a:srgbClr val="000000"/>
                          </a:solidFill>
                          <a:latin typeface="宋体" panose="02010600030101010101" pitchFamily="2" charset="-122"/>
                          <a:ea typeface="宋体" panose="02010600030101010101" pitchFamily="2" charset="-122"/>
                        </a:rPr>
                        <a:t>1</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r>
              <a:tr h="35115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触摸屏</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LCT5070WE-7</a:t>
                      </a:r>
                      <a:r>
                        <a:rPr lang="zh-CN" altLang="en-US" sz="1100" b="0" i="0">
                          <a:solidFill>
                            <a:srgbClr val="000000"/>
                          </a:solidFill>
                          <a:latin typeface="宋体" panose="02010600030101010101" pitchFamily="2" charset="-122"/>
                          <a:ea typeface="宋体" panose="02010600030101010101" pitchFamily="2" charset="-122"/>
                        </a:rPr>
                        <a:t>寸</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ctr" fontAlgn="ctr"/>
                      <a:r>
                        <a:rPr lang="en-US" altLang="zh-CN" sz="1100" b="0" i="0">
                          <a:solidFill>
                            <a:srgbClr val="000000"/>
                          </a:solidFill>
                          <a:latin typeface="宋体" panose="02010600030101010101" pitchFamily="2" charset="-122"/>
                          <a:ea typeface="宋体" panose="02010600030101010101" pitchFamily="2" charset="-122"/>
                        </a:rPr>
                        <a:t>1</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r>
              <a:tr h="35115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伺服</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睿能</a:t>
                      </a:r>
                      <a:r>
                        <a:rPr lang="en-US" altLang="zh-CN" sz="1100" b="0" i="0">
                          <a:solidFill>
                            <a:srgbClr val="000000"/>
                          </a:solidFill>
                          <a:latin typeface="宋体" panose="02010600030101010101" pitchFamily="2" charset="-122"/>
                          <a:ea typeface="宋体" panose="02010600030101010101" pitchFamily="2" charset="-122"/>
                        </a:rPr>
                        <a:t>/RA3E-17RT</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ctr" fontAlgn="ctr"/>
                      <a:r>
                        <a:rPr lang="en-US" altLang="zh-CN" sz="1100" b="0" i="0">
                          <a:solidFill>
                            <a:srgbClr val="000000"/>
                          </a:solidFill>
                          <a:latin typeface="宋体" panose="02010600030101010101" pitchFamily="2" charset="-122"/>
                          <a:ea typeface="宋体" panose="02010600030101010101" pitchFamily="2" charset="-122"/>
                        </a:rPr>
                        <a:t>1</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r>
              <a:tr h="35115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伺服</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睿能</a:t>
                      </a:r>
                      <a:r>
                        <a:rPr lang="en-US" altLang="zh-CN" sz="1100" b="0" i="0">
                          <a:solidFill>
                            <a:srgbClr val="000000"/>
                          </a:solidFill>
                          <a:latin typeface="宋体" panose="02010600030101010101" pitchFamily="2" charset="-122"/>
                          <a:ea typeface="宋体" panose="02010600030101010101" pitchFamily="2" charset="-122"/>
                        </a:rPr>
                        <a:t>/RS3E-12RM</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ctr" fontAlgn="ctr"/>
                      <a:r>
                        <a:rPr lang="en-US" altLang="zh-CN" sz="1100" b="0" i="0">
                          <a:solidFill>
                            <a:srgbClr val="000000"/>
                          </a:solidFill>
                          <a:latin typeface="宋体" panose="02010600030101010101" pitchFamily="2" charset="-122"/>
                          <a:ea typeface="宋体" panose="02010600030101010101" pitchFamily="2" charset="-122"/>
                        </a:rPr>
                        <a:t>2</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r>
              <a:tr h="35115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伺服</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睿能</a:t>
                      </a:r>
                      <a:r>
                        <a:rPr lang="en-US" altLang="zh-CN" sz="1100" b="0" i="0">
                          <a:solidFill>
                            <a:srgbClr val="000000"/>
                          </a:solidFill>
                          <a:latin typeface="宋体" panose="02010600030101010101" pitchFamily="2" charset="-122"/>
                          <a:ea typeface="宋体" panose="02010600030101010101" pitchFamily="2" charset="-122"/>
                        </a:rPr>
                        <a:t>/RS3E-12RM</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ctr" fontAlgn="ctr"/>
                      <a:r>
                        <a:rPr lang="en-US" altLang="zh-CN" sz="1100" b="0" i="0">
                          <a:solidFill>
                            <a:srgbClr val="000000"/>
                          </a:solidFill>
                          <a:latin typeface="宋体" panose="02010600030101010101" pitchFamily="2" charset="-122"/>
                          <a:ea typeface="宋体" panose="02010600030101010101" pitchFamily="2" charset="-122"/>
                        </a:rPr>
                        <a:t>1</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r>
              <a:tr h="35115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电机</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睿能</a:t>
                      </a:r>
                      <a:r>
                        <a:rPr lang="en-US" altLang="zh-CN" sz="1100" b="0" i="0">
                          <a:solidFill>
                            <a:srgbClr val="000000"/>
                          </a:solidFill>
                          <a:latin typeface="宋体" panose="02010600030101010101" pitchFamily="2" charset="-122"/>
                          <a:ea typeface="宋体" panose="02010600030101010101" pitchFamily="2" charset="-122"/>
                        </a:rPr>
                        <a:t>/MC2D-T18550C-A0B2Y</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ctr" fontAlgn="ctr"/>
                      <a:r>
                        <a:rPr lang="en-US" altLang="zh-CN" sz="1100" b="0" i="0">
                          <a:solidFill>
                            <a:srgbClr val="000000"/>
                          </a:solidFill>
                          <a:latin typeface="宋体" panose="02010600030101010101" pitchFamily="2" charset="-122"/>
                          <a:ea typeface="宋体" panose="02010600030101010101" pitchFamily="2" charset="-122"/>
                        </a:rPr>
                        <a:t>1</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r>
              <a:tr h="35115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电机</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睿能</a:t>
                      </a:r>
                      <a:r>
                        <a:rPr lang="en-US" altLang="zh-CN" sz="1100" b="0" i="0">
                          <a:solidFill>
                            <a:srgbClr val="000000"/>
                          </a:solidFill>
                          <a:latin typeface="宋体" panose="02010600030101010101" pitchFamily="2" charset="-122"/>
                          <a:ea typeface="宋体" panose="02010600030101010101" pitchFamily="2" charset="-122"/>
                        </a:rPr>
                        <a:t>/MC1-20M20DA0B1(</a:t>
                      </a:r>
                      <a:r>
                        <a:rPr lang="zh-CN" altLang="en-US" sz="1100" b="0" i="0">
                          <a:solidFill>
                            <a:srgbClr val="000000"/>
                          </a:solidFill>
                          <a:latin typeface="宋体" panose="02010600030101010101" pitchFamily="2" charset="-122"/>
                          <a:ea typeface="宋体" panose="02010600030101010101" pitchFamily="2" charset="-122"/>
                        </a:rPr>
                        <a:t>抱闸</a:t>
                      </a:r>
                      <a:r>
                        <a:rPr lang="en-US" altLang="zh-CN" sz="1100" b="0" i="0">
                          <a:solidFill>
                            <a:srgbClr val="000000"/>
                          </a:solidFill>
                          <a:latin typeface="宋体" panose="02010600030101010101" pitchFamily="2" charset="-122"/>
                          <a:ea typeface="宋体" panose="02010600030101010101" pitchFamily="2" charset="-122"/>
                        </a:rPr>
                        <a:t>)</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ctr" fontAlgn="ctr"/>
                      <a:r>
                        <a:rPr lang="en-US" altLang="zh-CN" sz="1100" b="0" i="0">
                          <a:solidFill>
                            <a:srgbClr val="000000"/>
                          </a:solidFill>
                          <a:latin typeface="宋体" panose="02010600030101010101" pitchFamily="2" charset="-122"/>
                          <a:ea typeface="宋体" panose="02010600030101010101" pitchFamily="2" charset="-122"/>
                        </a:rPr>
                        <a:t>2</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r>
              <a:tr h="35115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电机</a:t>
                      </a:r>
                      <a:endParaRPr lang="zh-CN" altLang="en-US"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睿能</a:t>
                      </a:r>
                      <a:r>
                        <a:rPr lang="en-US" altLang="zh-CN" sz="1100" b="0" i="0">
                          <a:solidFill>
                            <a:srgbClr val="000000"/>
                          </a:solidFill>
                          <a:latin typeface="宋体" panose="02010600030101010101" pitchFamily="2" charset="-122"/>
                          <a:ea typeface="宋体" panose="02010600030101010101" pitchFamily="2" charset="-122"/>
                        </a:rPr>
                        <a:t>/MC2H-M13200D-A0B2Y</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c>
                  <a:txBody>
                    <a:bodyPr/>
                    <a:p>
                      <a:pPr algn="ctr" fontAlgn="ctr"/>
                      <a:r>
                        <a:rPr lang="en-US" altLang="zh-CN" sz="1100" b="0" i="0">
                          <a:solidFill>
                            <a:srgbClr val="000000"/>
                          </a:solidFill>
                          <a:latin typeface="宋体" panose="02010600030101010101" pitchFamily="2" charset="-122"/>
                          <a:ea typeface="宋体" panose="02010600030101010101" pitchFamily="2" charset="-122"/>
                        </a:rPr>
                        <a:t>1</a:t>
                      </a:r>
                      <a:endParaRPr lang="en-US" altLang="zh-CN" sz="1100" b="0" i="0">
                        <a:solidFill>
                          <a:srgbClr val="000000"/>
                        </a:solidFill>
                        <a:latin typeface="宋体" panose="02010600030101010101" pitchFamily="2" charset="-122"/>
                        <a:ea typeface="宋体" panose="02010600030101010101" pitchFamily="2" charset="-122"/>
                      </a:endParaRPr>
                    </a:p>
                  </a:txBody>
                  <a:tcPr marL="7937" marR="7937" marT="7937" marB="0" anchor="ctr" anchorCtr="0">
                    <a:lnL>
                      <a:noFill/>
                    </a:lnL>
                    <a:lnR>
                      <a:noFill/>
                    </a:lnR>
                    <a:lnT>
                      <a:noFill/>
                    </a:lnT>
                    <a:lnB>
                      <a:noFill/>
                    </a:lnB>
                    <a:no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71600" y="1843588"/>
            <a:ext cx="1801178" cy="1385888"/>
            <a:chOff x="4272487" y="985295"/>
            <a:chExt cx="530249" cy="407976"/>
          </a:xfrm>
        </p:grpSpPr>
        <p:grpSp>
          <p:nvGrpSpPr>
            <p:cNvPr id="3" name="组合 2"/>
            <p:cNvGrpSpPr/>
            <p:nvPr/>
          </p:nvGrpSpPr>
          <p:grpSpPr>
            <a:xfrm>
              <a:off x="4272487" y="985295"/>
              <a:ext cx="530249" cy="407976"/>
              <a:chOff x="1822439" y="149340"/>
              <a:chExt cx="5053817" cy="3888432"/>
            </a:xfrm>
          </p:grpSpPr>
          <p:sp>
            <p:nvSpPr>
              <p:cNvPr id="5" name="任意多边形 43"/>
              <p:cNvSpPr/>
              <p:nvPr/>
            </p:nvSpPr>
            <p:spPr>
              <a:xfrm rot="240363">
                <a:off x="1822439" y="149340"/>
                <a:ext cx="4359116" cy="3548774"/>
              </a:xfrm>
              <a:custGeom>
                <a:avLst/>
                <a:gdLst>
                  <a:gd name="connsiteX0" fmla="*/ 4631267 w 4783667"/>
                  <a:gd name="connsiteY0" fmla="*/ 0 h 3750733"/>
                  <a:gd name="connsiteX1" fmla="*/ 0 w 4783667"/>
                  <a:gd name="connsiteY1" fmla="*/ 1871133 h 3750733"/>
                  <a:gd name="connsiteX2" fmla="*/ 4783667 w 4783667"/>
                  <a:gd name="connsiteY2" fmla="*/ 3750733 h 3750733"/>
                  <a:gd name="connsiteX3" fmla="*/ 4631267 w 4783667"/>
                  <a:gd name="connsiteY3" fmla="*/ 0 h 3750733"/>
                </a:gdLst>
                <a:ahLst/>
                <a:cxnLst>
                  <a:cxn ang="0">
                    <a:pos x="connsiteX0" y="connsiteY0"/>
                  </a:cxn>
                  <a:cxn ang="0">
                    <a:pos x="connsiteX1" y="connsiteY1"/>
                  </a:cxn>
                  <a:cxn ang="0">
                    <a:pos x="connsiteX2" y="connsiteY2"/>
                  </a:cxn>
                  <a:cxn ang="0">
                    <a:pos x="connsiteX3" y="connsiteY3"/>
                  </a:cxn>
                </a:cxnLst>
                <a:rect l="l" t="t" r="r" b="b"/>
                <a:pathLst>
                  <a:path w="4783667" h="3750733">
                    <a:moveTo>
                      <a:pt x="4631267" y="0"/>
                    </a:moveTo>
                    <a:lnTo>
                      <a:pt x="0" y="1871133"/>
                    </a:lnTo>
                    <a:lnTo>
                      <a:pt x="4783667" y="3750733"/>
                    </a:lnTo>
                    <a:lnTo>
                      <a:pt x="4631267" y="0"/>
                    </a:lnTo>
                    <a:close/>
                  </a:path>
                </a:pathLst>
              </a:cu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44"/>
              <p:cNvSpPr/>
              <p:nvPr/>
            </p:nvSpPr>
            <p:spPr>
              <a:xfrm>
                <a:off x="1992504" y="673543"/>
                <a:ext cx="4883752" cy="3364229"/>
              </a:xfrm>
              <a:custGeom>
                <a:avLst/>
                <a:gdLst>
                  <a:gd name="connsiteX0" fmla="*/ 0 w 5359400"/>
                  <a:gd name="connsiteY0" fmla="*/ 677333 h 3522133"/>
                  <a:gd name="connsiteX1" fmla="*/ 5359400 w 5359400"/>
                  <a:gd name="connsiteY1" fmla="*/ 0 h 3522133"/>
                  <a:gd name="connsiteX2" fmla="*/ 3530600 w 5359400"/>
                  <a:gd name="connsiteY2" fmla="*/ 3522133 h 3522133"/>
                  <a:gd name="connsiteX3" fmla="*/ 0 w 5359400"/>
                  <a:gd name="connsiteY3" fmla="*/ 677333 h 3522133"/>
                </a:gdLst>
                <a:ahLst/>
                <a:cxnLst>
                  <a:cxn ang="0">
                    <a:pos x="connsiteX0" y="connsiteY0"/>
                  </a:cxn>
                  <a:cxn ang="0">
                    <a:pos x="connsiteX1" y="connsiteY1"/>
                  </a:cxn>
                  <a:cxn ang="0">
                    <a:pos x="connsiteX2" y="connsiteY2"/>
                  </a:cxn>
                  <a:cxn ang="0">
                    <a:pos x="connsiteX3" y="connsiteY3"/>
                  </a:cxn>
                </a:cxnLst>
                <a:rect l="l" t="t" r="r" b="b"/>
                <a:pathLst>
                  <a:path w="5359400" h="3522133">
                    <a:moveTo>
                      <a:pt x="0" y="677333"/>
                    </a:moveTo>
                    <a:lnTo>
                      <a:pt x="5359400" y="0"/>
                    </a:lnTo>
                    <a:lnTo>
                      <a:pt x="3530600" y="3522133"/>
                    </a:lnTo>
                    <a:lnTo>
                      <a:pt x="0" y="677333"/>
                    </a:lnTo>
                    <a:close/>
                  </a:path>
                </a:pathLst>
              </a:cu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42"/>
            <p:cNvSpPr txBox="1"/>
            <p:nvPr/>
          </p:nvSpPr>
          <p:spPr>
            <a:xfrm>
              <a:off x="4519952" y="1045125"/>
              <a:ext cx="167310" cy="332966"/>
            </a:xfrm>
            <a:prstGeom prst="rect">
              <a:avLst/>
            </a:prstGeom>
            <a:noFill/>
          </p:spPr>
          <p:txBody>
            <a:bodyPr wrap="square" rtlCol="0">
              <a:spAutoFit/>
            </a:bodyPr>
            <a:lstStyle/>
            <a:p>
              <a:r>
                <a:rPr lang="en-US" altLang="zh-CN" sz="6750" dirty="0">
                  <a:solidFill>
                    <a:schemeClr val="accent2">
                      <a:lumMod val="75000"/>
                    </a:schemeClr>
                  </a:solidFill>
                  <a:latin typeface="+mj-ea"/>
                  <a:ea typeface="+mj-ea"/>
                </a:rPr>
                <a:t>5</a:t>
              </a:r>
              <a:endParaRPr lang="zh-CN" altLang="en-US" sz="6750" dirty="0">
                <a:solidFill>
                  <a:schemeClr val="accent2">
                    <a:lumMod val="75000"/>
                  </a:schemeClr>
                </a:solidFill>
                <a:latin typeface="+mj-ea"/>
                <a:ea typeface="+mj-ea"/>
              </a:endParaRPr>
            </a:p>
          </p:txBody>
        </p:sp>
      </p:grpSp>
      <p:sp>
        <p:nvSpPr>
          <p:cNvPr id="7" name="文本框 6"/>
          <p:cNvSpPr txBox="1"/>
          <p:nvPr/>
        </p:nvSpPr>
        <p:spPr>
          <a:xfrm>
            <a:off x="2906009" y="2208414"/>
            <a:ext cx="6507678" cy="1938992"/>
          </a:xfrm>
          <a:prstGeom prst="rect">
            <a:avLst/>
          </a:prstGeom>
          <a:noFill/>
        </p:spPr>
        <p:txBody>
          <a:bodyPr wrap="square" rtlCol="0">
            <a:spAutoFit/>
          </a:bodyPr>
          <a:lstStyle>
            <a:defPPr>
              <a:defRPr lang="zh-CN"/>
            </a:defPPr>
            <a:lvl1pPr>
              <a:defRPr sz="4000" b="1">
                <a:solidFill>
                  <a:srgbClr val="376092"/>
                </a:solidFill>
              </a:defRPr>
            </a:lvl1pPr>
          </a:lstStyle>
          <a:p>
            <a:r>
              <a:rPr lang="zh-CN" altLang="en-US" sz="3000" dirty="0"/>
              <a:t>方案总结</a:t>
            </a:r>
            <a:endParaRPr lang="en-US" altLang="zh-CN" sz="3000" dirty="0"/>
          </a:p>
          <a:p>
            <a:endParaRPr lang="zh-CN" altLang="en-US" sz="3000" dirty="0"/>
          </a:p>
          <a:p>
            <a:endParaRPr lang="zh-CN" altLang="en-US" sz="3000" dirty="0"/>
          </a:p>
          <a:p>
            <a:endParaRPr lang="en-US" altLang="zh-CN" sz="3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311727" y="0"/>
            <a:ext cx="529937" cy="966355"/>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
            </p:custDataLst>
          </p:nvPr>
        </p:nvSpPr>
        <p:spPr>
          <a:xfrm>
            <a:off x="410860" y="402506"/>
            <a:ext cx="353344" cy="353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01</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5" name="矩形 4"/>
          <p:cNvSpPr/>
          <p:nvPr>
            <p:custDataLst>
              <p:tags r:id="rId3"/>
            </p:custDataLst>
          </p:nvPr>
        </p:nvSpPr>
        <p:spPr>
          <a:xfrm>
            <a:off x="788612" y="258020"/>
            <a:ext cx="6930157" cy="708335"/>
          </a:xfrm>
          <a:prstGeom prst="rect">
            <a:avLst/>
          </a:prstGeom>
        </p:spPr>
        <p:txBody>
          <a:bodyPr wrap="square">
            <a:spAutoFit/>
          </a:bodyPr>
          <a:lstStyle/>
          <a:p>
            <a:pPr>
              <a:lnSpc>
                <a:spcPts val="2475"/>
              </a:lnSpc>
              <a:defRPr/>
            </a:pPr>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方案实施总结</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2475"/>
              </a:lnSpc>
              <a:defRPr/>
            </a:pPr>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788670" y="1419860"/>
            <a:ext cx="6777990" cy="2150745"/>
          </a:xfrm>
          <a:prstGeom prst="rect">
            <a:avLst/>
          </a:prstGeom>
          <a:noFill/>
        </p:spPr>
        <p:txBody>
          <a:bodyPr wrap="square">
            <a:noAutofit/>
          </a:bodyPr>
          <a:lstStyle/>
          <a:p>
            <a:r>
              <a:rPr lang="zh-CN" altLang="en-US" b="1" dirty="0"/>
              <a:t>本次项目有待改进问题点</a:t>
            </a:r>
            <a:r>
              <a:rPr lang="en-US" altLang="zh-CN" b="1" dirty="0"/>
              <a:t>:</a:t>
            </a:r>
            <a:endParaRPr lang="en-US" altLang="zh-CN" b="1" dirty="0"/>
          </a:p>
          <a:p>
            <a:r>
              <a:rPr lang="en-US" altLang="zh-CN" b="1" dirty="0"/>
              <a:t>1.</a:t>
            </a:r>
            <a:r>
              <a:rPr lang="zh-CN" altLang="en-US" b="1" dirty="0"/>
              <a:t>伺服型号选择错误；</a:t>
            </a:r>
            <a:endParaRPr lang="zh-CN" altLang="en-US" b="1" dirty="0"/>
          </a:p>
          <a:p>
            <a:r>
              <a:rPr lang="en-US" altLang="zh-CN" b="1" dirty="0"/>
              <a:t>2.</a:t>
            </a:r>
            <a:r>
              <a:rPr lang="zh-CN" altLang="en-US" b="1" dirty="0"/>
              <a:t>客户电柜接线调试需要整包，前期无人接线浪费时间；</a:t>
            </a:r>
            <a:endParaRPr lang="zh-CN" altLang="en-US" b="1" dirty="0"/>
          </a:p>
          <a:p>
            <a:r>
              <a:rPr lang="en-US" altLang="zh-CN" b="1" dirty="0"/>
              <a:t>3.</a:t>
            </a:r>
            <a:r>
              <a:rPr lang="zh-CN" altLang="en-US" b="1" dirty="0"/>
              <a:t>工艺客户不了解，工艺方案不明确需要</a:t>
            </a:r>
            <a:r>
              <a:rPr lang="zh-CN" altLang="en-US" b="1" dirty="0"/>
              <a:t>猜测测试。</a:t>
            </a:r>
            <a:endParaRPr lang="zh-CN" altLang="en-US"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483485" y="2860040"/>
            <a:ext cx="2975610" cy="1198880"/>
          </a:xfrm>
          <a:prstGeom prst="rect">
            <a:avLst/>
          </a:prstGeom>
          <a:no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71450" indent="-171450" algn="just">
              <a:lnSpc>
                <a:spcPct val="200000"/>
              </a:lnSpc>
              <a:buFont typeface="Arial" panose="020B0604020202020204" pitchFamily="34" charset="0"/>
              <a:buChar char="•"/>
            </a:pPr>
            <a:r>
              <a:rPr lang="zh-CN" altLang="en-US" sz="9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公司总部</a:t>
            </a: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／苏州市凌臣采集计算机有限公司</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just">
              <a:lnSpc>
                <a:spcPct val="200000"/>
              </a:lnSpc>
              <a:buFont typeface="Arial" panose="020B0604020202020204" pitchFamily="34" charset="0"/>
              <a:buChar char="•"/>
            </a:pPr>
            <a:r>
              <a:rPr lang="zh-CN" altLang="en-US" sz="9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公司地址</a:t>
            </a: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苏州市相城区巨华路</a:t>
            </a:r>
            <a:r>
              <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55</a:t>
            </a: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号　</a:t>
            </a:r>
            <a:endPar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just">
              <a:lnSpc>
                <a:spcPct val="200000"/>
              </a:lnSpc>
              <a:buFont typeface="Arial" panose="020B0604020202020204" pitchFamily="34" charset="0"/>
              <a:buChar char="•"/>
            </a:pPr>
            <a:r>
              <a:rPr lang="zh-CN" altLang="en-US" sz="9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网站地址</a:t>
            </a: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900" dirty="0" err="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www.szpcbase.com</a:t>
            </a: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just">
              <a:lnSpc>
                <a:spcPct val="200000"/>
              </a:lnSpc>
              <a:buFont typeface="Arial" panose="020B0604020202020204" pitchFamily="34" charset="0"/>
              <a:buChar char="•"/>
            </a:pPr>
            <a:endPar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1"/>
            </p:custDataLst>
          </p:nvPr>
        </p:nvSpPr>
        <p:spPr>
          <a:xfrm>
            <a:off x="3724275" y="2059940"/>
            <a:ext cx="3850005" cy="368300"/>
          </a:xfrm>
          <a:prstGeom prst="rect">
            <a:avLst/>
          </a:prstGeom>
          <a:noFill/>
        </p:spPr>
        <p:txBody>
          <a:bodyPr wrap="square" rtlCol="0">
            <a:spAutoFit/>
          </a:bodyPr>
          <a:lstStyle/>
          <a:p>
            <a:r>
              <a:rPr lang="zh-CN" altLang="en-US">
                <a:latin typeface="微软雅黑" panose="020B0503020204020204" pitchFamily="34" charset="-122"/>
                <a:ea typeface="微软雅黑" panose="020B0503020204020204" pitchFamily="34" charset="-122"/>
              </a:rPr>
              <a:t>苏州市凌臣采集计算机有限公司</a:t>
            </a:r>
            <a:endParaRPr lang="zh-CN" altLang="en-US">
              <a:latin typeface="微软雅黑" panose="020B0503020204020204" pitchFamily="34" charset="-122"/>
              <a:ea typeface="微软雅黑" panose="020B0503020204020204" pitchFamily="34" charset="-122"/>
            </a:endParaRPr>
          </a:p>
        </p:txBody>
      </p:sp>
      <p:cxnSp>
        <p:nvCxnSpPr>
          <p:cNvPr id="5" name="直接连接符 4"/>
          <p:cNvCxnSpPr/>
          <p:nvPr>
            <p:custDataLst>
              <p:tags r:id="rId2"/>
            </p:custDataLst>
          </p:nvPr>
        </p:nvCxnSpPr>
        <p:spPr>
          <a:xfrm flipV="1">
            <a:off x="3780155" y="2423160"/>
            <a:ext cx="3331210" cy="5080"/>
          </a:xfrm>
          <a:prstGeom prst="line">
            <a:avLst/>
          </a:prstGeom>
        </p:spPr>
        <p:style>
          <a:lnRef idx="1">
            <a:schemeClr val="dk1"/>
          </a:lnRef>
          <a:fillRef idx="0">
            <a:schemeClr val="dk1"/>
          </a:fillRef>
          <a:effectRef idx="0">
            <a:schemeClr val="dk1"/>
          </a:effectRef>
          <a:fontRef idx="minor">
            <a:schemeClr val="tx1"/>
          </a:fontRef>
        </p:style>
      </p:cxnSp>
      <p:pic>
        <p:nvPicPr>
          <p:cNvPr id="2" name="图片 1" descr="LCT logo1"/>
          <p:cNvPicPr>
            <a:picLocks noChangeAspect="1"/>
          </p:cNvPicPr>
          <p:nvPr>
            <p:custDataLst>
              <p:tags r:id="rId3"/>
            </p:custDataLst>
          </p:nvPr>
        </p:nvPicPr>
        <p:blipFill>
          <a:blip r:embed="rId4"/>
          <a:stretch>
            <a:fillRect/>
          </a:stretch>
        </p:blipFill>
        <p:spPr>
          <a:xfrm>
            <a:off x="1691640" y="2139315"/>
            <a:ext cx="2032635" cy="536575"/>
          </a:xfrm>
          <a:prstGeom prst="rect">
            <a:avLst/>
          </a:prstGeom>
        </p:spPr>
      </p:pic>
      <p:sp>
        <p:nvSpPr>
          <p:cNvPr id="3" name="文本框 2"/>
          <p:cNvSpPr txBox="1"/>
          <p:nvPr>
            <p:custDataLst>
              <p:tags r:id="rId5"/>
            </p:custDataLst>
          </p:nvPr>
        </p:nvSpPr>
        <p:spPr>
          <a:xfrm>
            <a:off x="3724275" y="2436495"/>
            <a:ext cx="4338955" cy="291465"/>
          </a:xfrm>
          <a:prstGeom prst="rect">
            <a:avLst/>
          </a:prstGeom>
          <a:noFill/>
        </p:spPr>
        <p:txBody>
          <a:bodyPr wrap="square" rtlCol="0" anchor="t">
            <a:spAutoFit/>
          </a:bodyPr>
          <a:lstStyle/>
          <a:p>
            <a:r>
              <a:rPr lang="zh-CN" altLang="en-US" sz="1300" b="1">
                <a:latin typeface="微软雅黑" panose="020B0503020204020204" pitchFamily="34" charset="-122"/>
                <a:ea typeface="微软雅黑" panose="020B0503020204020204" pitchFamily="34" charset="-122"/>
              </a:rPr>
              <a:t>Suzhou Lingchen Acquisition Computer Co.,Ltd</a:t>
            </a:r>
            <a:endParaRPr lang="zh-CN" altLang="en-US" sz="1300" b="1">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椭圆 10"/>
          <p:cNvSpPr/>
          <p:nvPr>
            <p:custDataLst>
              <p:tags r:id="rId1"/>
            </p:custDataLst>
          </p:nvPr>
        </p:nvSpPr>
        <p:spPr>
          <a:xfrm>
            <a:off x="781855" y="1165050"/>
            <a:ext cx="2715971" cy="2715619"/>
          </a:xfrm>
          <a:prstGeom prst="ellipse">
            <a:avLst/>
          </a:prstGeom>
          <a:solidFill>
            <a:srgbClr val="C00000"/>
          </a:solidFill>
          <a:ln w="38100">
            <a:solidFill>
              <a:srgbClr val="C00000"/>
            </a:soli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8" rIns="0" bIns="34298" rtlCol="0" anchor="ctr"/>
          <a:lstStyle/>
          <a:p>
            <a:pPr lvl="0" algn="ctr"/>
            <a:r>
              <a:rPr lang="zh-CN" altLang="en-US" sz="2700" dirty="0">
                <a:ln w="12700">
                  <a:noFill/>
                </a:ln>
                <a:solidFill>
                  <a:schemeClr val="bg1"/>
                </a:solidFill>
                <a:latin typeface="Arial" panose="020B0604020202020204"/>
                <a:ea typeface="微软雅黑" panose="020B0503020204020204" pitchFamily="34" charset="-122"/>
                <a:sym typeface="Arial" panose="020B0604020202020204"/>
              </a:rPr>
              <a:t>目录</a:t>
            </a:r>
            <a:endParaRPr lang="zh-CN" altLang="en-US" sz="2700" dirty="0">
              <a:ln w="12700">
                <a:noFill/>
              </a:ln>
              <a:solidFill>
                <a:schemeClr val="bg1"/>
              </a:solidFill>
              <a:latin typeface="Arial" panose="020B0604020202020204"/>
              <a:ea typeface="微软雅黑" panose="020B0503020204020204" pitchFamily="34" charset="-122"/>
              <a:sym typeface="Arial" panose="020B0604020202020204"/>
            </a:endParaRPr>
          </a:p>
        </p:txBody>
      </p:sp>
      <p:cxnSp>
        <p:nvCxnSpPr>
          <p:cNvPr id="17" name="PA_直接连接符 16"/>
          <p:cNvCxnSpPr/>
          <p:nvPr>
            <p:custDataLst>
              <p:tags r:id="rId2"/>
            </p:custDataLst>
          </p:nvPr>
        </p:nvCxnSpPr>
        <p:spPr>
          <a:xfrm flipV="1">
            <a:off x="3774713" y="537285"/>
            <a:ext cx="0" cy="4181475"/>
          </a:xfrm>
          <a:prstGeom prst="line">
            <a:avLst/>
          </a:prstGeom>
        </p:spPr>
        <p:style>
          <a:lnRef idx="3">
            <a:schemeClr val="accent6"/>
          </a:lnRef>
          <a:fillRef idx="0">
            <a:schemeClr val="accent6"/>
          </a:fillRef>
          <a:effectRef idx="2">
            <a:schemeClr val="accent6"/>
          </a:effectRef>
          <a:fontRef idx="minor">
            <a:schemeClr val="tx1"/>
          </a:fontRef>
        </p:style>
      </p:cxnSp>
      <p:grpSp>
        <p:nvGrpSpPr>
          <p:cNvPr id="37" name="组合 36"/>
          <p:cNvGrpSpPr/>
          <p:nvPr/>
        </p:nvGrpSpPr>
        <p:grpSpPr>
          <a:xfrm>
            <a:off x="3975897" y="1244574"/>
            <a:ext cx="2001579" cy="646331"/>
            <a:chOff x="1193800" y="3810236"/>
            <a:chExt cx="2223460" cy="717979"/>
          </a:xfrm>
        </p:grpSpPr>
        <p:sp>
          <p:nvSpPr>
            <p:cNvPr id="38" name="矩形 37"/>
            <p:cNvSpPr/>
            <p:nvPr>
              <p:custDataLst>
                <p:tags r:id="rId3"/>
              </p:custDataLst>
            </p:nvPr>
          </p:nvSpPr>
          <p:spPr>
            <a:xfrm>
              <a:off x="2186440" y="3810236"/>
              <a:ext cx="1230820" cy="717979"/>
            </a:xfrm>
            <a:prstGeom prst="rect">
              <a:avLst/>
            </a:prstGeom>
          </p:spPr>
          <p:txBody>
            <a:bodyPr wrap="none">
              <a:spAutoFit/>
            </a:bodyPr>
            <a:lstStyle/>
            <a:p>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工艺流程</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193800" y="3824326"/>
              <a:ext cx="984905" cy="379503"/>
              <a:chOff x="791200" y="1398524"/>
              <a:chExt cx="984905" cy="379503"/>
            </a:xfrm>
          </p:grpSpPr>
          <p:sp>
            <p:nvSpPr>
              <p:cNvPr id="40" name="矩形 39"/>
              <p:cNvSpPr/>
              <p:nvPr>
                <p:custDataLst>
                  <p:tags r:id="rId4"/>
                </p:custDataLst>
              </p:nvPr>
            </p:nvSpPr>
            <p:spPr bwMode="auto">
              <a:xfrm>
                <a:off x="791200" y="1426584"/>
                <a:ext cx="972000" cy="331277"/>
              </a:xfrm>
              <a:prstGeom prst="rect">
                <a:avLst/>
              </a:prstGeom>
              <a:solidFill>
                <a:srgbClr val="0975C2"/>
              </a:solidFill>
              <a:ln w="12700" cap="flat" cmpd="sng" algn="ctr">
                <a:solidFill>
                  <a:srgbClr val="0975C2"/>
                </a:solidFill>
                <a:prstDash val="solid"/>
                <a:round/>
                <a:headEnd type="none" w="med" len="med"/>
                <a:tailEnd type="none" w="med" len="med"/>
              </a:ln>
              <a:effectLst/>
            </p:spPr>
            <p:txBody>
              <a:bodyPr vert="horz" wrap="square" lIns="0" tIns="0" rIns="0" bIns="0" numCol="1" rtlCol="0" anchor="t" anchorCtr="0" compatLnSpc="1">
                <a:noAutofit/>
              </a:bodyPr>
              <a:lstStyle/>
              <a:p>
                <a:pPr algn="ctr" defTabSz="822960" latinLnBrk="1">
                  <a:spcBef>
                    <a:spcPct val="50000"/>
                  </a:spcBef>
                </a:pPr>
                <a:endParaRPr lang="zh-CN" altLang="en-US" sz="1350" dirty="0">
                  <a:solidFill>
                    <a:srgbClr val="0975C2"/>
                  </a:solidFill>
                  <a:latin typeface="微软雅黑" panose="020B0503020204020204" pitchFamily="34" charset="-122"/>
                  <a:ea typeface="微软雅黑" panose="020B0503020204020204" pitchFamily="34" charset="-122"/>
                </a:endParaRPr>
              </a:p>
            </p:txBody>
          </p:sp>
          <p:sp>
            <p:nvSpPr>
              <p:cNvPr id="41" name="文本框 40"/>
              <p:cNvSpPr txBox="1"/>
              <p:nvPr>
                <p:custDataLst>
                  <p:tags r:id="rId5"/>
                </p:custDataLst>
              </p:nvPr>
            </p:nvSpPr>
            <p:spPr>
              <a:xfrm>
                <a:off x="791200" y="1398524"/>
                <a:ext cx="984905" cy="379503"/>
              </a:xfrm>
              <a:prstGeom prst="rect">
                <a:avLst/>
              </a:prstGeom>
              <a:solidFill>
                <a:srgbClr val="C00000"/>
              </a:solidFill>
              <a:ln>
                <a:solidFill>
                  <a:srgbClr val="C00000"/>
                </a:solidFill>
              </a:ln>
            </p:spPr>
            <p:txBody>
              <a:bodyPr wrap="square" rtlCol="0">
                <a:spAutoFit/>
              </a:bodyPr>
              <a:lstStyle/>
              <a:p>
                <a:pPr algn="ctr"/>
                <a:r>
                  <a:rPr lang="zh-CN" altLang="en-US" sz="1620" dirty="0">
                    <a:solidFill>
                      <a:schemeClr val="bg1"/>
                    </a:solidFill>
                    <a:latin typeface="微软雅黑" panose="020B0503020204020204" pitchFamily="34" charset="-122"/>
                    <a:ea typeface="微软雅黑" panose="020B0503020204020204" pitchFamily="34" charset="-122"/>
                  </a:rPr>
                  <a:t>二</a:t>
                </a:r>
                <a:endParaRPr lang="en-US" altLang="zh-CN" sz="1620" dirty="0">
                  <a:solidFill>
                    <a:schemeClr val="bg1"/>
                  </a:solidFill>
                  <a:latin typeface="微软雅黑" panose="020B0503020204020204" pitchFamily="34" charset="-122"/>
                  <a:ea typeface="微软雅黑" panose="020B0503020204020204" pitchFamily="34" charset="-122"/>
                </a:endParaRPr>
              </a:p>
            </p:txBody>
          </p:sp>
        </p:grpSp>
      </p:grpSp>
      <p:grpSp>
        <p:nvGrpSpPr>
          <p:cNvPr id="21" name="组合 20"/>
          <p:cNvGrpSpPr/>
          <p:nvPr/>
        </p:nvGrpSpPr>
        <p:grpSpPr>
          <a:xfrm>
            <a:off x="3975897" y="563383"/>
            <a:ext cx="1995318" cy="371195"/>
            <a:chOff x="1193800" y="3118473"/>
            <a:chExt cx="2216506" cy="412342"/>
          </a:xfrm>
        </p:grpSpPr>
        <p:sp>
          <p:nvSpPr>
            <p:cNvPr id="22" name="矩形 21"/>
            <p:cNvSpPr/>
            <p:nvPr>
              <p:custDataLst>
                <p:tags r:id="rId6"/>
              </p:custDataLst>
            </p:nvPr>
          </p:nvSpPr>
          <p:spPr>
            <a:xfrm>
              <a:off x="2179485" y="3120543"/>
              <a:ext cx="1230821" cy="410272"/>
            </a:xfrm>
            <a:prstGeom prst="rect">
              <a:avLst/>
            </a:prstGeom>
          </p:spPr>
          <p:txBody>
            <a:bodyPr wrap="none">
              <a:spAutoFit/>
            </a:bodyPr>
            <a:lstStyle/>
            <a:p>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项目概述</a:t>
              </a:r>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3" name="组合 22"/>
            <p:cNvGrpSpPr/>
            <p:nvPr/>
          </p:nvGrpSpPr>
          <p:grpSpPr>
            <a:xfrm>
              <a:off x="1193800" y="3118473"/>
              <a:ext cx="984905" cy="379502"/>
              <a:chOff x="791200" y="1398524"/>
              <a:chExt cx="984905" cy="379502"/>
            </a:xfrm>
          </p:grpSpPr>
          <p:sp>
            <p:nvSpPr>
              <p:cNvPr id="24" name="矩形 23"/>
              <p:cNvSpPr/>
              <p:nvPr>
                <p:custDataLst>
                  <p:tags r:id="rId7"/>
                </p:custDataLst>
              </p:nvPr>
            </p:nvSpPr>
            <p:spPr bwMode="auto">
              <a:xfrm>
                <a:off x="791200" y="1426584"/>
                <a:ext cx="972000" cy="331277"/>
              </a:xfrm>
              <a:prstGeom prst="rect">
                <a:avLst/>
              </a:prstGeom>
              <a:solidFill>
                <a:srgbClr val="0975C2"/>
              </a:solidFill>
              <a:ln w="12700" cap="flat" cmpd="sng" algn="ctr">
                <a:solidFill>
                  <a:srgbClr val="0975C2"/>
                </a:solidFill>
                <a:prstDash val="solid"/>
                <a:round/>
                <a:headEnd type="none" w="med" len="med"/>
                <a:tailEnd type="none" w="med" len="med"/>
              </a:ln>
              <a:effectLst/>
            </p:spPr>
            <p:txBody>
              <a:bodyPr vert="horz" wrap="square" lIns="0" tIns="0" rIns="0" bIns="0" numCol="1" rtlCol="0" anchor="t" anchorCtr="0" compatLnSpc="1">
                <a:noAutofit/>
              </a:bodyPr>
              <a:lstStyle/>
              <a:p>
                <a:pPr algn="ctr" defTabSz="822960" latinLnBrk="1">
                  <a:spcBef>
                    <a:spcPct val="50000"/>
                  </a:spcBef>
                </a:pPr>
                <a:endParaRPr lang="zh-CN" altLang="en-US" sz="1350" dirty="0">
                  <a:solidFill>
                    <a:srgbClr val="0975C2"/>
                  </a:solidFill>
                  <a:latin typeface="微软雅黑" panose="020B0503020204020204" pitchFamily="34" charset="-122"/>
                  <a:ea typeface="微软雅黑" panose="020B0503020204020204" pitchFamily="34" charset="-122"/>
                </a:endParaRPr>
              </a:p>
            </p:txBody>
          </p:sp>
          <p:sp>
            <p:nvSpPr>
              <p:cNvPr id="25" name="文本框 24"/>
              <p:cNvSpPr txBox="1"/>
              <p:nvPr>
                <p:custDataLst>
                  <p:tags r:id="rId8"/>
                </p:custDataLst>
              </p:nvPr>
            </p:nvSpPr>
            <p:spPr>
              <a:xfrm>
                <a:off x="791200" y="1398524"/>
                <a:ext cx="984905" cy="379502"/>
              </a:xfrm>
              <a:prstGeom prst="rect">
                <a:avLst/>
              </a:prstGeom>
              <a:solidFill>
                <a:srgbClr val="C00000"/>
              </a:solidFill>
              <a:ln>
                <a:solidFill>
                  <a:srgbClr val="C00000"/>
                </a:solidFill>
              </a:ln>
            </p:spPr>
            <p:txBody>
              <a:bodyPr wrap="square" rtlCol="0">
                <a:spAutoFit/>
              </a:bodyPr>
              <a:lstStyle/>
              <a:p>
                <a:pPr algn="ctr"/>
                <a:r>
                  <a:rPr lang="zh-CN" altLang="en-US" sz="1620" dirty="0">
                    <a:solidFill>
                      <a:schemeClr val="bg1"/>
                    </a:solidFill>
                    <a:latin typeface="微软雅黑" panose="020B0503020204020204" pitchFamily="34" charset="-122"/>
                    <a:ea typeface="微软雅黑" panose="020B0503020204020204" pitchFamily="34" charset="-122"/>
                  </a:rPr>
                  <a:t>一</a:t>
                </a:r>
                <a:endParaRPr lang="zh-CN" altLang="en-US" sz="1620" dirty="0">
                  <a:solidFill>
                    <a:schemeClr val="bg1"/>
                  </a:solidFill>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3967945" y="1987103"/>
            <a:ext cx="1074435" cy="369332"/>
            <a:chOff x="1193800" y="3809466"/>
            <a:chExt cx="1193540" cy="410274"/>
          </a:xfrm>
        </p:grpSpPr>
        <p:sp>
          <p:nvSpPr>
            <p:cNvPr id="3" name="矩形 2"/>
            <p:cNvSpPr/>
            <p:nvPr>
              <p:custDataLst>
                <p:tags r:id="rId9"/>
              </p:custDataLst>
            </p:nvPr>
          </p:nvSpPr>
          <p:spPr>
            <a:xfrm>
              <a:off x="2182131" y="3809466"/>
              <a:ext cx="205209" cy="410274"/>
            </a:xfrm>
            <a:prstGeom prst="rect">
              <a:avLst/>
            </a:prstGeom>
          </p:spPr>
          <p:txBody>
            <a:bodyPr wrap="none">
              <a:spAutoFit/>
            </a:bodyPr>
            <a:lstStyle/>
            <a:p>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4" name="组合 3"/>
            <p:cNvGrpSpPr/>
            <p:nvPr/>
          </p:nvGrpSpPr>
          <p:grpSpPr>
            <a:xfrm>
              <a:off x="1193800" y="3824326"/>
              <a:ext cx="984905" cy="379503"/>
              <a:chOff x="791200" y="1398524"/>
              <a:chExt cx="984905" cy="379503"/>
            </a:xfrm>
          </p:grpSpPr>
          <p:sp>
            <p:nvSpPr>
              <p:cNvPr id="5" name="矩形 4"/>
              <p:cNvSpPr/>
              <p:nvPr>
                <p:custDataLst>
                  <p:tags r:id="rId10"/>
                </p:custDataLst>
              </p:nvPr>
            </p:nvSpPr>
            <p:spPr bwMode="auto">
              <a:xfrm>
                <a:off x="791200" y="1426584"/>
                <a:ext cx="972000" cy="331277"/>
              </a:xfrm>
              <a:prstGeom prst="rect">
                <a:avLst/>
              </a:prstGeom>
              <a:solidFill>
                <a:srgbClr val="0975C2"/>
              </a:solidFill>
              <a:ln w="12700" cap="flat" cmpd="sng" algn="ctr">
                <a:solidFill>
                  <a:srgbClr val="0975C2"/>
                </a:solidFill>
                <a:prstDash val="solid"/>
                <a:round/>
                <a:headEnd type="none" w="med" len="med"/>
                <a:tailEnd type="none" w="med" len="med"/>
              </a:ln>
              <a:effectLst/>
            </p:spPr>
            <p:txBody>
              <a:bodyPr vert="horz" wrap="square" lIns="0" tIns="0" rIns="0" bIns="0" numCol="1" rtlCol="0" anchor="t" anchorCtr="0" compatLnSpc="1">
                <a:noAutofit/>
              </a:bodyPr>
              <a:lstStyle/>
              <a:p>
                <a:pPr algn="ctr" defTabSz="822960" latinLnBrk="1">
                  <a:spcBef>
                    <a:spcPct val="50000"/>
                  </a:spcBef>
                </a:pPr>
                <a:endParaRPr lang="zh-CN" altLang="en-US" sz="1350" dirty="0">
                  <a:solidFill>
                    <a:srgbClr val="0975C2"/>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11"/>
                </p:custDataLst>
              </p:nvPr>
            </p:nvSpPr>
            <p:spPr>
              <a:xfrm>
                <a:off x="791200" y="1398524"/>
                <a:ext cx="984905" cy="379503"/>
              </a:xfrm>
              <a:prstGeom prst="rect">
                <a:avLst/>
              </a:prstGeom>
              <a:solidFill>
                <a:srgbClr val="C00000"/>
              </a:solidFill>
              <a:ln>
                <a:solidFill>
                  <a:srgbClr val="C00000"/>
                </a:solidFill>
              </a:ln>
            </p:spPr>
            <p:txBody>
              <a:bodyPr wrap="square" rtlCol="0">
                <a:spAutoFit/>
              </a:bodyPr>
              <a:lstStyle/>
              <a:p>
                <a:pPr algn="ctr"/>
                <a:r>
                  <a:rPr lang="zh-CN" altLang="en-US" sz="1620" dirty="0">
                    <a:solidFill>
                      <a:schemeClr val="bg1"/>
                    </a:solidFill>
                    <a:latin typeface="微软雅黑" panose="020B0503020204020204" pitchFamily="34" charset="-122"/>
                    <a:ea typeface="微软雅黑" panose="020B0503020204020204" pitchFamily="34" charset="-122"/>
                  </a:rPr>
                  <a:t>三</a:t>
                </a:r>
                <a:endParaRPr lang="en-US" altLang="zh-CN" sz="1620" dirty="0">
                  <a:solidFill>
                    <a:schemeClr val="bg1"/>
                  </a:solidFill>
                  <a:latin typeface="微软雅黑" panose="020B0503020204020204" pitchFamily="34" charset="-122"/>
                  <a:ea typeface="微软雅黑" panose="020B0503020204020204" pitchFamily="34" charset="-122"/>
                </a:endParaRPr>
              </a:p>
            </p:txBody>
          </p:sp>
        </p:grpSp>
      </p:grpSp>
      <p:sp>
        <p:nvSpPr>
          <p:cNvPr id="7" name="矩形 6"/>
          <p:cNvSpPr/>
          <p:nvPr>
            <p:custDataLst>
              <p:tags r:id="rId12"/>
            </p:custDataLst>
          </p:nvPr>
        </p:nvSpPr>
        <p:spPr>
          <a:xfrm>
            <a:off x="4850900" y="1966493"/>
            <a:ext cx="1569660" cy="369332"/>
          </a:xfrm>
          <a:prstGeom prst="rect">
            <a:avLst/>
          </a:prstGeom>
        </p:spPr>
        <p:txBody>
          <a:bodyPr wrap="none">
            <a:spAutoFit/>
          </a:bodyPr>
          <a:lstStyle/>
          <a:p>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项目需求分析</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8" name="组合 7"/>
          <p:cNvGrpSpPr/>
          <p:nvPr/>
        </p:nvGrpSpPr>
        <p:grpSpPr>
          <a:xfrm>
            <a:off x="3964061" y="2714224"/>
            <a:ext cx="1074435" cy="369332"/>
            <a:chOff x="1193800" y="3809466"/>
            <a:chExt cx="1193540" cy="410274"/>
          </a:xfrm>
        </p:grpSpPr>
        <p:sp>
          <p:nvSpPr>
            <p:cNvPr id="9" name="矩形 8"/>
            <p:cNvSpPr/>
            <p:nvPr>
              <p:custDataLst>
                <p:tags r:id="rId13"/>
              </p:custDataLst>
            </p:nvPr>
          </p:nvSpPr>
          <p:spPr>
            <a:xfrm>
              <a:off x="2182131" y="3809466"/>
              <a:ext cx="205209" cy="410274"/>
            </a:xfrm>
            <a:prstGeom prst="rect">
              <a:avLst/>
            </a:prstGeom>
          </p:spPr>
          <p:txBody>
            <a:bodyPr wrap="none">
              <a:spAutoFit/>
            </a:bodyPr>
            <a:lstStyle/>
            <a:p>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0" name="组合 9"/>
            <p:cNvGrpSpPr/>
            <p:nvPr/>
          </p:nvGrpSpPr>
          <p:grpSpPr>
            <a:xfrm>
              <a:off x="1193800" y="3824326"/>
              <a:ext cx="984905" cy="379503"/>
              <a:chOff x="791200" y="1398524"/>
              <a:chExt cx="984905" cy="379503"/>
            </a:xfrm>
          </p:grpSpPr>
          <p:sp>
            <p:nvSpPr>
              <p:cNvPr id="12" name="矩形 11"/>
              <p:cNvSpPr/>
              <p:nvPr>
                <p:custDataLst>
                  <p:tags r:id="rId14"/>
                </p:custDataLst>
              </p:nvPr>
            </p:nvSpPr>
            <p:spPr bwMode="auto">
              <a:xfrm>
                <a:off x="791200" y="1426584"/>
                <a:ext cx="972000" cy="331277"/>
              </a:xfrm>
              <a:prstGeom prst="rect">
                <a:avLst/>
              </a:prstGeom>
              <a:solidFill>
                <a:srgbClr val="0975C2"/>
              </a:solidFill>
              <a:ln w="12700" cap="flat" cmpd="sng" algn="ctr">
                <a:solidFill>
                  <a:srgbClr val="0975C2"/>
                </a:solidFill>
                <a:prstDash val="solid"/>
                <a:round/>
                <a:headEnd type="none" w="med" len="med"/>
                <a:tailEnd type="none" w="med" len="med"/>
              </a:ln>
              <a:effectLst/>
            </p:spPr>
            <p:txBody>
              <a:bodyPr vert="horz" wrap="square" lIns="0" tIns="0" rIns="0" bIns="0" numCol="1" rtlCol="0" anchor="t" anchorCtr="0" compatLnSpc="1">
                <a:noAutofit/>
              </a:bodyPr>
              <a:lstStyle/>
              <a:p>
                <a:pPr algn="ctr" defTabSz="822960" latinLnBrk="1">
                  <a:spcBef>
                    <a:spcPct val="50000"/>
                  </a:spcBef>
                </a:pPr>
                <a:endParaRPr lang="zh-CN" altLang="en-US" sz="1350" dirty="0">
                  <a:solidFill>
                    <a:srgbClr val="0975C2"/>
                  </a:solidFill>
                  <a:latin typeface="微软雅黑" panose="020B0503020204020204" pitchFamily="34" charset="-122"/>
                  <a:ea typeface="微软雅黑" panose="020B0503020204020204" pitchFamily="34" charset="-122"/>
                </a:endParaRPr>
              </a:p>
            </p:txBody>
          </p:sp>
          <p:sp>
            <p:nvSpPr>
              <p:cNvPr id="13" name="文本框 12"/>
              <p:cNvSpPr txBox="1"/>
              <p:nvPr>
                <p:custDataLst>
                  <p:tags r:id="rId15"/>
                </p:custDataLst>
              </p:nvPr>
            </p:nvSpPr>
            <p:spPr>
              <a:xfrm>
                <a:off x="791200" y="1398524"/>
                <a:ext cx="984905" cy="379503"/>
              </a:xfrm>
              <a:prstGeom prst="rect">
                <a:avLst/>
              </a:prstGeom>
              <a:solidFill>
                <a:srgbClr val="C00000"/>
              </a:solidFill>
              <a:ln>
                <a:solidFill>
                  <a:srgbClr val="C00000"/>
                </a:solidFill>
              </a:ln>
            </p:spPr>
            <p:txBody>
              <a:bodyPr wrap="square" rtlCol="0">
                <a:spAutoFit/>
              </a:bodyPr>
              <a:lstStyle/>
              <a:p>
                <a:pPr algn="ctr"/>
                <a:r>
                  <a:rPr lang="zh-CN" altLang="en-US" sz="1620" dirty="0">
                    <a:solidFill>
                      <a:schemeClr val="bg1"/>
                    </a:solidFill>
                    <a:latin typeface="微软雅黑" panose="020B0503020204020204" pitchFamily="34" charset="-122"/>
                    <a:ea typeface="微软雅黑" panose="020B0503020204020204" pitchFamily="34" charset="-122"/>
                  </a:rPr>
                  <a:t>四</a:t>
                </a:r>
                <a:endParaRPr lang="en-US" altLang="zh-CN" sz="1620" dirty="0">
                  <a:solidFill>
                    <a:schemeClr val="bg1"/>
                  </a:solidFill>
                  <a:latin typeface="微软雅黑" panose="020B0503020204020204" pitchFamily="34" charset="-122"/>
                  <a:ea typeface="微软雅黑" panose="020B0503020204020204" pitchFamily="34" charset="-122"/>
                </a:endParaRPr>
              </a:p>
            </p:txBody>
          </p:sp>
        </p:grpSp>
      </p:grpSp>
      <p:sp>
        <p:nvSpPr>
          <p:cNvPr id="14" name="矩形 13"/>
          <p:cNvSpPr/>
          <p:nvPr>
            <p:custDataLst>
              <p:tags r:id="rId16"/>
            </p:custDataLst>
          </p:nvPr>
        </p:nvSpPr>
        <p:spPr>
          <a:xfrm>
            <a:off x="5190486" y="1379409"/>
            <a:ext cx="184731" cy="646331"/>
          </a:xfrm>
          <a:prstGeom prst="rect">
            <a:avLst/>
          </a:prstGeom>
        </p:spPr>
        <p:txBody>
          <a:bodyPr wrap="none">
            <a:spAutoFit/>
          </a:bodyPr>
          <a:lstStyle/>
          <a:p>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7" name="矩形 26"/>
          <p:cNvSpPr/>
          <p:nvPr>
            <p:custDataLst>
              <p:tags r:id="rId17"/>
            </p:custDataLst>
          </p:nvPr>
        </p:nvSpPr>
        <p:spPr>
          <a:xfrm>
            <a:off x="4869481" y="2727601"/>
            <a:ext cx="184731" cy="646331"/>
          </a:xfrm>
          <a:prstGeom prst="rect">
            <a:avLst/>
          </a:prstGeom>
        </p:spPr>
        <p:txBody>
          <a:bodyPr wrap="none">
            <a:spAutoFit/>
          </a:bodyPr>
          <a:lstStyle/>
          <a:p>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矩形 27"/>
          <p:cNvSpPr/>
          <p:nvPr>
            <p:custDataLst>
              <p:tags r:id="rId18"/>
            </p:custDataLst>
          </p:nvPr>
        </p:nvSpPr>
        <p:spPr>
          <a:xfrm>
            <a:off x="4869481" y="2717886"/>
            <a:ext cx="2723823" cy="369332"/>
          </a:xfrm>
          <a:prstGeom prst="rect">
            <a:avLst/>
          </a:prstGeom>
        </p:spPr>
        <p:txBody>
          <a:bodyPr wrap="none">
            <a:spAutoFit/>
          </a:bodyPr>
          <a:lstStyle/>
          <a:p>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凌臣解决方案及实现过程</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9" name="组合 28"/>
          <p:cNvGrpSpPr/>
          <p:nvPr/>
        </p:nvGrpSpPr>
        <p:grpSpPr>
          <a:xfrm>
            <a:off x="3945261" y="3372104"/>
            <a:ext cx="1074435" cy="369332"/>
            <a:chOff x="1193800" y="3809466"/>
            <a:chExt cx="1193540" cy="410274"/>
          </a:xfrm>
        </p:grpSpPr>
        <p:sp>
          <p:nvSpPr>
            <p:cNvPr id="30" name="矩形 29"/>
            <p:cNvSpPr/>
            <p:nvPr>
              <p:custDataLst>
                <p:tags r:id="rId19"/>
              </p:custDataLst>
            </p:nvPr>
          </p:nvSpPr>
          <p:spPr>
            <a:xfrm>
              <a:off x="2182131" y="3809466"/>
              <a:ext cx="205209" cy="410274"/>
            </a:xfrm>
            <a:prstGeom prst="rect">
              <a:avLst/>
            </a:prstGeom>
          </p:spPr>
          <p:txBody>
            <a:bodyPr wrap="none">
              <a:spAutoFit/>
            </a:bodyPr>
            <a:lstStyle/>
            <a:p>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1" name="组合 30"/>
            <p:cNvGrpSpPr/>
            <p:nvPr/>
          </p:nvGrpSpPr>
          <p:grpSpPr>
            <a:xfrm>
              <a:off x="1193800" y="3824326"/>
              <a:ext cx="984905" cy="379503"/>
              <a:chOff x="791200" y="1398524"/>
              <a:chExt cx="984905" cy="379503"/>
            </a:xfrm>
          </p:grpSpPr>
          <p:sp>
            <p:nvSpPr>
              <p:cNvPr id="32" name="矩形 31"/>
              <p:cNvSpPr/>
              <p:nvPr>
                <p:custDataLst>
                  <p:tags r:id="rId20"/>
                </p:custDataLst>
              </p:nvPr>
            </p:nvSpPr>
            <p:spPr bwMode="auto">
              <a:xfrm>
                <a:off x="791200" y="1426584"/>
                <a:ext cx="972000" cy="331277"/>
              </a:xfrm>
              <a:prstGeom prst="rect">
                <a:avLst/>
              </a:prstGeom>
              <a:solidFill>
                <a:srgbClr val="0975C2"/>
              </a:solidFill>
              <a:ln w="12700" cap="flat" cmpd="sng" algn="ctr">
                <a:solidFill>
                  <a:srgbClr val="0975C2"/>
                </a:solidFill>
                <a:prstDash val="solid"/>
                <a:round/>
                <a:headEnd type="none" w="med" len="med"/>
                <a:tailEnd type="none" w="med" len="med"/>
              </a:ln>
              <a:effectLst/>
            </p:spPr>
            <p:txBody>
              <a:bodyPr vert="horz" wrap="square" lIns="0" tIns="0" rIns="0" bIns="0" numCol="1" rtlCol="0" anchor="t" anchorCtr="0" compatLnSpc="1">
                <a:noAutofit/>
              </a:bodyPr>
              <a:lstStyle/>
              <a:p>
                <a:pPr algn="ctr" defTabSz="822960" latinLnBrk="1">
                  <a:spcBef>
                    <a:spcPct val="50000"/>
                  </a:spcBef>
                </a:pPr>
                <a:endParaRPr lang="zh-CN" altLang="en-US" sz="1350" dirty="0">
                  <a:solidFill>
                    <a:srgbClr val="0975C2"/>
                  </a:solidFill>
                  <a:latin typeface="微软雅黑" panose="020B0503020204020204" pitchFamily="34" charset="-122"/>
                  <a:ea typeface="微软雅黑" panose="020B0503020204020204" pitchFamily="34" charset="-122"/>
                </a:endParaRPr>
              </a:p>
            </p:txBody>
          </p:sp>
          <p:sp>
            <p:nvSpPr>
              <p:cNvPr id="33" name="文本框 32"/>
              <p:cNvSpPr txBox="1"/>
              <p:nvPr>
                <p:custDataLst>
                  <p:tags r:id="rId21"/>
                </p:custDataLst>
              </p:nvPr>
            </p:nvSpPr>
            <p:spPr>
              <a:xfrm>
                <a:off x="791200" y="1398524"/>
                <a:ext cx="984905" cy="379503"/>
              </a:xfrm>
              <a:prstGeom prst="rect">
                <a:avLst/>
              </a:prstGeom>
              <a:solidFill>
                <a:srgbClr val="C00000"/>
              </a:solidFill>
              <a:ln>
                <a:solidFill>
                  <a:srgbClr val="C00000"/>
                </a:solidFill>
              </a:ln>
            </p:spPr>
            <p:txBody>
              <a:bodyPr wrap="square" rtlCol="0">
                <a:spAutoFit/>
              </a:bodyPr>
              <a:lstStyle/>
              <a:p>
                <a:pPr algn="ctr"/>
                <a:r>
                  <a:rPr lang="zh-CN" altLang="en-US" sz="1620" dirty="0">
                    <a:solidFill>
                      <a:schemeClr val="bg1"/>
                    </a:solidFill>
                    <a:latin typeface="微软雅黑" panose="020B0503020204020204" pitchFamily="34" charset="-122"/>
                    <a:ea typeface="微软雅黑" panose="020B0503020204020204" pitchFamily="34" charset="-122"/>
                  </a:rPr>
                  <a:t>五</a:t>
                </a:r>
                <a:endParaRPr lang="en-US" altLang="zh-CN" sz="1620" dirty="0">
                  <a:solidFill>
                    <a:schemeClr val="bg1"/>
                  </a:solidFill>
                  <a:latin typeface="微软雅黑" panose="020B0503020204020204" pitchFamily="34" charset="-122"/>
                  <a:ea typeface="微软雅黑" panose="020B0503020204020204" pitchFamily="34" charset="-122"/>
                </a:endParaRPr>
              </a:p>
            </p:txBody>
          </p:sp>
        </p:grpSp>
      </p:grpSp>
      <p:sp>
        <p:nvSpPr>
          <p:cNvPr id="34" name="矩形 33"/>
          <p:cNvSpPr/>
          <p:nvPr>
            <p:custDataLst>
              <p:tags r:id="rId22"/>
            </p:custDataLst>
          </p:nvPr>
        </p:nvSpPr>
        <p:spPr>
          <a:xfrm>
            <a:off x="4850681" y="3385481"/>
            <a:ext cx="184731" cy="646331"/>
          </a:xfrm>
          <a:prstGeom prst="rect">
            <a:avLst/>
          </a:prstGeom>
        </p:spPr>
        <p:txBody>
          <a:bodyPr wrap="none">
            <a:spAutoFit/>
          </a:bodyPr>
          <a:lstStyle/>
          <a:p>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矩形 34"/>
          <p:cNvSpPr/>
          <p:nvPr>
            <p:custDataLst>
              <p:tags r:id="rId23"/>
            </p:custDataLst>
          </p:nvPr>
        </p:nvSpPr>
        <p:spPr>
          <a:xfrm>
            <a:off x="4850681" y="3375766"/>
            <a:ext cx="2262158" cy="369332"/>
          </a:xfrm>
          <a:prstGeom prst="rect">
            <a:avLst/>
          </a:prstGeom>
        </p:spPr>
        <p:txBody>
          <a:bodyPr wrap="none">
            <a:spAutoFit/>
          </a:bodyPr>
          <a:lstStyle/>
          <a:p>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方案亮点分析及总结</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2801" y="1923678"/>
            <a:ext cx="1801178" cy="1385888"/>
            <a:chOff x="4272487" y="985295"/>
            <a:chExt cx="530249" cy="407976"/>
          </a:xfrm>
        </p:grpSpPr>
        <p:grpSp>
          <p:nvGrpSpPr>
            <p:cNvPr id="3" name="组合 2"/>
            <p:cNvGrpSpPr/>
            <p:nvPr/>
          </p:nvGrpSpPr>
          <p:grpSpPr>
            <a:xfrm>
              <a:off x="4272487" y="985295"/>
              <a:ext cx="530249" cy="407976"/>
              <a:chOff x="1822439" y="149340"/>
              <a:chExt cx="5053817" cy="3888432"/>
            </a:xfrm>
          </p:grpSpPr>
          <p:sp>
            <p:nvSpPr>
              <p:cNvPr id="5" name="任意多边形 43"/>
              <p:cNvSpPr/>
              <p:nvPr/>
            </p:nvSpPr>
            <p:spPr>
              <a:xfrm rot="240363">
                <a:off x="1822439" y="149340"/>
                <a:ext cx="4359116" cy="3548774"/>
              </a:xfrm>
              <a:custGeom>
                <a:avLst/>
                <a:gdLst>
                  <a:gd name="connsiteX0" fmla="*/ 4631267 w 4783667"/>
                  <a:gd name="connsiteY0" fmla="*/ 0 h 3750733"/>
                  <a:gd name="connsiteX1" fmla="*/ 0 w 4783667"/>
                  <a:gd name="connsiteY1" fmla="*/ 1871133 h 3750733"/>
                  <a:gd name="connsiteX2" fmla="*/ 4783667 w 4783667"/>
                  <a:gd name="connsiteY2" fmla="*/ 3750733 h 3750733"/>
                  <a:gd name="connsiteX3" fmla="*/ 4631267 w 4783667"/>
                  <a:gd name="connsiteY3" fmla="*/ 0 h 3750733"/>
                </a:gdLst>
                <a:ahLst/>
                <a:cxnLst>
                  <a:cxn ang="0">
                    <a:pos x="connsiteX0" y="connsiteY0"/>
                  </a:cxn>
                  <a:cxn ang="0">
                    <a:pos x="connsiteX1" y="connsiteY1"/>
                  </a:cxn>
                  <a:cxn ang="0">
                    <a:pos x="connsiteX2" y="connsiteY2"/>
                  </a:cxn>
                  <a:cxn ang="0">
                    <a:pos x="connsiteX3" y="connsiteY3"/>
                  </a:cxn>
                </a:cxnLst>
                <a:rect l="l" t="t" r="r" b="b"/>
                <a:pathLst>
                  <a:path w="4783667" h="3750733">
                    <a:moveTo>
                      <a:pt x="4631267" y="0"/>
                    </a:moveTo>
                    <a:lnTo>
                      <a:pt x="0" y="1871133"/>
                    </a:lnTo>
                    <a:lnTo>
                      <a:pt x="4783667" y="3750733"/>
                    </a:lnTo>
                    <a:lnTo>
                      <a:pt x="4631267" y="0"/>
                    </a:lnTo>
                    <a:close/>
                  </a:path>
                </a:pathLst>
              </a:cu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44"/>
              <p:cNvSpPr/>
              <p:nvPr/>
            </p:nvSpPr>
            <p:spPr>
              <a:xfrm>
                <a:off x="1992504" y="673543"/>
                <a:ext cx="4883752" cy="3364229"/>
              </a:xfrm>
              <a:custGeom>
                <a:avLst/>
                <a:gdLst>
                  <a:gd name="connsiteX0" fmla="*/ 0 w 5359400"/>
                  <a:gd name="connsiteY0" fmla="*/ 677333 h 3522133"/>
                  <a:gd name="connsiteX1" fmla="*/ 5359400 w 5359400"/>
                  <a:gd name="connsiteY1" fmla="*/ 0 h 3522133"/>
                  <a:gd name="connsiteX2" fmla="*/ 3530600 w 5359400"/>
                  <a:gd name="connsiteY2" fmla="*/ 3522133 h 3522133"/>
                  <a:gd name="connsiteX3" fmla="*/ 0 w 5359400"/>
                  <a:gd name="connsiteY3" fmla="*/ 677333 h 3522133"/>
                </a:gdLst>
                <a:ahLst/>
                <a:cxnLst>
                  <a:cxn ang="0">
                    <a:pos x="connsiteX0" y="connsiteY0"/>
                  </a:cxn>
                  <a:cxn ang="0">
                    <a:pos x="connsiteX1" y="connsiteY1"/>
                  </a:cxn>
                  <a:cxn ang="0">
                    <a:pos x="connsiteX2" y="connsiteY2"/>
                  </a:cxn>
                  <a:cxn ang="0">
                    <a:pos x="connsiteX3" y="connsiteY3"/>
                  </a:cxn>
                </a:cxnLst>
                <a:rect l="l" t="t" r="r" b="b"/>
                <a:pathLst>
                  <a:path w="5359400" h="3522133">
                    <a:moveTo>
                      <a:pt x="0" y="677333"/>
                    </a:moveTo>
                    <a:lnTo>
                      <a:pt x="5359400" y="0"/>
                    </a:lnTo>
                    <a:lnTo>
                      <a:pt x="3530600" y="3522133"/>
                    </a:lnTo>
                    <a:lnTo>
                      <a:pt x="0" y="677333"/>
                    </a:lnTo>
                    <a:close/>
                  </a:path>
                </a:pathLst>
              </a:cu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42"/>
            <p:cNvSpPr txBox="1"/>
            <p:nvPr/>
          </p:nvSpPr>
          <p:spPr>
            <a:xfrm>
              <a:off x="4519952" y="1045125"/>
              <a:ext cx="167310" cy="332966"/>
            </a:xfrm>
            <a:prstGeom prst="rect">
              <a:avLst/>
            </a:prstGeom>
            <a:noFill/>
          </p:spPr>
          <p:txBody>
            <a:bodyPr wrap="square" rtlCol="0">
              <a:spAutoFit/>
            </a:bodyPr>
            <a:lstStyle/>
            <a:p>
              <a:r>
                <a:rPr lang="en-US" altLang="zh-CN" sz="6750" dirty="0">
                  <a:solidFill>
                    <a:schemeClr val="accent2">
                      <a:lumMod val="75000"/>
                    </a:schemeClr>
                  </a:solidFill>
                  <a:latin typeface="+mj-ea"/>
                  <a:ea typeface="+mj-ea"/>
                </a:rPr>
                <a:t>1</a:t>
              </a:r>
              <a:endParaRPr lang="zh-CN" altLang="en-US" sz="6750" dirty="0">
                <a:solidFill>
                  <a:schemeClr val="accent2">
                    <a:lumMod val="75000"/>
                  </a:schemeClr>
                </a:solidFill>
                <a:latin typeface="+mj-ea"/>
                <a:ea typeface="+mj-ea"/>
              </a:endParaRPr>
            </a:p>
          </p:txBody>
        </p:sp>
      </p:grpSp>
      <p:sp>
        <p:nvSpPr>
          <p:cNvPr id="7" name="文本框 6"/>
          <p:cNvSpPr txBox="1"/>
          <p:nvPr/>
        </p:nvSpPr>
        <p:spPr>
          <a:xfrm>
            <a:off x="3923928" y="2355726"/>
            <a:ext cx="6507678" cy="1477328"/>
          </a:xfrm>
          <a:prstGeom prst="rect">
            <a:avLst/>
          </a:prstGeom>
          <a:noFill/>
        </p:spPr>
        <p:txBody>
          <a:bodyPr wrap="square" rtlCol="0">
            <a:spAutoFit/>
          </a:bodyPr>
          <a:lstStyle>
            <a:defPPr>
              <a:defRPr lang="zh-CN"/>
            </a:defPPr>
            <a:lvl1pPr>
              <a:defRPr sz="4000" b="1">
                <a:solidFill>
                  <a:srgbClr val="376092"/>
                </a:solidFill>
              </a:defRPr>
            </a:lvl1pPr>
          </a:lstStyle>
          <a:p>
            <a:r>
              <a:rPr lang="zh-CN" altLang="en-US" sz="3000" dirty="0"/>
              <a:t>项目概述</a:t>
            </a:r>
            <a:endParaRPr lang="zh-CN" altLang="en-US" sz="3000" dirty="0"/>
          </a:p>
          <a:p>
            <a:endParaRPr lang="zh-CN" altLang="en-US" sz="3000" dirty="0"/>
          </a:p>
          <a:p>
            <a:endParaRPr lang="en-US" altLang="zh-CN" sz="3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449104" y="309086"/>
            <a:ext cx="353378" cy="353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01</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33" name="矩形 32"/>
          <p:cNvSpPr/>
          <p:nvPr>
            <p:custDataLst>
              <p:tags r:id="rId1"/>
            </p:custDataLst>
          </p:nvPr>
        </p:nvSpPr>
        <p:spPr>
          <a:xfrm>
            <a:off x="899592" y="98040"/>
            <a:ext cx="5167517" cy="387735"/>
          </a:xfrm>
          <a:prstGeom prst="rect">
            <a:avLst/>
          </a:prstGeom>
        </p:spPr>
        <p:txBody>
          <a:bodyPr wrap="square">
            <a:spAutoFit/>
          </a:bodyPr>
          <a:lstStyle/>
          <a:p>
            <a:pPr>
              <a:lnSpc>
                <a:spcPts val="2475"/>
              </a:lnSpc>
              <a:defRPr/>
            </a:pPr>
            <a:r>
              <a:rPr lang="zh-CN" altLang="en-US"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项目概述：</a:t>
            </a:r>
            <a:endParaRPr lang="en-US" altLang="zh-CN"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899592" y="1059582"/>
            <a:ext cx="6192688" cy="460375"/>
          </a:xfrm>
          <a:prstGeom prst="rect">
            <a:avLst/>
          </a:prstGeom>
          <a:noFill/>
        </p:spPr>
        <p:txBody>
          <a:bodyPr wrap="square">
            <a:spAutoFit/>
          </a:bodyPr>
          <a:lstStyle/>
          <a:p>
            <a:r>
              <a:rPr lang="zh-CN" altLang="en-US" sz="1200" dirty="0"/>
              <a:t>客户需要研发一款针对卡车气刹制动阀组装后压紧两端对连接处旋切包边的自动化设备。产品示意图如下</a:t>
            </a:r>
            <a:r>
              <a:rPr lang="en-US" altLang="zh-CN" sz="1200" dirty="0"/>
              <a:t>:</a:t>
            </a:r>
            <a:endParaRPr lang="en-US" altLang="zh-CN" sz="1200" dirty="0"/>
          </a:p>
        </p:txBody>
      </p:sp>
      <p:pic>
        <p:nvPicPr>
          <p:cNvPr id="2" name="图片 1"/>
          <p:cNvPicPr>
            <a:picLocks noChangeAspect="1"/>
          </p:cNvPicPr>
          <p:nvPr/>
        </p:nvPicPr>
        <p:blipFill>
          <a:blip r:embed="rId2"/>
          <a:stretch>
            <a:fillRect/>
          </a:stretch>
        </p:blipFill>
        <p:spPr>
          <a:xfrm>
            <a:off x="2339340" y="1491615"/>
            <a:ext cx="3676015" cy="2881630"/>
          </a:xfrm>
          <a:prstGeom prst="rect">
            <a:avLst/>
          </a:prstGeom>
        </p:spPr>
      </p:pic>
      <p:cxnSp>
        <p:nvCxnSpPr>
          <p:cNvPr id="6" name="直接箭头连接符 5"/>
          <p:cNvCxnSpPr>
            <a:stCxn id="7" idx="3"/>
          </p:cNvCxnSpPr>
          <p:nvPr/>
        </p:nvCxnSpPr>
        <p:spPr>
          <a:xfrm>
            <a:off x="1477010" y="2505710"/>
            <a:ext cx="2302510" cy="28194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755650" y="2320290"/>
            <a:ext cx="721360" cy="370205"/>
          </a:xfrm>
          <a:prstGeom prst="rect">
            <a:avLst/>
          </a:prstGeom>
          <a:noFill/>
        </p:spPr>
        <p:txBody>
          <a:bodyPr wrap="square">
            <a:noAutofit/>
          </a:bodyPr>
          <a:lstStyle/>
          <a:p>
            <a:r>
              <a:rPr lang="zh-CN" altLang="en-US" sz="1200" dirty="0"/>
              <a:t>旋压处</a:t>
            </a:r>
            <a:r>
              <a:rPr lang="en-US" altLang="zh-CN" sz="1200" dirty="0"/>
              <a:t>:</a:t>
            </a:r>
            <a:endParaRPr lang="en-US" altLang="zh-CN" sz="1200" dirty="0"/>
          </a:p>
        </p:txBody>
      </p:sp>
      <p:cxnSp>
        <p:nvCxnSpPr>
          <p:cNvPr id="8" name="直接箭头连接符 7"/>
          <p:cNvCxnSpPr>
            <a:stCxn id="7" idx="3"/>
          </p:cNvCxnSpPr>
          <p:nvPr/>
        </p:nvCxnSpPr>
        <p:spPr>
          <a:xfrm>
            <a:off x="1477010" y="2505710"/>
            <a:ext cx="2230755" cy="107442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2801" y="1923678"/>
            <a:ext cx="1801178" cy="1385888"/>
            <a:chOff x="4272487" y="985295"/>
            <a:chExt cx="530249" cy="407976"/>
          </a:xfrm>
        </p:grpSpPr>
        <p:grpSp>
          <p:nvGrpSpPr>
            <p:cNvPr id="3" name="组合 2"/>
            <p:cNvGrpSpPr/>
            <p:nvPr/>
          </p:nvGrpSpPr>
          <p:grpSpPr>
            <a:xfrm>
              <a:off x="4272487" y="985295"/>
              <a:ext cx="530249" cy="407976"/>
              <a:chOff x="1822439" y="149340"/>
              <a:chExt cx="5053817" cy="3888432"/>
            </a:xfrm>
          </p:grpSpPr>
          <p:sp>
            <p:nvSpPr>
              <p:cNvPr id="5" name="任意多边形 43"/>
              <p:cNvSpPr/>
              <p:nvPr/>
            </p:nvSpPr>
            <p:spPr>
              <a:xfrm rot="240363">
                <a:off x="1822439" y="149340"/>
                <a:ext cx="4359116" cy="3548774"/>
              </a:xfrm>
              <a:custGeom>
                <a:avLst/>
                <a:gdLst>
                  <a:gd name="connsiteX0" fmla="*/ 4631267 w 4783667"/>
                  <a:gd name="connsiteY0" fmla="*/ 0 h 3750733"/>
                  <a:gd name="connsiteX1" fmla="*/ 0 w 4783667"/>
                  <a:gd name="connsiteY1" fmla="*/ 1871133 h 3750733"/>
                  <a:gd name="connsiteX2" fmla="*/ 4783667 w 4783667"/>
                  <a:gd name="connsiteY2" fmla="*/ 3750733 h 3750733"/>
                  <a:gd name="connsiteX3" fmla="*/ 4631267 w 4783667"/>
                  <a:gd name="connsiteY3" fmla="*/ 0 h 3750733"/>
                </a:gdLst>
                <a:ahLst/>
                <a:cxnLst>
                  <a:cxn ang="0">
                    <a:pos x="connsiteX0" y="connsiteY0"/>
                  </a:cxn>
                  <a:cxn ang="0">
                    <a:pos x="connsiteX1" y="connsiteY1"/>
                  </a:cxn>
                  <a:cxn ang="0">
                    <a:pos x="connsiteX2" y="connsiteY2"/>
                  </a:cxn>
                  <a:cxn ang="0">
                    <a:pos x="connsiteX3" y="connsiteY3"/>
                  </a:cxn>
                </a:cxnLst>
                <a:rect l="l" t="t" r="r" b="b"/>
                <a:pathLst>
                  <a:path w="4783667" h="3750733">
                    <a:moveTo>
                      <a:pt x="4631267" y="0"/>
                    </a:moveTo>
                    <a:lnTo>
                      <a:pt x="0" y="1871133"/>
                    </a:lnTo>
                    <a:lnTo>
                      <a:pt x="4783667" y="3750733"/>
                    </a:lnTo>
                    <a:lnTo>
                      <a:pt x="4631267" y="0"/>
                    </a:lnTo>
                    <a:close/>
                  </a:path>
                </a:pathLst>
              </a:cu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44"/>
              <p:cNvSpPr/>
              <p:nvPr/>
            </p:nvSpPr>
            <p:spPr>
              <a:xfrm>
                <a:off x="1992504" y="673543"/>
                <a:ext cx="4883752" cy="3364229"/>
              </a:xfrm>
              <a:custGeom>
                <a:avLst/>
                <a:gdLst>
                  <a:gd name="connsiteX0" fmla="*/ 0 w 5359400"/>
                  <a:gd name="connsiteY0" fmla="*/ 677333 h 3522133"/>
                  <a:gd name="connsiteX1" fmla="*/ 5359400 w 5359400"/>
                  <a:gd name="connsiteY1" fmla="*/ 0 h 3522133"/>
                  <a:gd name="connsiteX2" fmla="*/ 3530600 w 5359400"/>
                  <a:gd name="connsiteY2" fmla="*/ 3522133 h 3522133"/>
                  <a:gd name="connsiteX3" fmla="*/ 0 w 5359400"/>
                  <a:gd name="connsiteY3" fmla="*/ 677333 h 3522133"/>
                </a:gdLst>
                <a:ahLst/>
                <a:cxnLst>
                  <a:cxn ang="0">
                    <a:pos x="connsiteX0" y="connsiteY0"/>
                  </a:cxn>
                  <a:cxn ang="0">
                    <a:pos x="connsiteX1" y="connsiteY1"/>
                  </a:cxn>
                  <a:cxn ang="0">
                    <a:pos x="connsiteX2" y="connsiteY2"/>
                  </a:cxn>
                  <a:cxn ang="0">
                    <a:pos x="connsiteX3" y="connsiteY3"/>
                  </a:cxn>
                </a:cxnLst>
                <a:rect l="l" t="t" r="r" b="b"/>
                <a:pathLst>
                  <a:path w="5359400" h="3522133">
                    <a:moveTo>
                      <a:pt x="0" y="677333"/>
                    </a:moveTo>
                    <a:lnTo>
                      <a:pt x="5359400" y="0"/>
                    </a:lnTo>
                    <a:lnTo>
                      <a:pt x="3530600" y="3522133"/>
                    </a:lnTo>
                    <a:lnTo>
                      <a:pt x="0" y="677333"/>
                    </a:lnTo>
                    <a:close/>
                  </a:path>
                </a:pathLst>
              </a:cu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42"/>
            <p:cNvSpPr txBox="1"/>
            <p:nvPr/>
          </p:nvSpPr>
          <p:spPr>
            <a:xfrm>
              <a:off x="4519952" y="1045125"/>
              <a:ext cx="167310" cy="332966"/>
            </a:xfrm>
            <a:prstGeom prst="rect">
              <a:avLst/>
            </a:prstGeom>
            <a:noFill/>
          </p:spPr>
          <p:txBody>
            <a:bodyPr wrap="square" rtlCol="0">
              <a:spAutoFit/>
            </a:bodyPr>
            <a:lstStyle/>
            <a:p>
              <a:r>
                <a:rPr lang="en-US" altLang="zh-CN" sz="6750" dirty="0">
                  <a:solidFill>
                    <a:schemeClr val="accent2">
                      <a:lumMod val="75000"/>
                    </a:schemeClr>
                  </a:solidFill>
                  <a:latin typeface="+mj-ea"/>
                  <a:ea typeface="+mj-ea"/>
                </a:rPr>
                <a:t>2</a:t>
              </a:r>
              <a:endParaRPr lang="zh-CN" altLang="en-US" sz="6750" dirty="0">
                <a:solidFill>
                  <a:schemeClr val="accent2">
                    <a:lumMod val="75000"/>
                  </a:schemeClr>
                </a:solidFill>
                <a:latin typeface="+mj-ea"/>
                <a:ea typeface="+mj-ea"/>
              </a:endParaRPr>
            </a:p>
          </p:txBody>
        </p:sp>
      </p:grpSp>
      <p:sp>
        <p:nvSpPr>
          <p:cNvPr id="7" name="文本框 6"/>
          <p:cNvSpPr txBox="1"/>
          <p:nvPr/>
        </p:nvSpPr>
        <p:spPr>
          <a:xfrm>
            <a:off x="3587540" y="2283718"/>
            <a:ext cx="6507678" cy="553998"/>
          </a:xfrm>
          <a:prstGeom prst="rect">
            <a:avLst/>
          </a:prstGeom>
          <a:noFill/>
        </p:spPr>
        <p:txBody>
          <a:bodyPr wrap="square" rtlCol="0">
            <a:spAutoFit/>
          </a:bodyPr>
          <a:lstStyle>
            <a:defPPr>
              <a:defRPr lang="zh-CN"/>
            </a:defPPr>
            <a:lvl1pPr>
              <a:defRPr sz="4000" b="1">
                <a:solidFill>
                  <a:srgbClr val="376092"/>
                </a:solidFill>
              </a:defRPr>
            </a:lvl1pPr>
          </a:lstStyle>
          <a:p>
            <a:r>
              <a:rPr lang="zh-CN" altLang="en-US" sz="3000" dirty="0"/>
              <a:t>工艺流程分析</a:t>
            </a:r>
            <a:endParaRPr lang="zh-CN" altLang="en-US" sz="3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449104" y="309086"/>
            <a:ext cx="353378" cy="353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02</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899592" y="195486"/>
            <a:ext cx="4572000" cy="368300"/>
          </a:xfrm>
          <a:prstGeom prst="rect">
            <a:avLst/>
          </a:prstGeom>
          <a:noFill/>
        </p:spPr>
        <p:txBody>
          <a:bodyPr wrap="square">
            <a:spAutoFit/>
          </a:bodyPr>
          <a:lstStyle/>
          <a:p>
            <a:r>
              <a:rPr lang="zh-CN" altLang="en-US" b="1" dirty="0"/>
              <a:t>机构示意图</a:t>
            </a:r>
            <a:r>
              <a:rPr lang="en-US" altLang="zh-CN" b="1" dirty="0"/>
              <a:t>:</a:t>
            </a:r>
            <a:endParaRPr lang="en-US" altLang="zh-CN" sz="1800" b="1" dirty="0">
              <a:solidFill>
                <a:schemeClr val="tx1"/>
              </a:solidFill>
            </a:endParaRPr>
          </a:p>
        </p:txBody>
      </p:sp>
      <p:sp>
        <p:nvSpPr>
          <p:cNvPr id="2" name="流程图: 磁盘 1"/>
          <p:cNvSpPr/>
          <p:nvPr/>
        </p:nvSpPr>
        <p:spPr>
          <a:xfrm>
            <a:off x="3780155" y="2859405"/>
            <a:ext cx="1437640" cy="979170"/>
          </a:xfrm>
          <a:prstGeom prst="flowChartMagneticDisk">
            <a:avLst/>
          </a:prstGeom>
          <a:gradFill>
            <a:gsLst>
              <a:gs pos="50000">
                <a:schemeClr val="tx1"/>
              </a:gs>
              <a:gs pos="0">
                <a:schemeClr val="tx1">
                  <a:lumMod val="25000"/>
                  <a:lumOff val="75000"/>
                </a:schemeClr>
              </a:gs>
              <a:gs pos="100000">
                <a:schemeClr val="tx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流程图: 磁盘 2"/>
          <p:cNvSpPr/>
          <p:nvPr/>
        </p:nvSpPr>
        <p:spPr>
          <a:xfrm>
            <a:off x="4068445" y="1995170"/>
            <a:ext cx="735965" cy="485775"/>
          </a:xfrm>
          <a:prstGeom prst="flowChartMagneticDisk">
            <a:avLst/>
          </a:prstGeom>
          <a:gradFill>
            <a:gsLst>
              <a:gs pos="50000">
                <a:schemeClr val="tx1"/>
              </a:gs>
              <a:gs pos="0">
                <a:schemeClr val="tx1">
                  <a:lumMod val="25000"/>
                  <a:lumOff val="75000"/>
                </a:schemeClr>
              </a:gs>
              <a:gs pos="100000">
                <a:schemeClr val="tx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4337050" y="916305"/>
            <a:ext cx="182880" cy="12033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流程图: 直接访问存储器 7"/>
          <p:cNvSpPr/>
          <p:nvPr/>
        </p:nvSpPr>
        <p:spPr>
          <a:xfrm>
            <a:off x="2123440" y="3507740"/>
            <a:ext cx="1422400" cy="213995"/>
          </a:xfrm>
          <a:prstGeom prst="flowChartMagneticDru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同心圆 9"/>
          <p:cNvSpPr/>
          <p:nvPr/>
        </p:nvSpPr>
        <p:spPr>
          <a:xfrm>
            <a:off x="3656965" y="3371215"/>
            <a:ext cx="1671320" cy="580390"/>
          </a:xfrm>
          <a:prstGeom prst="donut">
            <a:avLst/>
          </a:prstGeom>
          <a:gradFill>
            <a:gsLst>
              <a:gs pos="50000">
                <a:schemeClr val="tx1"/>
              </a:gs>
              <a:gs pos="0">
                <a:schemeClr val="tx1">
                  <a:lumMod val="25000"/>
                  <a:lumOff val="75000"/>
                </a:schemeClr>
              </a:gs>
              <a:gs pos="100000">
                <a:schemeClr val="tx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矩形 10"/>
          <p:cNvSpPr/>
          <p:nvPr/>
        </p:nvSpPr>
        <p:spPr>
          <a:xfrm>
            <a:off x="2697480" y="2930525"/>
            <a:ext cx="328295" cy="66421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833245" y="2931160"/>
            <a:ext cx="871855" cy="4248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1475740" y="2364105"/>
            <a:ext cx="525780" cy="14376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107315" y="3801745"/>
            <a:ext cx="2274570" cy="67500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流程图: 磁盘 16"/>
          <p:cNvSpPr/>
          <p:nvPr/>
        </p:nvSpPr>
        <p:spPr>
          <a:xfrm>
            <a:off x="3635375" y="564515"/>
            <a:ext cx="1617345" cy="351790"/>
          </a:xfrm>
          <a:prstGeom prst="flowChartMagneticDisk">
            <a:avLst/>
          </a:prstGeom>
          <a:gradFill>
            <a:gsLst>
              <a:gs pos="50000">
                <a:schemeClr val="tx1"/>
              </a:gs>
              <a:gs pos="0">
                <a:schemeClr val="tx1">
                  <a:lumMod val="25000"/>
                  <a:lumOff val="75000"/>
                </a:schemeClr>
              </a:gs>
              <a:gs pos="100000">
                <a:schemeClr val="tx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4715510" y="1329690"/>
            <a:ext cx="1080135" cy="330835"/>
          </a:xfrm>
          <a:prstGeom prst="rect">
            <a:avLst/>
          </a:prstGeom>
          <a:noFill/>
        </p:spPr>
        <p:txBody>
          <a:bodyPr wrap="square">
            <a:noAutofit/>
          </a:bodyPr>
          <a:lstStyle/>
          <a:p>
            <a:r>
              <a:rPr lang="zh-CN" altLang="en-US" sz="1800" b="1" dirty="0">
                <a:solidFill>
                  <a:schemeClr val="tx1"/>
                </a:solidFill>
              </a:rPr>
              <a:t>下压</a:t>
            </a:r>
            <a:r>
              <a:rPr lang="en-US" altLang="zh-CN" sz="1800" b="1" dirty="0">
                <a:solidFill>
                  <a:schemeClr val="tx1"/>
                </a:solidFill>
              </a:rPr>
              <a:t>Z</a:t>
            </a:r>
            <a:r>
              <a:rPr lang="zh-CN" altLang="en-US" sz="1800" b="1" dirty="0">
                <a:solidFill>
                  <a:schemeClr val="tx1"/>
                </a:solidFill>
              </a:rPr>
              <a:t>轴</a:t>
            </a:r>
            <a:endParaRPr lang="zh-CN" altLang="en-US" sz="1800" b="1" dirty="0">
              <a:solidFill>
                <a:schemeClr val="tx1"/>
              </a:solidFill>
            </a:endParaRPr>
          </a:p>
        </p:txBody>
      </p:sp>
      <p:sp>
        <p:nvSpPr>
          <p:cNvPr id="19" name="文本框 18"/>
          <p:cNvSpPr txBox="1"/>
          <p:nvPr/>
        </p:nvSpPr>
        <p:spPr>
          <a:xfrm>
            <a:off x="467360" y="3951605"/>
            <a:ext cx="1408430" cy="379095"/>
          </a:xfrm>
          <a:prstGeom prst="rect">
            <a:avLst/>
          </a:prstGeom>
          <a:noFill/>
        </p:spPr>
        <p:txBody>
          <a:bodyPr wrap="square">
            <a:noAutofit/>
          </a:bodyPr>
          <a:lstStyle/>
          <a:p>
            <a:r>
              <a:rPr lang="zh-CN" altLang="en-US" sz="1800" b="1" dirty="0">
                <a:solidFill>
                  <a:schemeClr val="tx1"/>
                </a:solidFill>
              </a:rPr>
              <a:t>包边左</a:t>
            </a:r>
            <a:r>
              <a:rPr lang="zh-CN" altLang="en-US" sz="1800" b="1" dirty="0">
                <a:solidFill>
                  <a:schemeClr val="tx1"/>
                </a:solidFill>
              </a:rPr>
              <a:t>移轴</a:t>
            </a:r>
            <a:endParaRPr lang="zh-CN" altLang="en-US" sz="1800" b="1" dirty="0">
              <a:solidFill>
                <a:schemeClr val="tx1"/>
              </a:solidFill>
            </a:endParaRPr>
          </a:p>
        </p:txBody>
      </p:sp>
      <p:sp>
        <p:nvSpPr>
          <p:cNvPr id="20" name="文本框 19"/>
          <p:cNvSpPr txBox="1"/>
          <p:nvPr/>
        </p:nvSpPr>
        <p:spPr>
          <a:xfrm>
            <a:off x="1535430" y="2428240"/>
            <a:ext cx="407670" cy="1229995"/>
          </a:xfrm>
          <a:prstGeom prst="rect">
            <a:avLst/>
          </a:prstGeom>
          <a:noFill/>
        </p:spPr>
        <p:txBody>
          <a:bodyPr wrap="square" anchor="ctr" anchorCtr="0">
            <a:noAutofit/>
          </a:bodyPr>
          <a:lstStyle/>
          <a:p>
            <a:pPr algn="ctr"/>
            <a:r>
              <a:rPr lang="zh-CN" altLang="en-US" sz="1800" b="1" dirty="0">
                <a:solidFill>
                  <a:schemeClr val="tx1"/>
                </a:solidFill>
              </a:rPr>
              <a:t>包边</a:t>
            </a:r>
            <a:r>
              <a:rPr lang="en-US" altLang="zh-CN" sz="1800" b="1" dirty="0">
                <a:solidFill>
                  <a:schemeClr val="tx1"/>
                </a:solidFill>
              </a:rPr>
              <a:t>   Z</a:t>
            </a:r>
            <a:r>
              <a:rPr lang="zh-CN" altLang="en-US" sz="1800" b="1" dirty="0">
                <a:solidFill>
                  <a:schemeClr val="tx1"/>
                </a:solidFill>
              </a:rPr>
              <a:t>轴</a:t>
            </a:r>
            <a:endParaRPr lang="zh-CN" altLang="en-US" sz="1800" b="1" dirty="0">
              <a:solidFill>
                <a:schemeClr val="tx1"/>
              </a:solidFill>
            </a:endParaRPr>
          </a:p>
        </p:txBody>
      </p:sp>
      <p:sp>
        <p:nvSpPr>
          <p:cNvPr id="21" name="文本框 20"/>
          <p:cNvSpPr txBox="1"/>
          <p:nvPr/>
        </p:nvSpPr>
        <p:spPr>
          <a:xfrm>
            <a:off x="2515870" y="3435985"/>
            <a:ext cx="691515" cy="225425"/>
          </a:xfrm>
          <a:prstGeom prst="rect">
            <a:avLst/>
          </a:prstGeom>
          <a:noFill/>
          <a:extLst>
            <a:ext uri="{909E8E84-426E-40DD-AFC4-6F175D3DCCD1}">
              <a14:hiddenFill xmlns:a14="http://schemas.microsoft.com/office/drawing/2010/main">
                <a:solidFill>
                  <a:schemeClr val="bg1"/>
                </a:solidFill>
              </a14:hiddenFill>
            </a:ext>
          </a:extLst>
        </p:spPr>
        <p:txBody>
          <a:bodyPr wrap="square">
            <a:noAutofit/>
          </a:bodyPr>
          <a:lstStyle/>
          <a:p>
            <a:r>
              <a:rPr lang="zh-CN" altLang="en-US" sz="1200" b="1" dirty="0">
                <a:solidFill>
                  <a:srgbClr val="FF0000"/>
                </a:solidFill>
              </a:rPr>
              <a:t>包边轮</a:t>
            </a:r>
            <a:endParaRPr lang="zh-CN" altLang="en-US" sz="1200" b="1" dirty="0">
              <a:solidFill>
                <a:srgbClr val="FF0000"/>
              </a:solidFill>
            </a:endParaRPr>
          </a:p>
        </p:txBody>
      </p:sp>
      <p:sp>
        <p:nvSpPr>
          <p:cNvPr id="23" name="流程图: 磁盘 22"/>
          <p:cNvSpPr/>
          <p:nvPr/>
        </p:nvSpPr>
        <p:spPr>
          <a:xfrm>
            <a:off x="3515360" y="3649980"/>
            <a:ext cx="2028190" cy="847725"/>
          </a:xfrm>
          <a:prstGeom prst="flowChartMagneticDisk">
            <a:avLst/>
          </a:prstGeom>
          <a:gradFill>
            <a:gsLst>
              <a:gs pos="50000">
                <a:schemeClr val="tx1"/>
              </a:gs>
              <a:gs pos="0">
                <a:schemeClr val="tx1">
                  <a:lumMod val="25000"/>
                  <a:lumOff val="75000"/>
                </a:schemeClr>
              </a:gs>
              <a:gs pos="100000">
                <a:schemeClr val="tx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4852035" y="2116455"/>
            <a:ext cx="691515" cy="225425"/>
          </a:xfrm>
          <a:prstGeom prst="rect">
            <a:avLst/>
          </a:prstGeom>
          <a:noFill/>
          <a:extLst>
            <a:ext uri="{909E8E84-426E-40DD-AFC4-6F175D3DCCD1}">
              <a14:hiddenFill xmlns:a14="http://schemas.microsoft.com/office/drawing/2010/main">
                <a:solidFill>
                  <a:schemeClr val="bg1"/>
                </a:solidFill>
              </a14:hiddenFill>
            </a:ext>
          </a:extLst>
        </p:spPr>
        <p:txBody>
          <a:bodyPr wrap="square">
            <a:noAutofit/>
          </a:bodyPr>
          <a:lstStyle/>
          <a:p>
            <a:r>
              <a:rPr lang="zh-CN" altLang="en-US" sz="1200" b="1" dirty="0">
                <a:solidFill>
                  <a:srgbClr val="FF0000"/>
                </a:solidFill>
              </a:rPr>
              <a:t>缓冲</a:t>
            </a:r>
            <a:r>
              <a:rPr lang="zh-CN" altLang="en-US" sz="1200" b="1" dirty="0">
                <a:solidFill>
                  <a:srgbClr val="FF0000"/>
                </a:solidFill>
              </a:rPr>
              <a:t>垫</a:t>
            </a:r>
            <a:endParaRPr lang="zh-CN" altLang="en-US" sz="1200" b="1" dirty="0">
              <a:solidFill>
                <a:srgbClr val="FF0000"/>
              </a:solidFill>
            </a:endParaRPr>
          </a:p>
        </p:txBody>
      </p:sp>
      <p:sp>
        <p:nvSpPr>
          <p:cNvPr id="25" name="文本框 24"/>
          <p:cNvSpPr txBox="1"/>
          <p:nvPr/>
        </p:nvSpPr>
        <p:spPr>
          <a:xfrm>
            <a:off x="3903345" y="3075940"/>
            <a:ext cx="1185545" cy="225425"/>
          </a:xfrm>
          <a:prstGeom prst="rect">
            <a:avLst/>
          </a:prstGeom>
          <a:noFill/>
          <a:extLst>
            <a:ext uri="{909E8E84-426E-40DD-AFC4-6F175D3DCCD1}">
              <a14:hiddenFill xmlns:a14="http://schemas.microsoft.com/office/drawing/2010/main">
                <a:solidFill>
                  <a:schemeClr val="bg1"/>
                </a:solidFill>
              </a14:hiddenFill>
            </a:ext>
          </a:extLst>
        </p:spPr>
        <p:txBody>
          <a:bodyPr wrap="square">
            <a:noAutofit/>
          </a:bodyPr>
          <a:lstStyle/>
          <a:p>
            <a:r>
              <a:rPr lang="zh-CN" altLang="en-US" sz="1200" b="1" dirty="0">
                <a:solidFill>
                  <a:schemeClr val="bg1"/>
                </a:solidFill>
              </a:rPr>
              <a:t>产品：制动</a:t>
            </a:r>
            <a:r>
              <a:rPr lang="zh-CN" altLang="en-US" sz="1200" b="1" dirty="0">
                <a:solidFill>
                  <a:schemeClr val="bg1"/>
                </a:solidFill>
              </a:rPr>
              <a:t>阀</a:t>
            </a:r>
            <a:endParaRPr lang="zh-CN" altLang="en-US" sz="1200" b="1" dirty="0">
              <a:solidFill>
                <a:schemeClr val="bg1"/>
              </a:solidFill>
            </a:endParaRPr>
          </a:p>
        </p:txBody>
      </p:sp>
      <p:sp>
        <p:nvSpPr>
          <p:cNvPr id="26" name="文本框 25"/>
          <p:cNvSpPr txBox="1"/>
          <p:nvPr/>
        </p:nvSpPr>
        <p:spPr>
          <a:xfrm>
            <a:off x="3749675" y="4156075"/>
            <a:ext cx="1644015" cy="356235"/>
          </a:xfrm>
          <a:prstGeom prst="rect">
            <a:avLst/>
          </a:prstGeom>
          <a:noFill/>
          <a:extLst>
            <a:ext uri="{909E8E84-426E-40DD-AFC4-6F175D3DCCD1}">
              <a14:hiddenFill xmlns:a14="http://schemas.microsoft.com/office/drawing/2010/main">
                <a:solidFill>
                  <a:schemeClr val="bg1"/>
                </a:solidFill>
              </a14:hiddenFill>
            </a:ext>
          </a:extLst>
        </p:spPr>
        <p:txBody>
          <a:bodyPr wrap="square">
            <a:noAutofit/>
          </a:bodyPr>
          <a:lstStyle/>
          <a:p>
            <a:r>
              <a:rPr lang="zh-CN" altLang="en-US" sz="1600" b="1" dirty="0">
                <a:solidFill>
                  <a:srgbClr val="FF0000"/>
                </a:solidFill>
              </a:rPr>
              <a:t>载具</a:t>
            </a:r>
            <a:r>
              <a:rPr lang="en-US" altLang="zh-CN" sz="1600" b="1" dirty="0">
                <a:solidFill>
                  <a:srgbClr val="FF0000"/>
                </a:solidFill>
              </a:rPr>
              <a:t>+</a:t>
            </a:r>
            <a:r>
              <a:rPr lang="zh-CN" altLang="en-US" sz="1600" b="1" dirty="0">
                <a:solidFill>
                  <a:srgbClr val="FF0000"/>
                </a:solidFill>
              </a:rPr>
              <a:t>选择电机</a:t>
            </a:r>
            <a:endParaRPr lang="zh-CN" altLang="en-US" sz="1600" b="1" dirty="0">
              <a:solidFill>
                <a:srgbClr val="FF0000"/>
              </a:solidFill>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449104" y="309086"/>
            <a:ext cx="353378" cy="353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02</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899592" y="195486"/>
            <a:ext cx="4572000" cy="368300"/>
          </a:xfrm>
          <a:prstGeom prst="rect">
            <a:avLst/>
          </a:prstGeom>
          <a:noFill/>
        </p:spPr>
        <p:txBody>
          <a:bodyPr wrap="square">
            <a:spAutoFit/>
          </a:bodyPr>
          <a:lstStyle/>
          <a:p>
            <a:r>
              <a:rPr lang="zh-CN" altLang="en-US" sz="1800" b="1" dirty="0">
                <a:solidFill>
                  <a:schemeClr val="tx1"/>
                </a:solidFill>
              </a:rPr>
              <a:t>实际机构</a:t>
            </a:r>
            <a:r>
              <a:rPr lang="en-US" altLang="zh-CN" sz="1800" b="1" dirty="0">
                <a:solidFill>
                  <a:schemeClr val="tx1"/>
                </a:solidFill>
              </a:rPr>
              <a:t>+</a:t>
            </a:r>
            <a:r>
              <a:rPr lang="zh-CN" altLang="en-US" sz="1800" b="1" dirty="0">
                <a:solidFill>
                  <a:schemeClr val="tx1"/>
                </a:solidFill>
              </a:rPr>
              <a:t>产品意图；</a:t>
            </a:r>
            <a:endParaRPr lang="en-US" altLang="zh-CN" sz="1800" b="1" dirty="0">
              <a:solidFill>
                <a:schemeClr val="tx1"/>
              </a:solidFill>
            </a:endParaRPr>
          </a:p>
        </p:txBody>
      </p:sp>
      <p:pic>
        <p:nvPicPr>
          <p:cNvPr id="2" name="图片 1"/>
          <p:cNvPicPr>
            <a:picLocks noChangeAspect="1"/>
          </p:cNvPicPr>
          <p:nvPr/>
        </p:nvPicPr>
        <p:blipFill>
          <a:blip r:embed="rId1"/>
          <a:stretch>
            <a:fillRect/>
          </a:stretch>
        </p:blipFill>
        <p:spPr>
          <a:xfrm>
            <a:off x="971550" y="628015"/>
            <a:ext cx="3247390" cy="3061335"/>
          </a:xfrm>
          <a:prstGeom prst="rect">
            <a:avLst/>
          </a:prstGeom>
        </p:spPr>
      </p:pic>
      <p:pic>
        <p:nvPicPr>
          <p:cNvPr id="3" name="图片 2"/>
          <p:cNvPicPr>
            <a:picLocks noChangeAspect="1"/>
          </p:cNvPicPr>
          <p:nvPr/>
        </p:nvPicPr>
        <p:blipFill>
          <a:blip r:embed="rId2"/>
          <a:stretch>
            <a:fillRect/>
          </a:stretch>
        </p:blipFill>
        <p:spPr>
          <a:xfrm>
            <a:off x="4572000" y="662305"/>
            <a:ext cx="3851275" cy="2135505"/>
          </a:xfrm>
          <a:prstGeom prst="rect">
            <a:avLst/>
          </a:prstGeom>
        </p:spPr>
      </p:pic>
      <p:pic>
        <p:nvPicPr>
          <p:cNvPr id="4" name="图片 3"/>
          <p:cNvPicPr>
            <a:picLocks noChangeAspect="1"/>
          </p:cNvPicPr>
          <p:nvPr/>
        </p:nvPicPr>
        <p:blipFill>
          <a:blip r:embed="rId3"/>
          <a:stretch>
            <a:fillRect/>
          </a:stretch>
        </p:blipFill>
        <p:spPr>
          <a:xfrm>
            <a:off x="5292090" y="3075940"/>
            <a:ext cx="1522730" cy="1482725"/>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449104" y="309086"/>
            <a:ext cx="353378" cy="353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500" dirty="0">
                <a:solidFill>
                  <a:srgbClr val="980E1B"/>
                </a:solidFill>
                <a:latin typeface="思源黑体" panose="020B0500000000000000" pitchFamily="34" charset="-122"/>
                <a:ea typeface="思源黑体" panose="020B0500000000000000" pitchFamily="34" charset="-122"/>
              </a:rPr>
              <a:t>02</a:t>
            </a:r>
            <a:endParaRPr lang="zh-CN" altLang="en-US" sz="1500" dirty="0">
              <a:solidFill>
                <a:srgbClr val="980E1B"/>
              </a:solidFill>
              <a:latin typeface="思源黑体" panose="020B0500000000000000" pitchFamily="34" charset="-122"/>
              <a:ea typeface="思源黑体" panose="020B0500000000000000" pitchFamily="34" charset="-122"/>
            </a:endParaRPr>
          </a:p>
        </p:txBody>
      </p:sp>
      <p:sp>
        <p:nvSpPr>
          <p:cNvPr id="6" name="文本框 5"/>
          <p:cNvSpPr txBox="1"/>
          <p:nvPr/>
        </p:nvSpPr>
        <p:spPr>
          <a:xfrm>
            <a:off x="899592" y="195486"/>
            <a:ext cx="4572000" cy="368300"/>
          </a:xfrm>
          <a:prstGeom prst="rect">
            <a:avLst/>
          </a:prstGeom>
          <a:noFill/>
        </p:spPr>
        <p:txBody>
          <a:bodyPr wrap="square">
            <a:spAutoFit/>
          </a:bodyPr>
          <a:lstStyle/>
          <a:p>
            <a:r>
              <a:rPr lang="zh-CN" altLang="en-US" sz="1800" b="1" dirty="0">
                <a:solidFill>
                  <a:schemeClr val="tx1"/>
                </a:solidFill>
              </a:rPr>
              <a:t>动作</a:t>
            </a:r>
            <a:r>
              <a:rPr lang="zh-CN" altLang="en-US" sz="1800" b="1" dirty="0">
                <a:solidFill>
                  <a:schemeClr val="tx1"/>
                </a:solidFill>
              </a:rPr>
              <a:t>流程意图；</a:t>
            </a:r>
            <a:endParaRPr lang="en-US" altLang="zh-CN" sz="1800" b="1" dirty="0">
              <a:solidFill>
                <a:schemeClr val="tx1"/>
              </a:solidFill>
            </a:endParaRPr>
          </a:p>
        </p:txBody>
      </p:sp>
      <p:sp>
        <p:nvSpPr>
          <p:cNvPr id="7" name="矩形 6"/>
          <p:cNvSpPr/>
          <p:nvPr/>
        </p:nvSpPr>
        <p:spPr>
          <a:xfrm>
            <a:off x="3635375" y="386080"/>
            <a:ext cx="1225550" cy="31369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双手启动</a:t>
            </a:r>
            <a:endParaRPr lang="zh-CN" altLang="en-US">
              <a:solidFill>
                <a:schemeClr val="tx1"/>
              </a:solidFill>
            </a:endParaRPr>
          </a:p>
        </p:txBody>
      </p:sp>
      <p:sp>
        <p:nvSpPr>
          <p:cNvPr id="8" name="矩形 7"/>
          <p:cNvSpPr/>
          <p:nvPr/>
        </p:nvSpPr>
        <p:spPr>
          <a:xfrm>
            <a:off x="2627630" y="915670"/>
            <a:ext cx="1435100" cy="4343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下压</a:t>
            </a:r>
            <a:r>
              <a:rPr lang="en-US" altLang="zh-CN" sz="1400">
                <a:solidFill>
                  <a:schemeClr val="tx1"/>
                </a:solidFill>
              </a:rPr>
              <a:t>Z</a:t>
            </a:r>
            <a:r>
              <a:rPr lang="zh-CN" altLang="en-US" sz="1400">
                <a:solidFill>
                  <a:schemeClr val="tx1"/>
                </a:solidFill>
              </a:rPr>
              <a:t>轴位置模式移动至接近位</a:t>
            </a:r>
            <a:endParaRPr lang="zh-CN" altLang="en-US" sz="1400">
              <a:solidFill>
                <a:schemeClr val="tx1"/>
              </a:solidFill>
            </a:endParaRPr>
          </a:p>
        </p:txBody>
      </p:sp>
      <p:sp>
        <p:nvSpPr>
          <p:cNvPr id="9" name="矩形 8"/>
          <p:cNvSpPr/>
          <p:nvPr/>
        </p:nvSpPr>
        <p:spPr>
          <a:xfrm>
            <a:off x="4258945" y="915670"/>
            <a:ext cx="1308735" cy="4241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包边</a:t>
            </a:r>
            <a:r>
              <a:rPr lang="en-US" altLang="zh-CN" sz="1400">
                <a:solidFill>
                  <a:schemeClr val="tx1"/>
                </a:solidFill>
              </a:rPr>
              <a:t>Z</a:t>
            </a:r>
            <a:r>
              <a:rPr lang="zh-CN" altLang="en-US" sz="1400">
                <a:solidFill>
                  <a:schemeClr val="tx1"/>
                </a:solidFill>
              </a:rPr>
              <a:t>轴移动至工作</a:t>
            </a:r>
            <a:r>
              <a:rPr lang="zh-CN" altLang="en-US" sz="1400">
                <a:solidFill>
                  <a:schemeClr val="tx1"/>
                </a:solidFill>
              </a:rPr>
              <a:t>位</a:t>
            </a:r>
            <a:endParaRPr lang="zh-CN" altLang="en-US" sz="1400">
              <a:solidFill>
                <a:schemeClr val="tx1"/>
              </a:solidFill>
            </a:endParaRPr>
          </a:p>
        </p:txBody>
      </p:sp>
      <p:sp>
        <p:nvSpPr>
          <p:cNvPr id="10" name="矩形 9"/>
          <p:cNvSpPr/>
          <p:nvPr/>
        </p:nvSpPr>
        <p:spPr>
          <a:xfrm>
            <a:off x="2512060" y="1475105"/>
            <a:ext cx="1654810" cy="4343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下压</a:t>
            </a:r>
            <a:r>
              <a:rPr lang="en-US" altLang="zh-CN" sz="1400">
                <a:solidFill>
                  <a:schemeClr val="tx1"/>
                </a:solidFill>
              </a:rPr>
              <a:t>Z</a:t>
            </a:r>
            <a:r>
              <a:rPr lang="zh-CN" altLang="en-US" sz="1400">
                <a:solidFill>
                  <a:schemeClr val="tx1"/>
                </a:solidFill>
              </a:rPr>
              <a:t>轴切换力矩模式给固定</a:t>
            </a:r>
            <a:r>
              <a:rPr lang="zh-CN" altLang="en-US" sz="1400">
                <a:solidFill>
                  <a:schemeClr val="tx1"/>
                </a:solidFill>
              </a:rPr>
              <a:t>压力</a:t>
            </a:r>
            <a:endParaRPr lang="zh-CN" altLang="en-US" sz="1400">
              <a:solidFill>
                <a:schemeClr val="tx1"/>
              </a:solidFill>
            </a:endParaRPr>
          </a:p>
        </p:txBody>
      </p:sp>
      <p:sp>
        <p:nvSpPr>
          <p:cNvPr id="11" name="矩形 10"/>
          <p:cNvSpPr/>
          <p:nvPr/>
        </p:nvSpPr>
        <p:spPr>
          <a:xfrm>
            <a:off x="4283710" y="1499870"/>
            <a:ext cx="1308735" cy="4241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包边左移轴移动至</a:t>
            </a:r>
            <a:r>
              <a:rPr lang="zh-CN" altLang="en-US" sz="1400">
                <a:solidFill>
                  <a:schemeClr val="tx1"/>
                </a:solidFill>
              </a:rPr>
              <a:t>接近位</a:t>
            </a:r>
            <a:endParaRPr lang="zh-CN" altLang="en-US" sz="1400">
              <a:solidFill>
                <a:schemeClr val="tx1"/>
              </a:solidFill>
            </a:endParaRPr>
          </a:p>
        </p:txBody>
      </p:sp>
      <p:sp>
        <p:nvSpPr>
          <p:cNvPr id="12" name="矩形 11"/>
          <p:cNvSpPr/>
          <p:nvPr/>
        </p:nvSpPr>
        <p:spPr>
          <a:xfrm>
            <a:off x="3347720" y="2034540"/>
            <a:ext cx="1675130" cy="393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旋转电机高速</a:t>
            </a:r>
            <a:r>
              <a:rPr lang="zh-CN" altLang="en-US" sz="1400">
                <a:solidFill>
                  <a:schemeClr val="tx1"/>
                </a:solidFill>
              </a:rPr>
              <a:t>旋转</a:t>
            </a:r>
            <a:endParaRPr lang="zh-CN" altLang="en-US" sz="1400">
              <a:solidFill>
                <a:schemeClr val="tx1"/>
              </a:solidFill>
            </a:endParaRPr>
          </a:p>
        </p:txBody>
      </p:sp>
      <p:sp>
        <p:nvSpPr>
          <p:cNvPr id="13" name="矩形 12"/>
          <p:cNvSpPr/>
          <p:nvPr/>
        </p:nvSpPr>
        <p:spPr>
          <a:xfrm>
            <a:off x="2987675" y="2500630"/>
            <a:ext cx="2374900" cy="57277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包边左移慢速前往目标位配合旋转电机实现旋压</a:t>
            </a:r>
            <a:r>
              <a:rPr lang="zh-CN" altLang="en-US" sz="1400">
                <a:solidFill>
                  <a:schemeClr val="tx1"/>
                </a:solidFill>
              </a:rPr>
              <a:t>包边</a:t>
            </a:r>
            <a:endParaRPr lang="zh-CN" altLang="en-US" sz="1400">
              <a:solidFill>
                <a:schemeClr val="tx1"/>
              </a:solidFill>
            </a:endParaRPr>
          </a:p>
        </p:txBody>
      </p:sp>
      <p:sp>
        <p:nvSpPr>
          <p:cNvPr id="14" name="矩形 13"/>
          <p:cNvSpPr/>
          <p:nvPr/>
        </p:nvSpPr>
        <p:spPr>
          <a:xfrm>
            <a:off x="3635375" y="3148330"/>
            <a:ext cx="1055370" cy="38989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延时</a:t>
            </a:r>
            <a:endParaRPr lang="zh-CN" altLang="en-US" sz="1400">
              <a:solidFill>
                <a:schemeClr val="tx1"/>
              </a:solidFill>
            </a:endParaRPr>
          </a:p>
        </p:txBody>
      </p:sp>
      <p:sp>
        <p:nvSpPr>
          <p:cNvPr id="15" name="矩形 14"/>
          <p:cNvSpPr/>
          <p:nvPr/>
        </p:nvSpPr>
        <p:spPr>
          <a:xfrm>
            <a:off x="3508375" y="3613150"/>
            <a:ext cx="1308735" cy="4241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包边左移轴退回等待</a:t>
            </a:r>
            <a:r>
              <a:rPr lang="zh-CN" altLang="en-US" sz="1400">
                <a:solidFill>
                  <a:schemeClr val="tx1"/>
                </a:solidFill>
              </a:rPr>
              <a:t>位</a:t>
            </a:r>
            <a:endParaRPr lang="zh-CN" altLang="en-US" sz="1400">
              <a:solidFill>
                <a:schemeClr val="tx1"/>
              </a:solidFill>
            </a:endParaRPr>
          </a:p>
        </p:txBody>
      </p:sp>
      <p:sp>
        <p:nvSpPr>
          <p:cNvPr id="17" name="矩形 16"/>
          <p:cNvSpPr/>
          <p:nvPr/>
        </p:nvSpPr>
        <p:spPr>
          <a:xfrm>
            <a:off x="3275330" y="4112260"/>
            <a:ext cx="1675130" cy="393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旋转电机</a:t>
            </a:r>
            <a:r>
              <a:rPr lang="zh-CN" altLang="en-US" sz="1400">
                <a:solidFill>
                  <a:schemeClr val="tx1"/>
                </a:solidFill>
              </a:rPr>
              <a:t>停止</a:t>
            </a:r>
            <a:endParaRPr lang="zh-CN" altLang="en-US" sz="1400">
              <a:solidFill>
                <a:schemeClr val="tx1"/>
              </a:solidFill>
            </a:endParaRPr>
          </a:p>
        </p:txBody>
      </p:sp>
      <p:sp>
        <p:nvSpPr>
          <p:cNvPr id="18" name="矩形 17"/>
          <p:cNvSpPr/>
          <p:nvPr/>
        </p:nvSpPr>
        <p:spPr>
          <a:xfrm>
            <a:off x="5435600" y="4011930"/>
            <a:ext cx="1971675" cy="60388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chemeClr val="tx1"/>
                </a:solidFill>
              </a:rPr>
              <a:t>下压</a:t>
            </a:r>
            <a:r>
              <a:rPr lang="en-US" altLang="zh-CN" sz="1400">
                <a:solidFill>
                  <a:schemeClr val="tx1"/>
                </a:solidFill>
              </a:rPr>
              <a:t>Z</a:t>
            </a:r>
            <a:r>
              <a:rPr lang="zh-CN" altLang="en-US" sz="1400">
                <a:solidFill>
                  <a:schemeClr val="tx1"/>
                </a:solidFill>
              </a:rPr>
              <a:t>轴切换位置模式移动至</a:t>
            </a:r>
            <a:r>
              <a:rPr lang="zh-CN" altLang="en-US" sz="1400">
                <a:solidFill>
                  <a:schemeClr val="tx1"/>
                </a:solidFill>
              </a:rPr>
              <a:t>等待位</a:t>
            </a:r>
            <a:endParaRPr lang="zh-CN" altLang="en-US" sz="1400">
              <a:solidFill>
                <a:schemeClr val="tx1"/>
              </a:solidFill>
            </a:endParaRPr>
          </a:p>
        </p:txBody>
      </p:sp>
      <p:cxnSp>
        <p:nvCxnSpPr>
          <p:cNvPr id="19" name="肘形连接符 18"/>
          <p:cNvCxnSpPr>
            <a:stCxn id="7" idx="2"/>
            <a:endCxn id="8" idx="0"/>
          </p:cNvCxnSpPr>
          <p:nvPr/>
        </p:nvCxnSpPr>
        <p:spPr>
          <a:xfrm rot="5400000">
            <a:off x="3688715" y="356235"/>
            <a:ext cx="215900" cy="902970"/>
          </a:xfrm>
          <a:prstGeom prst="bentConnector3">
            <a:avLst>
              <a:gd name="adj1" fmla="val 50000"/>
            </a:avLst>
          </a:prstGeom>
          <a:ln>
            <a:tailEnd type="arrow"/>
          </a:ln>
        </p:spPr>
        <p:style>
          <a:lnRef idx="2">
            <a:schemeClr val="accent1"/>
          </a:lnRef>
          <a:fillRef idx="0">
            <a:srgbClr val="FFFFFF"/>
          </a:fillRef>
          <a:effectRef idx="0">
            <a:srgbClr val="FFFFFF"/>
          </a:effectRef>
          <a:fontRef idx="minor">
            <a:schemeClr val="tx1"/>
          </a:fontRef>
        </p:style>
      </p:cxnSp>
      <p:cxnSp>
        <p:nvCxnSpPr>
          <p:cNvPr id="20" name="肘形连接符 19"/>
          <p:cNvCxnSpPr/>
          <p:nvPr/>
        </p:nvCxnSpPr>
        <p:spPr>
          <a:xfrm>
            <a:off x="4258945" y="779145"/>
            <a:ext cx="701675" cy="144145"/>
          </a:xfrm>
          <a:prstGeom prst="bentConnector2">
            <a:avLst/>
          </a:prstGeom>
          <a:ln>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a:stCxn id="8" idx="2"/>
            <a:endCxn id="10" idx="0"/>
          </p:cNvCxnSpPr>
          <p:nvPr/>
        </p:nvCxnSpPr>
        <p:spPr>
          <a:xfrm flipH="1">
            <a:off x="3339465" y="1350010"/>
            <a:ext cx="5715" cy="1250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flipH="1">
            <a:off x="4944745" y="1357630"/>
            <a:ext cx="5715" cy="1250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nvCxnSpPr>
        <p:spPr>
          <a:xfrm flipH="1">
            <a:off x="4161155" y="2428240"/>
            <a:ext cx="5715" cy="1250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p:nvPr/>
        </p:nvCxnSpPr>
        <p:spPr>
          <a:xfrm flipH="1">
            <a:off x="4166870" y="3079750"/>
            <a:ext cx="5715" cy="1250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nvCxnSpPr>
        <p:spPr>
          <a:xfrm flipH="1">
            <a:off x="4161155" y="3529965"/>
            <a:ext cx="5715" cy="1250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p:nvPr/>
        </p:nvCxnSpPr>
        <p:spPr>
          <a:xfrm flipH="1">
            <a:off x="4172585" y="4011930"/>
            <a:ext cx="5715" cy="1250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a:stCxn id="17" idx="3"/>
            <a:endCxn id="18" idx="1"/>
          </p:cNvCxnSpPr>
          <p:nvPr/>
        </p:nvCxnSpPr>
        <p:spPr>
          <a:xfrm>
            <a:off x="4950460" y="4309110"/>
            <a:ext cx="485140" cy="50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38676" y="1878806"/>
            <a:ext cx="1801178" cy="1385888"/>
            <a:chOff x="4272487" y="985295"/>
            <a:chExt cx="530249" cy="407976"/>
          </a:xfrm>
        </p:grpSpPr>
        <p:grpSp>
          <p:nvGrpSpPr>
            <p:cNvPr id="3" name="组合 2"/>
            <p:cNvGrpSpPr/>
            <p:nvPr/>
          </p:nvGrpSpPr>
          <p:grpSpPr>
            <a:xfrm>
              <a:off x="4272487" y="985295"/>
              <a:ext cx="530249" cy="407976"/>
              <a:chOff x="1822439" y="149340"/>
              <a:chExt cx="5053817" cy="3888432"/>
            </a:xfrm>
          </p:grpSpPr>
          <p:sp>
            <p:nvSpPr>
              <p:cNvPr id="5" name="任意多边形 43"/>
              <p:cNvSpPr/>
              <p:nvPr/>
            </p:nvSpPr>
            <p:spPr>
              <a:xfrm rot="240363">
                <a:off x="1822439" y="149340"/>
                <a:ext cx="4359116" cy="3548774"/>
              </a:xfrm>
              <a:custGeom>
                <a:avLst/>
                <a:gdLst>
                  <a:gd name="connsiteX0" fmla="*/ 4631267 w 4783667"/>
                  <a:gd name="connsiteY0" fmla="*/ 0 h 3750733"/>
                  <a:gd name="connsiteX1" fmla="*/ 0 w 4783667"/>
                  <a:gd name="connsiteY1" fmla="*/ 1871133 h 3750733"/>
                  <a:gd name="connsiteX2" fmla="*/ 4783667 w 4783667"/>
                  <a:gd name="connsiteY2" fmla="*/ 3750733 h 3750733"/>
                  <a:gd name="connsiteX3" fmla="*/ 4631267 w 4783667"/>
                  <a:gd name="connsiteY3" fmla="*/ 0 h 3750733"/>
                </a:gdLst>
                <a:ahLst/>
                <a:cxnLst>
                  <a:cxn ang="0">
                    <a:pos x="connsiteX0" y="connsiteY0"/>
                  </a:cxn>
                  <a:cxn ang="0">
                    <a:pos x="connsiteX1" y="connsiteY1"/>
                  </a:cxn>
                  <a:cxn ang="0">
                    <a:pos x="connsiteX2" y="connsiteY2"/>
                  </a:cxn>
                  <a:cxn ang="0">
                    <a:pos x="connsiteX3" y="connsiteY3"/>
                  </a:cxn>
                </a:cxnLst>
                <a:rect l="l" t="t" r="r" b="b"/>
                <a:pathLst>
                  <a:path w="4783667" h="3750733">
                    <a:moveTo>
                      <a:pt x="4631267" y="0"/>
                    </a:moveTo>
                    <a:lnTo>
                      <a:pt x="0" y="1871133"/>
                    </a:lnTo>
                    <a:lnTo>
                      <a:pt x="4783667" y="3750733"/>
                    </a:lnTo>
                    <a:lnTo>
                      <a:pt x="4631267" y="0"/>
                    </a:lnTo>
                    <a:close/>
                  </a:path>
                </a:pathLst>
              </a:cu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44"/>
              <p:cNvSpPr/>
              <p:nvPr/>
            </p:nvSpPr>
            <p:spPr>
              <a:xfrm>
                <a:off x="1992504" y="673543"/>
                <a:ext cx="4883752" cy="3364229"/>
              </a:xfrm>
              <a:custGeom>
                <a:avLst/>
                <a:gdLst>
                  <a:gd name="connsiteX0" fmla="*/ 0 w 5359400"/>
                  <a:gd name="connsiteY0" fmla="*/ 677333 h 3522133"/>
                  <a:gd name="connsiteX1" fmla="*/ 5359400 w 5359400"/>
                  <a:gd name="connsiteY1" fmla="*/ 0 h 3522133"/>
                  <a:gd name="connsiteX2" fmla="*/ 3530600 w 5359400"/>
                  <a:gd name="connsiteY2" fmla="*/ 3522133 h 3522133"/>
                  <a:gd name="connsiteX3" fmla="*/ 0 w 5359400"/>
                  <a:gd name="connsiteY3" fmla="*/ 677333 h 3522133"/>
                </a:gdLst>
                <a:ahLst/>
                <a:cxnLst>
                  <a:cxn ang="0">
                    <a:pos x="connsiteX0" y="connsiteY0"/>
                  </a:cxn>
                  <a:cxn ang="0">
                    <a:pos x="connsiteX1" y="connsiteY1"/>
                  </a:cxn>
                  <a:cxn ang="0">
                    <a:pos x="connsiteX2" y="connsiteY2"/>
                  </a:cxn>
                  <a:cxn ang="0">
                    <a:pos x="connsiteX3" y="connsiteY3"/>
                  </a:cxn>
                </a:cxnLst>
                <a:rect l="l" t="t" r="r" b="b"/>
                <a:pathLst>
                  <a:path w="5359400" h="3522133">
                    <a:moveTo>
                      <a:pt x="0" y="677333"/>
                    </a:moveTo>
                    <a:lnTo>
                      <a:pt x="5359400" y="0"/>
                    </a:lnTo>
                    <a:lnTo>
                      <a:pt x="3530600" y="3522133"/>
                    </a:lnTo>
                    <a:lnTo>
                      <a:pt x="0" y="677333"/>
                    </a:lnTo>
                    <a:close/>
                  </a:path>
                </a:pathLst>
              </a:cu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42"/>
            <p:cNvSpPr txBox="1"/>
            <p:nvPr/>
          </p:nvSpPr>
          <p:spPr>
            <a:xfrm>
              <a:off x="4519952" y="1045125"/>
              <a:ext cx="167310" cy="332966"/>
            </a:xfrm>
            <a:prstGeom prst="rect">
              <a:avLst/>
            </a:prstGeom>
            <a:noFill/>
          </p:spPr>
          <p:txBody>
            <a:bodyPr wrap="square" rtlCol="0">
              <a:spAutoFit/>
            </a:bodyPr>
            <a:lstStyle/>
            <a:p>
              <a:r>
                <a:rPr lang="en-US" altLang="zh-CN" sz="6750" dirty="0">
                  <a:solidFill>
                    <a:schemeClr val="accent2">
                      <a:lumMod val="75000"/>
                    </a:schemeClr>
                  </a:solidFill>
                  <a:latin typeface="+mj-ea"/>
                  <a:ea typeface="+mj-ea"/>
                </a:rPr>
                <a:t>3</a:t>
              </a:r>
              <a:endParaRPr lang="zh-CN" altLang="en-US" sz="6750" dirty="0">
                <a:solidFill>
                  <a:schemeClr val="accent2">
                    <a:lumMod val="75000"/>
                  </a:schemeClr>
                </a:solidFill>
                <a:latin typeface="+mj-ea"/>
                <a:ea typeface="+mj-ea"/>
              </a:endParaRPr>
            </a:p>
          </p:txBody>
        </p:sp>
      </p:grpSp>
      <p:sp>
        <p:nvSpPr>
          <p:cNvPr id="7" name="文本框 6"/>
          <p:cNvSpPr txBox="1"/>
          <p:nvPr/>
        </p:nvSpPr>
        <p:spPr>
          <a:xfrm>
            <a:off x="2639854" y="2223274"/>
            <a:ext cx="6507678" cy="2400657"/>
          </a:xfrm>
          <a:prstGeom prst="rect">
            <a:avLst/>
          </a:prstGeom>
          <a:noFill/>
        </p:spPr>
        <p:txBody>
          <a:bodyPr wrap="square" rtlCol="0">
            <a:spAutoFit/>
          </a:bodyPr>
          <a:lstStyle>
            <a:defPPr>
              <a:defRPr lang="zh-CN"/>
            </a:defPPr>
            <a:lvl1pPr>
              <a:defRPr sz="4000" b="1">
                <a:solidFill>
                  <a:srgbClr val="376092"/>
                </a:solidFill>
              </a:defRPr>
            </a:lvl1pPr>
          </a:lstStyle>
          <a:p>
            <a:r>
              <a:rPr lang="zh-CN" altLang="en-US" sz="3000" dirty="0"/>
              <a:t>项目需求分析</a:t>
            </a:r>
            <a:endParaRPr lang="en-US" altLang="zh-CN" sz="3000" dirty="0"/>
          </a:p>
          <a:p>
            <a:endParaRPr lang="en-US" altLang="zh-CN" sz="3000" dirty="0"/>
          </a:p>
          <a:p>
            <a:endParaRPr lang="en-US" altLang="zh-CN" sz="3000" dirty="0"/>
          </a:p>
          <a:p>
            <a:endParaRPr lang="zh-CN" altLang="en-US" sz="3000" dirty="0"/>
          </a:p>
          <a:p>
            <a:endParaRPr lang="en-US" altLang="zh-CN" sz="3000" dirty="0"/>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PA" val="v3.2.0"/>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PA" val="v3.2.0"/>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COMMONDATA" val="eyJoZGlkIjoiMjU1NzdkYmY2NzA3ZjgxNTA1OWJkOTM4NjkzOGUxMzkifQ=="/>
  <p:tag name="KSO_WPP_MARK_KEY" val="f0655fd2-e003-42df-8881-31b758c85948"/>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思源黑体 CN Bold"/>
        <a:ea typeface="思源黑体 CN Normal"/>
        <a:cs typeface=""/>
      </a:majorFont>
      <a:minorFont>
        <a:latin typeface="思源黑体 CN Regular"/>
        <a:ea typeface="思源黑体 CN Norm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67843"/>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976</Words>
  <Application>WPS 演示</Application>
  <PresentationFormat>全屏显示(16:9)</PresentationFormat>
  <Paragraphs>242</Paragraphs>
  <Slides>19</Slides>
  <Notes>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Arial</vt:lpstr>
      <vt:lpstr>宋体</vt:lpstr>
      <vt:lpstr>Wingdings</vt:lpstr>
      <vt:lpstr>微软雅黑</vt:lpstr>
      <vt:lpstr>Calibri</vt:lpstr>
      <vt:lpstr>Helvetica Light</vt:lpstr>
      <vt:lpstr>思源黑体 CN Normal</vt:lpstr>
      <vt:lpstr>黑体</vt:lpstr>
      <vt:lpstr>Arial</vt:lpstr>
      <vt:lpstr>思源黑体</vt:lpstr>
      <vt:lpstr>Times New Roman</vt:lpstr>
      <vt:lpstr>思源黑体 CN Regular</vt:lpstr>
      <vt:lpstr>Arial Unicode MS</vt:lpstr>
      <vt:lpstr>思源黑体 CN Normal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肖庆林</dc:creator>
  <cp:lastModifiedBy>不争</cp:lastModifiedBy>
  <cp:revision>2208</cp:revision>
  <dcterms:created xsi:type="dcterms:W3CDTF">2021-12-13T04:49:00Z</dcterms:created>
  <dcterms:modified xsi:type="dcterms:W3CDTF">2025-11-25T08:13:13Z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EC55878A6B2944BF9244AB64F07C7FB8_13</vt:lpwstr>
  </property>
  <property fmtid="{D5CDD505-2E9C-101B-9397-08002B2CF9AE}" pid="3" name="KSOProductBuildVer">
    <vt:lpwstr>2052-12.1.0.23542</vt:lpwstr>
  </property>
</Properties>
</file>