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1587" r:id="rId3"/>
    <p:sldId id="392" r:id="rId4"/>
    <p:sldId id="1770" r:id="rId5"/>
    <p:sldId id="1809" r:id="rId6"/>
    <p:sldId id="1834" r:id="rId8"/>
    <p:sldId id="1848" r:id="rId9"/>
    <p:sldId id="1810" r:id="rId10"/>
    <p:sldId id="1771" r:id="rId11"/>
    <p:sldId id="1816" r:id="rId12"/>
    <p:sldId id="1836" r:id="rId13"/>
    <p:sldId id="1818" r:id="rId14"/>
    <p:sldId id="1838" r:id="rId15"/>
    <p:sldId id="1825" r:id="rId16"/>
    <p:sldId id="1840" r:id="rId17"/>
    <p:sldId id="1841" r:id="rId18"/>
    <p:sldId id="1849" r:id="rId19"/>
    <p:sldId id="1842" r:id="rId20"/>
    <p:sldId id="1843" r:id="rId21"/>
    <p:sldId id="1850" r:id="rId22"/>
    <p:sldId id="1846" r:id="rId23"/>
    <p:sldId id="1594" r:id="rId24"/>
  </p:sldIdLst>
  <p:sldSz cx="9144000" cy="5143500" type="screen16x9"/>
  <p:notesSz cx="7099300" cy="10234295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sis" initials="l" lastIdx="3" clrIdx="0"/>
  <p:cmAuthor id="3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CF"/>
    <a:srgbClr val="000000"/>
    <a:srgbClr val="7EC35A"/>
    <a:srgbClr val="78C040"/>
    <a:srgbClr val="028DCF"/>
    <a:srgbClr val="F6F6F6"/>
    <a:srgbClr val="202630"/>
    <a:srgbClr val="77BF43"/>
    <a:srgbClr val="64B79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5" autoAdjust="0"/>
    <p:restoredTop sz="96261" autoAdjust="0"/>
  </p:normalViewPr>
  <p:slideViewPr>
    <p:cSldViewPr>
      <p:cViewPr varScale="1">
        <p:scale>
          <a:sx n="146" d="100"/>
          <a:sy n="146" d="100"/>
        </p:scale>
        <p:origin x="450" y="11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5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  <a:endParaRPr lang="en-US" altLang="zh-CN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  <a:endParaRPr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  <a:endParaRPr lang="en-US" altLang="zh-CN"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lstStyle/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  <a:endParaRPr lang="zh-CN" altLang="en-US" sz="24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.xml"/><Relationship Id="rId18" Type="http://schemas.openxmlformats.org/officeDocument/2006/relationships/tags" Target="../tags/tag1.xml"/><Relationship Id="rId17" Type="http://schemas.openxmlformats.org/officeDocument/2006/relationships/image" Target="../media/image10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8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19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20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endParaRPr lang="en-US" altLang="zh-CN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6" Type="http://schemas.openxmlformats.org/officeDocument/2006/relationships/tags" Target="../tags/tag117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2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5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0.xml"/><Relationship Id="rId4" Type="http://schemas.openxmlformats.org/officeDocument/2006/relationships/image" Target="../media/image10.png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8" Type="http://schemas.openxmlformats.org/officeDocument/2006/relationships/notesSlide" Target="../notesSlides/notesSlide1.xml"/><Relationship Id="rId67" Type="http://schemas.openxmlformats.org/officeDocument/2006/relationships/slideLayout" Target="../slideLayouts/slideLayout16.xml"/><Relationship Id="rId66" Type="http://schemas.openxmlformats.org/officeDocument/2006/relationships/tags" Target="../tags/tag91.xml"/><Relationship Id="rId65" Type="http://schemas.openxmlformats.org/officeDocument/2006/relationships/tags" Target="../tags/tag90.xml"/><Relationship Id="rId64" Type="http://schemas.openxmlformats.org/officeDocument/2006/relationships/tags" Target="../tags/tag89.xml"/><Relationship Id="rId63" Type="http://schemas.openxmlformats.org/officeDocument/2006/relationships/tags" Target="../tags/tag88.xml"/><Relationship Id="rId62" Type="http://schemas.openxmlformats.org/officeDocument/2006/relationships/tags" Target="../tags/tag87.xml"/><Relationship Id="rId61" Type="http://schemas.openxmlformats.org/officeDocument/2006/relationships/tags" Target="../tags/tag86.xml"/><Relationship Id="rId60" Type="http://schemas.openxmlformats.org/officeDocument/2006/relationships/tags" Target="../tags/tag85.xml"/><Relationship Id="rId6" Type="http://schemas.openxmlformats.org/officeDocument/2006/relationships/tags" Target="../tags/tag32.xml"/><Relationship Id="rId59" Type="http://schemas.openxmlformats.org/officeDocument/2006/relationships/tags" Target="../tags/tag84.xml"/><Relationship Id="rId58" Type="http://schemas.openxmlformats.org/officeDocument/2006/relationships/tags" Target="../tags/tag83.xml"/><Relationship Id="rId57" Type="http://schemas.openxmlformats.org/officeDocument/2006/relationships/tags" Target="../tags/tag82.xml"/><Relationship Id="rId56" Type="http://schemas.openxmlformats.org/officeDocument/2006/relationships/tags" Target="../tags/tag81.xml"/><Relationship Id="rId55" Type="http://schemas.openxmlformats.org/officeDocument/2006/relationships/tags" Target="../tags/tag80.xml"/><Relationship Id="rId54" Type="http://schemas.openxmlformats.org/officeDocument/2006/relationships/tags" Target="../tags/tag79.xml"/><Relationship Id="rId53" Type="http://schemas.openxmlformats.org/officeDocument/2006/relationships/tags" Target="../tags/tag78.xml"/><Relationship Id="rId52" Type="http://schemas.openxmlformats.org/officeDocument/2006/relationships/tags" Target="../tags/tag77.xml"/><Relationship Id="rId51" Type="http://schemas.openxmlformats.org/officeDocument/2006/relationships/tags" Target="../tags/tag76.xml"/><Relationship Id="rId50" Type="http://schemas.openxmlformats.org/officeDocument/2006/relationships/tags" Target="../tags/tag75.xml"/><Relationship Id="rId5" Type="http://schemas.openxmlformats.org/officeDocument/2006/relationships/tags" Target="../tags/tag31.xml"/><Relationship Id="rId49" Type="http://schemas.openxmlformats.org/officeDocument/2006/relationships/tags" Target="../tags/tag74.xml"/><Relationship Id="rId48" Type="http://schemas.openxmlformats.org/officeDocument/2006/relationships/tags" Target="../tags/tag73.xml"/><Relationship Id="rId47" Type="http://schemas.openxmlformats.org/officeDocument/2006/relationships/tags" Target="../tags/tag72.xml"/><Relationship Id="rId46" Type="http://schemas.openxmlformats.org/officeDocument/2006/relationships/tags" Target="../tags/tag71.xml"/><Relationship Id="rId45" Type="http://schemas.openxmlformats.org/officeDocument/2006/relationships/tags" Target="../tags/tag70.xml"/><Relationship Id="rId44" Type="http://schemas.openxmlformats.org/officeDocument/2006/relationships/tags" Target="../tags/tag69.xml"/><Relationship Id="rId43" Type="http://schemas.openxmlformats.org/officeDocument/2006/relationships/tags" Target="../tags/tag68.xml"/><Relationship Id="rId42" Type="http://schemas.openxmlformats.org/officeDocument/2006/relationships/tags" Target="../tags/tag67.xml"/><Relationship Id="rId41" Type="http://schemas.openxmlformats.org/officeDocument/2006/relationships/tags" Target="../tags/tag66.xml"/><Relationship Id="rId40" Type="http://schemas.openxmlformats.org/officeDocument/2006/relationships/tags" Target="../tags/tag65.xml"/><Relationship Id="rId4" Type="http://schemas.openxmlformats.org/officeDocument/2006/relationships/tags" Target="../tags/tag30.xml"/><Relationship Id="rId39" Type="http://schemas.openxmlformats.org/officeDocument/2006/relationships/tags" Target="../tags/tag64.xml"/><Relationship Id="rId38" Type="http://schemas.openxmlformats.org/officeDocument/2006/relationships/tags" Target="../tags/tag63.xml"/><Relationship Id="rId37" Type="http://schemas.openxmlformats.org/officeDocument/2006/relationships/tags" Target="../tags/tag62.xml"/><Relationship Id="rId36" Type="http://schemas.openxmlformats.org/officeDocument/2006/relationships/tags" Target="../tags/tag61.xml"/><Relationship Id="rId35" Type="http://schemas.openxmlformats.org/officeDocument/2006/relationships/image" Target="../media/image13.png"/><Relationship Id="rId34" Type="http://schemas.openxmlformats.org/officeDocument/2006/relationships/tags" Target="../tags/tag60.xml"/><Relationship Id="rId33" Type="http://schemas.openxmlformats.org/officeDocument/2006/relationships/tags" Target="../tags/tag59.xml"/><Relationship Id="rId32" Type="http://schemas.openxmlformats.org/officeDocument/2006/relationships/tags" Target="../tags/tag58.xml"/><Relationship Id="rId31" Type="http://schemas.openxmlformats.org/officeDocument/2006/relationships/tags" Target="../tags/tag57.xml"/><Relationship Id="rId30" Type="http://schemas.openxmlformats.org/officeDocument/2006/relationships/tags" Target="../tags/tag56.xml"/><Relationship Id="rId3" Type="http://schemas.openxmlformats.org/officeDocument/2006/relationships/tags" Target="../tags/tag29.xml"/><Relationship Id="rId29" Type="http://schemas.openxmlformats.org/officeDocument/2006/relationships/tags" Target="../tags/tag55.xml"/><Relationship Id="rId28" Type="http://schemas.openxmlformats.org/officeDocument/2006/relationships/tags" Target="../tags/tag54.xml"/><Relationship Id="rId27" Type="http://schemas.openxmlformats.org/officeDocument/2006/relationships/tags" Target="../tags/tag53.xml"/><Relationship Id="rId26" Type="http://schemas.openxmlformats.org/officeDocument/2006/relationships/tags" Target="../tags/tag52.xml"/><Relationship Id="rId25" Type="http://schemas.openxmlformats.org/officeDocument/2006/relationships/tags" Target="../tags/tag51.xml"/><Relationship Id="rId24" Type="http://schemas.openxmlformats.org/officeDocument/2006/relationships/tags" Target="../tags/tag50.xml"/><Relationship Id="rId23" Type="http://schemas.openxmlformats.org/officeDocument/2006/relationships/tags" Target="../tags/tag49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tags" Target="../tags/tag28.xml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16.xml"/><Relationship Id="rId2" Type="http://schemas.openxmlformats.org/officeDocument/2006/relationships/tags" Target="../tags/tag93.xml"/><Relationship Id="rId19" Type="http://schemas.openxmlformats.org/officeDocument/2006/relationships/tags" Target="../tags/tag110.xml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10795" y="220980"/>
            <a:ext cx="7057390" cy="1178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凌臣科技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一拖二磨床桁架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设备上的解决方案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5986" y="2193442"/>
            <a:ext cx="242010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产品线：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陈华龙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 b="21102"/>
          <a:stretch>
            <a:fillRect/>
          </a:stretch>
        </p:blipFill>
        <p:spPr>
          <a:xfrm>
            <a:off x="3419872" y="1131589"/>
            <a:ext cx="5512343" cy="24482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4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凌臣解决方案及实现过程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方案成果展示，视屏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96fe22800080cd7803a4120fc745090c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03350" y="843280"/>
            <a:ext cx="6395720" cy="3230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方案成果展示，电控柜凌臣产品图片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685" y="843280"/>
            <a:ext cx="5174615" cy="36201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821488" y="66975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电气控制方案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74115" y="1188085"/>
            <a:ext cx="1253490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磨床</a:t>
            </a:r>
            <a:r>
              <a:rPr lang="en-US" altLang="zh-CN" sz="1400" b="1">
                <a:solidFill>
                  <a:schemeClr val="accent6"/>
                </a:solidFill>
              </a:rPr>
              <a:t>1</a:t>
            </a:r>
            <a:r>
              <a:rPr lang="zh-CN" altLang="en-US" sz="1400" b="1">
                <a:solidFill>
                  <a:schemeClr val="accent6"/>
                </a:solidFill>
                <a:sym typeface="+mn-ea"/>
              </a:rPr>
              <a:t>专用</a:t>
            </a:r>
            <a:endParaRPr lang="en-US" altLang="zh-CN" sz="1400" b="1">
              <a:solidFill>
                <a:schemeClr val="accent6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823085" y="1656715"/>
            <a:ext cx="1799590" cy="215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326640" y="1573530"/>
            <a:ext cx="1125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tx1"/>
                </a:solidFill>
              </a:rPr>
              <a:t>RS485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724910" y="1656715"/>
            <a:ext cx="1770380" cy="128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695065" y="1657350"/>
            <a:ext cx="0" cy="575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43330" y="2217420"/>
            <a:ext cx="4755515" cy="15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414520" y="1479550"/>
            <a:ext cx="1125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tx1"/>
                </a:solidFill>
              </a:rPr>
              <a:t>RS232</a:t>
            </a:r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4285" y="1985010"/>
            <a:ext cx="1125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tx1"/>
                </a:solidFill>
              </a:rPr>
              <a:t>EtherCat</a:t>
            </a:r>
            <a:endParaRPr lang="en-US" sz="1000" b="1">
              <a:solidFill>
                <a:schemeClr val="tx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238250" y="2207260"/>
            <a:ext cx="8255" cy="386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364105"/>
            <a:ext cx="775970" cy="77597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86435" y="3594418"/>
            <a:ext cx="99314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桁架</a:t>
            </a:r>
            <a:r>
              <a:rPr lang="en-US" altLang="zh-CN" sz="1400" b="1">
                <a:solidFill>
                  <a:schemeClr val="accent6"/>
                </a:solidFill>
              </a:rPr>
              <a:t>X</a:t>
            </a:r>
            <a:r>
              <a:rPr lang="zh-CN" altLang="en-US" sz="1400" b="1">
                <a:solidFill>
                  <a:schemeClr val="accent6"/>
                </a:solidFill>
              </a:rPr>
              <a:t>轴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" y="2953385"/>
            <a:ext cx="623570" cy="536575"/>
          </a:xfrm>
          <a:prstGeom prst="rect">
            <a:avLst/>
          </a:prstGeom>
        </p:spPr>
      </p:pic>
      <p:cxnSp>
        <p:nvCxnSpPr>
          <p:cNvPr id="41" name="直接连接符 40"/>
          <p:cNvCxnSpPr/>
          <p:nvPr/>
        </p:nvCxnSpPr>
        <p:spPr>
          <a:xfrm>
            <a:off x="2366645" y="2207260"/>
            <a:ext cx="8255" cy="386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95" y="2364105"/>
            <a:ext cx="775970" cy="77597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1814830" y="3594418"/>
            <a:ext cx="99314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桁架</a:t>
            </a:r>
            <a:r>
              <a:rPr lang="en-US" altLang="zh-CN" sz="1400" b="1">
                <a:solidFill>
                  <a:schemeClr val="accent6"/>
                </a:solidFill>
              </a:rPr>
              <a:t>Y</a:t>
            </a:r>
            <a:r>
              <a:rPr lang="zh-CN" altLang="en-US" sz="1400" b="1">
                <a:solidFill>
                  <a:schemeClr val="accent6"/>
                </a:solidFill>
              </a:rPr>
              <a:t>轴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985" y="2953385"/>
            <a:ext cx="623570" cy="536575"/>
          </a:xfrm>
          <a:prstGeom prst="rect">
            <a:avLst/>
          </a:prstGeom>
        </p:spPr>
      </p:pic>
      <p:cxnSp>
        <p:nvCxnSpPr>
          <p:cNvPr id="48" name="直接连接符 47"/>
          <p:cNvCxnSpPr/>
          <p:nvPr/>
        </p:nvCxnSpPr>
        <p:spPr>
          <a:xfrm>
            <a:off x="3331210" y="2220595"/>
            <a:ext cx="8255" cy="386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160" y="2377440"/>
            <a:ext cx="775970" cy="77597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2779395" y="3594418"/>
            <a:ext cx="99314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桁架</a:t>
            </a:r>
            <a:r>
              <a:rPr lang="en-US" altLang="zh-CN" sz="1400" b="1">
                <a:solidFill>
                  <a:schemeClr val="accent6"/>
                </a:solidFill>
              </a:rPr>
              <a:t>Z</a:t>
            </a:r>
            <a:r>
              <a:rPr lang="zh-CN" altLang="en-US" sz="1400" b="1">
                <a:solidFill>
                  <a:schemeClr val="accent6"/>
                </a:solidFill>
              </a:rPr>
              <a:t>轴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550" y="2966720"/>
            <a:ext cx="623570" cy="536575"/>
          </a:xfrm>
          <a:prstGeom prst="rect">
            <a:avLst/>
          </a:prstGeom>
        </p:spPr>
      </p:pic>
      <p:cxnSp>
        <p:nvCxnSpPr>
          <p:cNvPr id="52" name="直接连接符 51"/>
          <p:cNvCxnSpPr/>
          <p:nvPr/>
        </p:nvCxnSpPr>
        <p:spPr>
          <a:xfrm>
            <a:off x="4238625" y="2220595"/>
            <a:ext cx="8255" cy="386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3" name="图片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75" y="2377440"/>
            <a:ext cx="775970" cy="77597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3686810" y="3594418"/>
            <a:ext cx="99314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桁架</a:t>
            </a:r>
            <a:r>
              <a:rPr lang="en-US" altLang="zh-CN" sz="1400" b="1">
                <a:solidFill>
                  <a:schemeClr val="accent6"/>
                </a:solidFill>
              </a:rPr>
              <a:t>A</a:t>
            </a:r>
            <a:r>
              <a:rPr lang="zh-CN" altLang="en-US" sz="1400" b="1">
                <a:solidFill>
                  <a:schemeClr val="accent6"/>
                </a:solidFill>
              </a:rPr>
              <a:t>轴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965" y="2966720"/>
            <a:ext cx="623570" cy="536575"/>
          </a:xfrm>
          <a:prstGeom prst="rect">
            <a:avLst/>
          </a:prstGeom>
        </p:spPr>
      </p:pic>
      <p:cxnSp>
        <p:nvCxnSpPr>
          <p:cNvPr id="56" name="直接连接符 55"/>
          <p:cNvCxnSpPr/>
          <p:nvPr/>
        </p:nvCxnSpPr>
        <p:spPr>
          <a:xfrm>
            <a:off x="5118100" y="2220595"/>
            <a:ext cx="8255" cy="386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050" y="2377440"/>
            <a:ext cx="775970" cy="775970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4566285" y="3594735"/>
            <a:ext cx="90805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chemeClr val="accent6"/>
                </a:solidFill>
              </a:rPr>
              <a:t> </a:t>
            </a:r>
            <a:r>
              <a:rPr lang="zh-CN" altLang="en-US" sz="1400" b="1">
                <a:solidFill>
                  <a:schemeClr val="accent6"/>
                </a:solidFill>
              </a:rPr>
              <a:t>磨床</a:t>
            </a:r>
            <a:r>
              <a:rPr lang="en-US" altLang="zh-CN" sz="1400" b="1">
                <a:solidFill>
                  <a:schemeClr val="accent6"/>
                </a:solidFill>
              </a:rPr>
              <a:t>1</a:t>
            </a:r>
            <a:endParaRPr lang="en-US" altLang="zh-CN" sz="1400" b="1">
              <a:solidFill>
                <a:schemeClr val="accent6"/>
              </a:solidFill>
            </a:endParaRPr>
          </a:p>
          <a:p>
            <a:r>
              <a:rPr lang="zh-CN" altLang="en-US" sz="1400" b="1">
                <a:solidFill>
                  <a:schemeClr val="accent6"/>
                </a:solidFill>
              </a:rPr>
              <a:t>进给</a:t>
            </a:r>
            <a:r>
              <a:rPr lang="zh-CN" altLang="en-US" sz="1400" b="1">
                <a:solidFill>
                  <a:schemeClr val="accent6"/>
                </a:solidFill>
              </a:rPr>
              <a:t>轴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440" y="2966720"/>
            <a:ext cx="623570" cy="536575"/>
          </a:xfrm>
          <a:prstGeom prst="rect">
            <a:avLst/>
          </a:prstGeom>
        </p:spPr>
      </p:pic>
      <p:cxnSp>
        <p:nvCxnSpPr>
          <p:cNvPr id="60" name="直接连接符 59"/>
          <p:cNvCxnSpPr/>
          <p:nvPr/>
        </p:nvCxnSpPr>
        <p:spPr>
          <a:xfrm>
            <a:off x="5981065" y="2220595"/>
            <a:ext cx="8255" cy="386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1" name="图片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015" y="2377440"/>
            <a:ext cx="775970" cy="775970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5429250" y="3594418"/>
            <a:ext cx="99314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  <a:sym typeface="+mn-ea"/>
              </a:rPr>
              <a:t>磨床</a:t>
            </a:r>
            <a:r>
              <a:rPr lang="en-US" altLang="zh-CN" sz="1400" b="1">
                <a:solidFill>
                  <a:schemeClr val="accent6"/>
                </a:solidFill>
                <a:sym typeface="+mn-ea"/>
              </a:rPr>
              <a:t>2</a:t>
            </a:r>
            <a:endParaRPr lang="en-US" altLang="zh-CN" sz="1400" b="1">
              <a:solidFill>
                <a:schemeClr val="accent6"/>
              </a:solidFill>
            </a:endParaRPr>
          </a:p>
          <a:p>
            <a:r>
              <a:rPr lang="zh-CN" altLang="en-US" sz="1400" b="1">
                <a:solidFill>
                  <a:schemeClr val="accent6"/>
                </a:solidFill>
                <a:sym typeface="+mn-ea"/>
              </a:rPr>
              <a:t>进给轴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405" y="2966720"/>
            <a:ext cx="623570" cy="536575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115" y="1441450"/>
            <a:ext cx="965835" cy="65659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5134610" y="1226185"/>
            <a:ext cx="1468755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磨床</a:t>
            </a:r>
            <a:r>
              <a:rPr lang="en-US" altLang="zh-CN" sz="1400" b="1">
                <a:solidFill>
                  <a:schemeClr val="accent6"/>
                </a:solidFill>
              </a:rPr>
              <a:t>2</a:t>
            </a:r>
            <a:r>
              <a:rPr lang="zh-CN" altLang="en-US" sz="1400" b="1">
                <a:solidFill>
                  <a:schemeClr val="accent6"/>
                </a:solidFill>
              </a:rPr>
              <a:t>专用</a:t>
            </a:r>
            <a:endParaRPr lang="en-US" altLang="zh-CN" sz="1400" b="1">
              <a:solidFill>
                <a:schemeClr val="accent6"/>
              </a:solidFill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610" y="1479550"/>
            <a:ext cx="965835" cy="656590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465" y="1009015"/>
            <a:ext cx="790575" cy="788670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170" y="2643505"/>
            <a:ext cx="1215390" cy="1437005"/>
          </a:xfrm>
          <a:prstGeom prst="rect">
            <a:avLst/>
          </a:prstGeom>
        </p:spPr>
      </p:pic>
      <p:sp>
        <p:nvSpPr>
          <p:cNvPr id="73" name="文本框 72"/>
          <p:cNvSpPr txBox="1"/>
          <p:nvPr/>
        </p:nvSpPr>
        <p:spPr>
          <a:xfrm>
            <a:off x="7251065" y="4083050"/>
            <a:ext cx="840105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手摇轮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025" y="987425"/>
            <a:ext cx="1631950" cy="1478280"/>
          </a:xfrm>
          <a:prstGeom prst="rect">
            <a:avLst/>
          </a:prstGeom>
        </p:spPr>
      </p:pic>
      <p:cxnSp>
        <p:nvCxnSpPr>
          <p:cNvPr id="75" name="直接连接符 74"/>
          <p:cNvCxnSpPr/>
          <p:nvPr/>
        </p:nvCxnSpPr>
        <p:spPr>
          <a:xfrm flipH="1">
            <a:off x="7668260" y="2424430"/>
            <a:ext cx="2540" cy="219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解决方案硬件配置表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itle 6"/>
          <p:cNvSpPr txBox="1"/>
          <p:nvPr>
            <p:custDataLst>
              <p:tags r:id="rId4"/>
            </p:custDataLst>
          </p:nvPr>
        </p:nvSpPr>
        <p:spPr>
          <a:xfrm>
            <a:off x="2995295" y="1263015"/>
            <a:ext cx="3048000" cy="228727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PLC:	LC1008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脉冲输入模块：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LC5002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输入模块</a:t>
            </a: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LC1486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输出模块</a:t>
            </a: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LC2486</a:t>
            </a:r>
            <a:endParaRPr lang="en-US" altLang="zh-CN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输入输出模块</a:t>
            </a: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LC1188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230" y="2860040"/>
            <a:ext cx="1215390" cy="14370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35125" y="4299585"/>
            <a:ext cx="840105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手摇轮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085" y="1203960"/>
            <a:ext cx="1631950" cy="1478280"/>
          </a:xfrm>
          <a:prstGeom prst="rect">
            <a:avLst/>
          </a:prstGeom>
        </p:spPr>
      </p:pic>
      <p:cxnSp>
        <p:nvCxnSpPr>
          <p:cNvPr id="70" name="直接连接符 69"/>
          <p:cNvCxnSpPr/>
          <p:nvPr/>
        </p:nvCxnSpPr>
        <p:spPr>
          <a:xfrm flipH="1">
            <a:off x="2052320" y="2640965"/>
            <a:ext cx="2540" cy="219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131820" y="1131570"/>
            <a:ext cx="5229860" cy="382905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lnSpc>
                <a:spcPts val="1885"/>
              </a:lnSpc>
              <a:spcBef>
                <a:spcPts val="500"/>
              </a:spcBef>
              <a:spcAft>
                <a:spcPts val="500"/>
              </a:spcAft>
              <a:buFont typeface="Arial" panose="020B0604020202020204"/>
              <a:buChar char="•"/>
            </a:pP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脉冲数量与位移量的关系</a:t>
            </a:r>
            <a:endParaRPr lang="zh-CN" altLang="en-US" sz="1200" b="0" i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1885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手轮每旋转一圈，产生的脉冲数是固定的（如 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100 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脉冲 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/ 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圈、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200 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脉冲 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/ 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圈等），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PLC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根据脉冲计数计算位移量。例如，若脉冲当量为 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0.001mm / 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脉冲，手轮旋转一圈产生 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1000 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个脉冲，则对应设备移动 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1mm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1200" b="0" i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1885"/>
              </a:lnSpc>
              <a:spcBef>
                <a:spcPts val="500"/>
              </a:spcBef>
              <a:spcAft>
                <a:spcPts val="500"/>
              </a:spcAft>
              <a:buFont typeface="Arial" panose="020B0604020202020204"/>
              <a:buChar char="•"/>
            </a:pP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脉冲频率与运动速度的关系</a:t>
            </a:r>
            <a:endParaRPr lang="zh-CN" altLang="en-US" sz="1200" b="0" i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1885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手轮旋转速度越快，单位时间内产生的脉冲频率越高，设备运动速度也越快。数控系统通过调节电机驱动信号的频率，实现对运动速度的控制。</a:t>
            </a:r>
            <a:endParaRPr lang="zh-CN" altLang="en-US" sz="1200" b="0" i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1885"/>
              </a:lnSpc>
              <a:spcBef>
                <a:spcPts val="500"/>
              </a:spcBef>
              <a:spcAft>
                <a:spcPts val="500"/>
              </a:spcAft>
              <a:buFont typeface="Arial" panose="020B0604020202020204"/>
              <a:buChar char="•"/>
            </a:pP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方向信号的作用</a:t>
            </a:r>
            <a:endParaRPr lang="zh-CN" altLang="en-US" sz="1200" b="0" i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1885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B 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相脉冲的相位差信号决定了电机的转动方向，进而控制设备的移动方向（如 </a:t>
            </a:r>
            <a:r>
              <a:rPr lang="en-US" altLang="zh-CN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X </a:t>
            </a:r>
            <a:r>
              <a:rPr lang="zh-CN" altLang="en-US" sz="1200" b="0" i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轴正方向或负方向）。</a:t>
            </a:r>
            <a:endParaRPr lang="zh-CN" altLang="en-US" sz="1200" b="0" i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845" y="1851660"/>
            <a:ext cx="2195195" cy="24650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11955" y="771525"/>
            <a:ext cx="4031615" cy="119253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lnSpc>
                <a:spcPts val="1885"/>
              </a:lnSpc>
              <a:spcBef>
                <a:spcPts val="500"/>
              </a:spcBef>
              <a:spcAft>
                <a:spcPts val="500"/>
              </a:spcAft>
              <a:buFont typeface="Arial" panose="020B0604020202020204"/>
              <a:buNone/>
            </a:pP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凌臣</a:t>
            </a: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PLC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通过采集拨码开关档位信号、倍率信号和脉冲数量，在程序建立自由编码器轴，使用电子齿轮功能块分别耦合桁架</a:t>
            </a: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X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Y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轴、</a:t>
            </a: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Z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轴、</a:t>
            </a: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轴，实现桁架</a:t>
            </a: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X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轴、</a:t>
            </a: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Y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轴、</a:t>
            </a: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Z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轴、</a:t>
            </a: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精确控制。</a:t>
            </a:r>
            <a:endParaRPr lang="zh-CN" altLang="en-US" sz="120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>
              <a:lnSpc>
                <a:spcPts val="1885"/>
              </a:lnSpc>
              <a:spcBef>
                <a:spcPts val="500"/>
              </a:spcBef>
              <a:spcAft>
                <a:spcPts val="500"/>
              </a:spcAft>
              <a:buFont typeface="Arial" panose="020B0604020202020204"/>
              <a:buNone/>
            </a:pPr>
            <a:endParaRPr lang="zh-CN" altLang="en-US" sz="1200" b="0" i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95" y="771525"/>
            <a:ext cx="2319655" cy="36601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56325" y="4516120"/>
            <a:ext cx="840105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手摇轮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50" y="915670"/>
            <a:ext cx="2920365" cy="3559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35" y="2016760"/>
            <a:ext cx="1969770" cy="21139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56100" y="864235"/>
            <a:ext cx="4031615" cy="119253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lnSpc>
                <a:spcPts val="1885"/>
              </a:lnSpc>
              <a:spcBef>
                <a:spcPts val="500"/>
              </a:spcBef>
              <a:spcAft>
                <a:spcPts val="500"/>
              </a:spcAft>
              <a:buFont typeface="Arial" panose="020B0604020202020204"/>
              <a:buNone/>
            </a:pPr>
            <a:r>
              <a:rPr lang="en-US" alt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在程序封装</a:t>
            </a:r>
            <a:r>
              <a:rPr lang="zh-CN" sz="12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磨床功能块，在磨床启动后，依次完成通孔的快磨、精磨、超精磨和修圆等流程，可进行多次调用，节约开发时间。</a:t>
            </a:r>
            <a:endParaRPr lang="zh-CN" sz="1200" b="0" i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5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方案总结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方案应用优势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79930" y="1347153"/>
            <a:ext cx="5080000" cy="1198880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传统人工加工受工人工作时间、体力等限制，无法长时间连续作业，且加工速度相对较慢。人工操作需要频繁进行装夹、调整刀具等步骤，生产效率较低。</a:t>
            </a:r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凌臣方案采用自动设备加工则可实现 </a:t>
            </a: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24 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小时不间断运行，通过自动化上下料桁架，显著缩短加工周期。</a:t>
            </a:r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椭圆 10"/>
          <p:cNvSpPr/>
          <p:nvPr>
            <p:custDataLst>
              <p:tags r:id="rId1"/>
            </p:custDataLst>
          </p:nvPr>
        </p:nvSpPr>
        <p:spPr>
          <a:xfrm>
            <a:off x="781855" y="1165050"/>
            <a:ext cx="2715971" cy="2715619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8" rIns="0" bIns="34298" rtlCol="0" anchor="ctr"/>
          <a:lstStyle/>
          <a:p>
            <a:pPr lvl="0" algn="ctr"/>
            <a:r>
              <a:rPr lang="zh-CN" altLang="en-US" sz="2700" dirty="0">
                <a:ln w="1270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目录</a:t>
            </a:r>
            <a:endParaRPr lang="zh-CN" altLang="en-US" sz="2700" dirty="0">
              <a:ln w="12700">
                <a:noFill/>
              </a:ln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17" name="PA_直接连接符 16"/>
          <p:cNvCxnSpPr/>
          <p:nvPr>
            <p:custDataLst>
              <p:tags r:id="rId2"/>
            </p:custDataLst>
          </p:nvPr>
        </p:nvCxnSpPr>
        <p:spPr>
          <a:xfrm flipV="1">
            <a:off x="3774713" y="537285"/>
            <a:ext cx="0" cy="418147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3975897" y="1244574"/>
            <a:ext cx="2001579" cy="646331"/>
            <a:chOff x="1193800" y="3810236"/>
            <a:chExt cx="2223460" cy="717979"/>
          </a:xfrm>
        </p:grpSpPr>
        <p:sp>
          <p:nvSpPr>
            <p:cNvPr id="38" name="矩形 37"/>
            <p:cNvSpPr/>
            <p:nvPr>
              <p:custDataLst>
                <p:tags r:id="rId3"/>
              </p:custDataLst>
            </p:nvPr>
          </p:nvSpPr>
          <p:spPr>
            <a:xfrm>
              <a:off x="2186440" y="3810236"/>
              <a:ext cx="1230820" cy="717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工艺流程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40" name="矩形 39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975897" y="563383"/>
            <a:ext cx="1995318" cy="371195"/>
            <a:chOff x="1193800" y="3118473"/>
            <a:chExt cx="2216506" cy="412342"/>
          </a:xfrm>
        </p:grpSpPr>
        <p:sp>
          <p:nvSpPr>
            <p:cNvPr id="22" name="矩形 21"/>
            <p:cNvSpPr/>
            <p:nvPr>
              <p:custDataLst>
                <p:tags r:id="rId6"/>
              </p:custDataLst>
            </p:nvPr>
          </p:nvSpPr>
          <p:spPr>
            <a:xfrm>
              <a:off x="2179485" y="3120543"/>
              <a:ext cx="1230821" cy="410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项目概述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193800" y="3118473"/>
              <a:ext cx="984905" cy="379502"/>
              <a:chOff x="791200" y="1398524"/>
              <a:chExt cx="984905" cy="379502"/>
            </a:xfrm>
          </p:grpSpPr>
          <p:sp>
            <p:nvSpPr>
              <p:cNvPr id="24" name="矩形 23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1200" y="1398524"/>
                <a:ext cx="984905" cy="37950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</a:t>
                </a:r>
                <a:endParaRPr lang="zh-CN" altLang="en-US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967945" y="1987103"/>
            <a:ext cx="1074435" cy="369332"/>
            <a:chOff x="1193800" y="3809466"/>
            <a:chExt cx="1193540" cy="410274"/>
          </a:xfrm>
        </p:grpSpPr>
        <p:sp>
          <p:nvSpPr>
            <p:cNvPr id="3" name="矩形 2"/>
            <p:cNvSpPr/>
            <p:nvPr>
              <p:custDataLst>
                <p:tags r:id="rId9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5" name="矩形 4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三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" name="矩形 6"/>
          <p:cNvSpPr/>
          <p:nvPr>
            <p:custDataLst>
              <p:tags r:id="rId12"/>
            </p:custDataLst>
          </p:nvPr>
        </p:nvSpPr>
        <p:spPr>
          <a:xfrm>
            <a:off x="4850900" y="19664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964061" y="2714224"/>
            <a:ext cx="1074435" cy="369332"/>
            <a:chOff x="1193800" y="3809466"/>
            <a:chExt cx="1193540" cy="410274"/>
          </a:xfrm>
        </p:grpSpPr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12" name="矩形 11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四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4" name="矩形 13"/>
          <p:cNvSpPr/>
          <p:nvPr>
            <p:custDataLst>
              <p:tags r:id="rId16"/>
            </p:custDataLst>
          </p:nvPr>
        </p:nvSpPr>
        <p:spPr>
          <a:xfrm>
            <a:off x="5190486" y="137940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4869481" y="272760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>
            <p:custDataLst>
              <p:tags r:id="rId18"/>
            </p:custDataLst>
          </p:nvPr>
        </p:nvSpPr>
        <p:spPr>
          <a:xfrm>
            <a:off x="4869481" y="2717886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凌臣解决方案及实现过程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945261" y="3372104"/>
            <a:ext cx="1074435" cy="369332"/>
            <a:chOff x="1193800" y="3809466"/>
            <a:chExt cx="1193540" cy="410274"/>
          </a:xfrm>
        </p:grpSpPr>
        <p:sp>
          <p:nvSpPr>
            <p:cNvPr id="30" name="矩形 29"/>
            <p:cNvSpPr/>
            <p:nvPr>
              <p:custDataLst>
                <p:tags r:id="rId19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32" name="矩形 3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矩形 33"/>
          <p:cNvSpPr/>
          <p:nvPr>
            <p:custDataLst>
              <p:tags r:id="rId22"/>
            </p:custDataLst>
          </p:nvPr>
        </p:nvSpPr>
        <p:spPr>
          <a:xfrm>
            <a:off x="4850681" y="338548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>
            <p:custDataLst>
              <p:tags r:id="rId23"/>
            </p:custDataLst>
          </p:nvPr>
        </p:nvSpPr>
        <p:spPr>
          <a:xfrm>
            <a:off x="4850681" y="337576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方案亮点分析及总结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方案实施总结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Title 6"/>
          <p:cNvSpPr txBox="1"/>
          <p:nvPr>
            <p:custDataLst>
              <p:tags r:id="rId4"/>
            </p:custDataLst>
          </p:nvPr>
        </p:nvSpPr>
        <p:spPr>
          <a:xfrm>
            <a:off x="1115695" y="843280"/>
            <a:ext cx="6899275" cy="41338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None/>
            </a:pPr>
            <a:r>
              <a:rPr lang="en-US" altLang="zh-CN" sz="1200" b="1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en-US" altLang="zh-CN" sz="1200" b="1" spc="16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 sz="1200" b="1" spc="16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在接到此次设备开发项目，暴露出诸多问题与不足：</a:t>
            </a:r>
            <a:endParaRPr lang="zh-CN" altLang="en-US" sz="1200" b="1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None/>
            </a:pPr>
            <a:endParaRPr lang="zh-CN" altLang="en-US" sz="1200" b="1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Title 6"/>
          <p:cNvSpPr txBox="1"/>
          <p:nvPr>
            <p:custDataLst>
              <p:tags r:id="rId5"/>
            </p:custDataLst>
          </p:nvPr>
        </p:nvSpPr>
        <p:spPr>
          <a:xfrm>
            <a:off x="1475740" y="1203325"/>
            <a:ext cx="6304915" cy="95377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技术难题延误进度：对手摇轮使用的原理和自由编码器轴了解的不清楚，延误了开发进度。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沟通不足延误进度：项目对接与客户互动严重不足，对设备的运行轨迹和触摸屏要求了解不清楚，未及时追问和主动提问，延误了开发进度，受客户投诉，给团队带来信誉损失，影响了客户满意度。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Title 6"/>
          <p:cNvSpPr txBox="1"/>
          <p:nvPr>
            <p:custDataLst>
              <p:tags r:id="rId6"/>
            </p:custDataLst>
          </p:nvPr>
        </p:nvSpPr>
        <p:spPr>
          <a:xfrm>
            <a:off x="1115695" y="2499360"/>
            <a:ext cx="6899275" cy="41338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None/>
            </a:pPr>
            <a:r>
              <a:rPr lang="en-US" altLang="zh-CN" sz="1200" b="1" spc="16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1200" b="1" spc="16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经验教训与改进措施：</a:t>
            </a:r>
            <a:endParaRPr lang="zh-CN" altLang="en-US" sz="1200" b="1" spc="16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None/>
            </a:pPr>
            <a:endParaRPr lang="zh-CN" altLang="en-US" sz="1200" b="1" spc="16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Title 6"/>
          <p:cNvSpPr txBox="1"/>
          <p:nvPr>
            <p:custDataLst>
              <p:tags r:id="rId7"/>
            </p:custDataLst>
          </p:nvPr>
        </p:nvSpPr>
        <p:spPr>
          <a:xfrm>
            <a:off x="1475740" y="2859405"/>
            <a:ext cx="6304915" cy="90741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加强前期技术攻关：对于关键技术，提前分析和试验验证</a:t>
            </a:r>
            <a:r>
              <a:rPr 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加强与客户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沟通：要求去到现场，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明确要素后才开始程序编写。</a:t>
            </a:r>
            <a:endParaRPr lang="en-US" altLang="zh-CN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加强与上级沟通：每日汇报工作进展，主动反映遇到的问题，寻求帮助。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23928" y="2355726"/>
            <a:ext cx="6507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项目概述</a:t>
            </a:r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1"/>
            </p:custDataLst>
          </p:nvPr>
        </p:nvSpPr>
        <p:spPr>
          <a:xfrm>
            <a:off x="899795" y="97790"/>
            <a:ext cx="1694815" cy="408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项目概述：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795" y="629285"/>
            <a:ext cx="7934960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None/>
            </a:pPr>
            <a:r>
              <a:rPr lang="zh-CN" altLang="en-US" sz="1200" dirty="0"/>
              <a:t>客户要开发一套</a:t>
            </a:r>
            <a:r>
              <a:rPr lang="zh-CN" altLang="en-US" sz="1200" b="1" spc="160" dirty="0">
                <a:uFillTx/>
                <a:latin typeface="宋体" panose="02010600030101010101" pitchFamily="2" charset="-122"/>
                <a:cs typeface="微软雅黑" panose="020B0503020204020204" pitchFamily="34" charset="-122"/>
                <a:sym typeface="+mn-ea"/>
              </a:rPr>
              <a:t>一拖二磨床桁架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cs typeface="微软雅黑" panose="020B0503020204020204" pitchFamily="34" charset="-122"/>
                <a:sym typeface="+mn-ea"/>
              </a:rPr>
              <a:t>利用桁架抓手给磨床上料、磨削、下料，实现全自动给含有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cs typeface="微软雅黑" panose="020B0503020204020204" pitchFamily="34" charset="-122"/>
                <a:sym typeface="+mn-ea"/>
              </a:rPr>
              <a:t>大小不同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cs typeface="微软雅黑" panose="020B0503020204020204" pitchFamily="34" charset="-122"/>
                <a:sym typeface="+mn-ea"/>
              </a:rPr>
              <a:t>通孔工件磨削加工。实现过程如下：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宋体" panose="02010600030101010101" pitchFamily="2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None/>
            </a:pPr>
            <a:endParaRPr lang="zh-CN" altLang="en-US" sz="1200" dirty="0">
              <a:latin typeface="宋体" panose="02010600030101010101" pitchFamily="2" charset="-122"/>
            </a:endParaRPr>
          </a:p>
        </p:txBody>
      </p:sp>
      <p:grpSp>
        <p:nvGrpSpPr>
          <p:cNvPr id="2" name="组合 1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006793" y="1346835"/>
            <a:ext cx="237490" cy="237490"/>
            <a:chOff x="836313" y="1281817"/>
            <a:chExt cx="1905000" cy="1902179"/>
          </a:xfrm>
        </p:grpSpPr>
        <p:sp>
          <p:nvSpPr>
            <p:cNvPr id="4" name="任意多边形: 形状 1"/>
            <p:cNvSpPr/>
            <p:nvPr>
              <p:custDataLst>
                <p:tags r:id="rId3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7" name="任意多边形: 形状 2"/>
              <p:cNvSpPr/>
              <p:nvPr>
                <p:custDataLst>
                  <p:tags r:id="rId4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8" name="任意多边形: 形状 3"/>
              <p:cNvSpPr/>
              <p:nvPr>
                <p:custDataLst>
                  <p:tags r:id="rId5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任意多边形: 形状 4"/>
              <p:cNvSpPr/>
              <p:nvPr>
                <p:custDataLst>
                  <p:tags r:id="rId6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华文琥珀" panose="02010800040101010101" charset="-122"/>
                    <a:ea typeface="华文琥珀" panose="02010800040101010101" charset="-122"/>
                  </a:rPr>
                  <a:t>0</a:t>
                </a:r>
                <a:endParaRPr lang="en-US" altLang="zh-CN" sz="1600">
                  <a:solidFill>
                    <a:schemeClr val="bg1"/>
                  </a:solidFill>
                  <a:latin typeface="华文琥珀" panose="02010800040101010101" charset="-122"/>
                  <a:ea typeface="华文琥珀" panose="02010800040101010101" charset="-122"/>
                </a:endParaRPr>
              </a:p>
            </p:txBody>
          </p:sp>
        </p:grpSp>
      </p:grp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1209040" y="1372870"/>
            <a:ext cx="2928620" cy="336423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工人在上料振动盘内加入待加工件，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启动设备。</a:t>
            </a:r>
            <a:endParaRPr lang="zh-CN" altLang="en-US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抓手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去取料位取料，桁架上料抓手取料完成后，去到磨床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上方待机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待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加工完成，先桁架下料抓手卸下磨床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已加工完成工件，然后桁架上料抓手装入待加工件，装料完成后，运行磨床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桁架抓手去换向装置换向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，换向完成后，去到磨床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上方待机。</a:t>
            </a:r>
            <a:endParaRPr lang="zh-CN" altLang="en-US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待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加工完成，先桁架上料抓手卸下磨床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已加工完成工件，后桁架下料抓手装入待加工件，装料完成后运行磨床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，桁架去下料区。</a:t>
            </a:r>
            <a:endParaRPr lang="zh-CN" altLang="en-US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桁架上料抓手在下料器区松开工件完成下料。</a:t>
            </a:r>
            <a:endParaRPr lang="zh-CN" altLang="en-US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006793" y="1776730"/>
            <a:ext cx="237490" cy="237490"/>
            <a:chOff x="836313" y="1281817"/>
            <a:chExt cx="1905000" cy="1902179"/>
          </a:xfrm>
        </p:grpSpPr>
        <p:sp>
          <p:nvSpPr>
            <p:cNvPr id="12" name="任意多边形: 形状 1"/>
            <p:cNvSpPr/>
            <p:nvPr>
              <p:custDataLst>
                <p:tags r:id="rId9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14" name="任意多边形: 形状 2"/>
              <p:cNvSpPr/>
              <p:nvPr>
                <p:custDataLst>
                  <p:tags r:id="rId10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5" name="任意多边形: 形状 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6" name="任意多边形: 形状 4"/>
              <p:cNvSpPr/>
              <p:nvPr>
                <p:custDataLst>
                  <p:tags r:id="rId12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7" name="任意多边形: 形状 6"/>
            <p:cNvSpPr/>
            <p:nvPr>
              <p:custDataLst>
                <p:tags r:id="rId13"/>
              </p:custDataLst>
            </p:nvPr>
          </p:nvSpPr>
          <p:spPr>
            <a:xfrm>
              <a:off x="1463477" y="1643353"/>
              <a:ext cx="652552" cy="1156540"/>
            </a:xfrm>
            <a:custGeom>
              <a:avLst/>
              <a:gdLst/>
              <a:ahLst/>
              <a:cxnLst/>
              <a:rect l="0" t="0" r="0" b="0"/>
              <a:pathLst>
                <a:path w="1762761" h="3124201">
                  <a:moveTo>
                    <a:pt x="765810" y="34290"/>
                  </a:moveTo>
                  <a:lnTo>
                    <a:pt x="1103630" y="33020"/>
                  </a:lnTo>
                  <a:cubicBezTo>
                    <a:pt x="1132840" y="33020"/>
                    <a:pt x="1158240" y="25400"/>
                    <a:pt x="1178560" y="13970"/>
                  </a:cubicBezTo>
                  <a:cubicBezTo>
                    <a:pt x="1201420" y="0"/>
                    <a:pt x="1230630" y="15240"/>
                    <a:pt x="1230630" y="41910"/>
                  </a:cubicBezTo>
                  <a:lnTo>
                    <a:pt x="1242060" y="2278380"/>
                  </a:lnTo>
                  <a:cubicBezTo>
                    <a:pt x="1236980" y="2548890"/>
                    <a:pt x="1291590" y="2602230"/>
                    <a:pt x="1357630" y="2600960"/>
                  </a:cubicBezTo>
                  <a:lnTo>
                    <a:pt x="1607820" y="2599690"/>
                  </a:lnTo>
                  <a:cubicBezTo>
                    <a:pt x="1691640" y="2599690"/>
                    <a:pt x="1761490" y="2667000"/>
                    <a:pt x="1761490" y="2752090"/>
                  </a:cubicBezTo>
                  <a:lnTo>
                    <a:pt x="1762760" y="2962910"/>
                  </a:lnTo>
                  <a:cubicBezTo>
                    <a:pt x="1762760" y="3046730"/>
                    <a:pt x="1695451" y="3116580"/>
                    <a:pt x="1610360" y="3116580"/>
                  </a:cubicBezTo>
                  <a:lnTo>
                    <a:pt x="166371" y="3124200"/>
                  </a:lnTo>
                  <a:cubicBezTo>
                    <a:pt x="82550" y="3124200"/>
                    <a:pt x="12700" y="3056890"/>
                    <a:pt x="12700" y="2971800"/>
                  </a:cubicBezTo>
                  <a:lnTo>
                    <a:pt x="11430" y="2760980"/>
                  </a:lnTo>
                  <a:cubicBezTo>
                    <a:pt x="11430" y="2677160"/>
                    <a:pt x="78740" y="2607310"/>
                    <a:pt x="163830" y="2607310"/>
                  </a:cubicBezTo>
                  <a:lnTo>
                    <a:pt x="389890" y="2606040"/>
                  </a:lnTo>
                  <a:cubicBezTo>
                    <a:pt x="473710" y="2606040"/>
                    <a:pt x="542290" y="2537460"/>
                    <a:pt x="542290" y="2452370"/>
                  </a:cubicBezTo>
                  <a:lnTo>
                    <a:pt x="534670" y="969010"/>
                  </a:lnTo>
                  <a:cubicBezTo>
                    <a:pt x="534670" y="862330"/>
                    <a:pt x="426720" y="788670"/>
                    <a:pt x="326390" y="826770"/>
                  </a:cubicBezTo>
                  <a:cubicBezTo>
                    <a:pt x="276860" y="845820"/>
                    <a:pt x="238760" y="858520"/>
                    <a:pt x="204470" y="869950"/>
                  </a:cubicBezTo>
                  <a:cubicBezTo>
                    <a:pt x="106680" y="902970"/>
                    <a:pt x="3810" y="831850"/>
                    <a:pt x="2540" y="727710"/>
                  </a:cubicBezTo>
                  <a:cubicBezTo>
                    <a:pt x="2540" y="687070"/>
                    <a:pt x="1270" y="647700"/>
                    <a:pt x="1270" y="613410"/>
                  </a:cubicBezTo>
                  <a:cubicBezTo>
                    <a:pt x="0" y="554990"/>
                    <a:pt x="33020" y="502920"/>
                    <a:pt x="83820" y="476250"/>
                  </a:cubicBezTo>
                  <a:cubicBezTo>
                    <a:pt x="307340" y="360680"/>
                    <a:pt x="496570" y="269240"/>
                    <a:pt x="651510" y="87630"/>
                  </a:cubicBezTo>
                  <a:cubicBezTo>
                    <a:pt x="679450" y="54610"/>
                    <a:pt x="721360" y="34290"/>
                    <a:pt x="765810" y="342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组合 17"/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1006793" y="2421890"/>
            <a:ext cx="237490" cy="237490"/>
            <a:chOff x="2995313" y="1281817"/>
            <a:chExt cx="1905000" cy="1902179"/>
          </a:xfrm>
        </p:grpSpPr>
        <p:grpSp>
          <p:nvGrpSpPr>
            <p:cNvPr id="19" name="组合 18"/>
            <p:cNvGrpSpPr/>
            <p:nvPr/>
          </p:nvGrpSpPr>
          <p:grpSpPr>
            <a:xfrm>
              <a:off x="2995313" y="1281817"/>
              <a:ext cx="1905000" cy="1902179"/>
              <a:chOff x="595630" y="612140"/>
              <a:chExt cx="5146040" cy="5138420"/>
            </a:xfrm>
          </p:grpSpPr>
          <p:sp>
            <p:nvSpPr>
              <p:cNvPr id="20" name="任意多边形: 形状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1" name="任意多边形: 形状 9"/>
              <p:cNvSpPr/>
              <p:nvPr>
                <p:custDataLst>
                  <p:tags r:id="rId16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2" name="任意多边形: 形状 10"/>
              <p:cNvSpPr/>
              <p:nvPr>
                <p:custDataLst>
                  <p:tags r:id="rId17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3" name="任意多边形: 形状 12"/>
            <p:cNvSpPr/>
            <p:nvPr>
              <p:custDataLst>
                <p:tags r:id="rId18"/>
              </p:custDataLst>
            </p:nvPr>
          </p:nvSpPr>
          <p:spPr>
            <a:xfrm>
              <a:off x="3599441" y="1633480"/>
              <a:ext cx="697685" cy="1087900"/>
            </a:xfrm>
            <a:custGeom>
              <a:avLst/>
              <a:gdLst/>
              <a:ahLst/>
              <a:cxnLst/>
              <a:rect l="0" t="0" r="0" b="0"/>
              <a:pathLst>
                <a:path w="1884680" h="2938781">
                  <a:moveTo>
                    <a:pt x="417830" y="1035050"/>
                  </a:moveTo>
                  <a:lnTo>
                    <a:pt x="132080" y="979170"/>
                  </a:lnTo>
                  <a:cubicBezTo>
                    <a:pt x="52070" y="963930"/>
                    <a:pt x="0" y="885190"/>
                    <a:pt x="17780" y="806450"/>
                  </a:cubicBezTo>
                  <a:cubicBezTo>
                    <a:pt x="134620" y="271780"/>
                    <a:pt x="443230" y="3810"/>
                    <a:pt x="943610" y="1270"/>
                  </a:cubicBezTo>
                  <a:cubicBezTo>
                    <a:pt x="1236980" y="0"/>
                    <a:pt x="1460500" y="80010"/>
                    <a:pt x="1615440" y="242570"/>
                  </a:cubicBezTo>
                  <a:cubicBezTo>
                    <a:pt x="1769110" y="405130"/>
                    <a:pt x="1846580" y="604520"/>
                    <a:pt x="1847850" y="839470"/>
                  </a:cubicBezTo>
                  <a:cubicBezTo>
                    <a:pt x="1849120" y="1082040"/>
                    <a:pt x="1765300" y="1320800"/>
                    <a:pt x="1597660" y="1553210"/>
                  </a:cubicBezTo>
                  <a:cubicBezTo>
                    <a:pt x="1478280" y="1718310"/>
                    <a:pt x="1285240" y="1903730"/>
                    <a:pt x="1016000" y="2108200"/>
                  </a:cubicBezTo>
                  <a:cubicBezTo>
                    <a:pt x="905510" y="2193290"/>
                    <a:pt x="966470" y="2369820"/>
                    <a:pt x="1104900" y="2369820"/>
                  </a:cubicBezTo>
                  <a:lnTo>
                    <a:pt x="1617979" y="2367280"/>
                  </a:lnTo>
                  <a:cubicBezTo>
                    <a:pt x="1766570" y="2366010"/>
                    <a:pt x="1884679" y="2493010"/>
                    <a:pt x="1873250" y="2641600"/>
                  </a:cubicBezTo>
                  <a:lnTo>
                    <a:pt x="1861820" y="2797810"/>
                  </a:lnTo>
                  <a:cubicBezTo>
                    <a:pt x="1855470" y="2874010"/>
                    <a:pt x="1793240" y="2932430"/>
                    <a:pt x="1717040" y="2932430"/>
                  </a:cubicBezTo>
                  <a:lnTo>
                    <a:pt x="147320" y="2938780"/>
                  </a:lnTo>
                  <a:cubicBezTo>
                    <a:pt x="67310" y="2938780"/>
                    <a:pt x="1270" y="2874010"/>
                    <a:pt x="1270" y="2794000"/>
                  </a:cubicBezTo>
                  <a:lnTo>
                    <a:pt x="0" y="2440940"/>
                  </a:lnTo>
                  <a:cubicBezTo>
                    <a:pt x="0" y="2399030"/>
                    <a:pt x="17780" y="2358390"/>
                    <a:pt x="49530" y="2330450"/>
                  </a:cubicBezTo>
                  <a:cubicBezTo>
                    <a:pt x="547370" y="1897380"/>
                    <a:pt x="859790" y="1590040"/>
                    <a:pt x="985520" y="1408430"/>
                  </a:cubicBezTo>
                  <a:cubicBezTo>
                    <a:pt x="1116330" y="1220470"/>
                    <a:pt x="1181100" y="1042670"/>
                    <a:pt x="1179830" y="875030"/>
                  </a:cubicBezTo>
                  <a:cubicBezTo>
                    <a:pt x="1178560" y="635000"/>
                    <a:pt x="1087120" y="515620"/>
                    <a:pt x="906780" y="516890"/>
                  </a:cubicBezTo>
                  <a:cubicBezTo>
                    <a:pt x="797560" y="516890"/>
                    <a:pt x="718820" y="565150"/>
                    <a:pt x="669290" y="660400"/>
                  </a:cubicBezTo>
                  <a:cubicBezTo>
                    <a:pt x="635000" y="726440"/>
                    <a:pt x="608330" y="811530"/>
                    <a:pt x="590550" y="916940"/>
                  </a:cubicBezTo>
                  <a:cubicBezTo>
                    <a:pt x="575310" y="996950"/>
                    <a:pt x="497840" y="1050290"/>
                    <a:pt x="417830" y="103505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>
            <a:grpSpLocks noChangeAspect="1"/>
          </p:cNvGrpSpPr>
          <p:nvPr>
            <p:custDataLst>
              <p:tags r:id="rId19"/>
            </p:custDataLst>
          </p:nvPr>
        </p:nvGrpSpPr>
        <p:grpSpPr>
          <a:xfrm>
            <a:off x="1006793" y="3067050"/>
            <a:ext cx="237490" cy="237490"/>
            <a:chOff x="5154313" y="1281817"/>
            <a:chExt cx="1905000" cy="1902179"/>
          </a:xfrm>
        </p:grpSpPr>
        <p:sp>
          <p:nvSpPr>
            <p:cNvPr id="25" name="任意多边形: 形状 14"/>
            <p:cNvSpPr/>
            <p:nvPr>
              <p:custDataLst>
                <p:tags r:id="rId20"/>
              </p:custDataLst>
            </p:nvPr>
          </p:nvSpPr>
          <p:spPr>
            <a:xfrm>
              <a:off x="5154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任意多边形: 形状 15"/>
            <p:cNvSpPr/>
            <p:nvPr>
              <p:custDataLst>
                <p:tags r:id="rId21"/>
              </p:custDataLst>
            </p:nvPr>
          </p:nvSpPr>
          <p:spPr>
            <a:xfrm>
              <a:off x="5165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任意多边形: 形状 16"/>
            <p:cNvSpPr/>
            <p:nvPr>
              <p:custDataLst>
                <p:tags r:id="rId22"/>
              </p:custDataLst>
            </p:nvPr>
          </p:nvSpPr>
          <p:spPr>
            <a:xfrm>
              <a:off x="5237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8" name="任意多边形: 形状 18"/>
            <p:cNvSpPr/>
            <p:nvPr>
              <p:custDataLst>
                <p:tags r:id="rId23"/>
              </p:custDataLst>
            </p:nvPr>
          </p:nvSpPr>
          <p:spPr>
            <a:xfrm>
              <a:off x="5755620" y="1642413"/>
              <a:ext cx="722133" cy="1121750"/>
            </a:xfrm>
            <a:custGeom>
              <a:avLst/>
              <a:gdLst/>
              <a:ahLst/>
              <a:cxnLst/>
              <a:rect l="0" t="0" r="0" b="0"/>
              <a:pathLst>
                <a:path w="1950721" h="3030221">
                  <a:moveTo>
                    <a:pt x="455930" y="835660"/>
                  </a:moveTo>
                  <a:lnTo>
                    <a:pt x="256540" y="798830"/>
                  </a:lnTo>
                  <a:cubicBezTo>
                    <a:pt x="144780" y="778510"/>
                    <a:pt x="80010" y="657860"/>
                    <a:pt x="127000" y="553720"/>
                  </a:cubicBezTo>
                  <a:cubicBezTo>
                    <a:pt x="294640" y="187960"/>
                    <a:pt x="591820" y="3810"/>
                    <a:pt x="1014730" y="1270"/>
                  </a:cubicBezTo>
                  <a:cubicBezTo>
                    <a:pt x="1287780" y="0"/>
                    <a:pt x="1499870" y="69850"/>
                    <a:pt x="1653540" y="209550"/>
                  </a:cubicBezTo>
                  <a:cubicBezTo>
                    <a:pt x="1807210" y="350520"/>
                    <a:pt x="1884680" y="541020"/>
                    <a:pt x="1885950" y="783590"/>
                  </a:cubicBezTo>
                  <a:cubicBezTo>
                    <a:pt x="1887220" y="994410"/>
                    <a:pt x="1819910" y="1163320"/>
                    <a:pt x="1685290" y="1290320"/>
                  </a:cubicBezTo>
                  <a:cubicBezTo>
                    <a:pt x="1605280" y="1365250"/>
                    <a:pt x="1607820" y="1494790"/>
                    <a:pt x="1695450" y="1560830"/>
                  </a:cubicBezTo>
                  <a:cubicBezTo>
                    <a:pt x="1864360" y="1686560"/>
                    <a:pt x="1948180" y="1879600"/>
                    <a:pt x="1949450" y="2137410"/>
                  </a:cubicBezTo>
                  <a:cubicBezTo>
                    <a:pt x="1950720" y="2426970"/>
                    <a:pt x="1861820" y="2647950"/>
                    <a:pt x="1681480" y="2799080"/>
                  </a:cubicBezTo>
                  <a:cubicBezTo>
                    <a:pt x="1501140" y="2950210"/>
                    <a:pt x="1271270" y="3027680"/>
                    <a:pt x="991870" y="3028950"/>
                  </a:cubicBezTo>
                  <a:cubicBezTo>
                    <a:pt x="740410" y="3030220"/>
                    <a:pt x="521970" y="2965450"/>
                    <a:pt x="336550" y="2834640"/>
                  </a:cubicBezTo>
                  <a:cubicBezTo>
                    <a:pt x="190500" y="2731770"/>
                    <a:pt x="88900" y="2573020"/>
                    <a:pt x="27940" y="2357120"/>
                  </a:cubicBezTo>
                  <a:cubicBezTo>
                    <a:pt x="0" y="2255520"/>
                    <a:pt x="64770" y="2152650"/>
                    <a:pt x="167640" y="2134870"/>
                  </a:cubicBezTo>
                  <a:lnTo>
                    <a:pt x="387350" y="2096770"/>
                  </a:lnTo>
                  <a:cubicBezTo>
                    <a:pt x="474980" y="2081530"/>
                    <a:pt x="561340" y="2134870"/>
                    <a:pt x="585470" y="2219961"/>
                  </a:cubicBezTo>
                  <a:cubicBezTo>
                    <a:pt x="640080" y="2410461"/>
                    <a:pt x="759460" y="2505711"/>
                    <a:pt x="942340" y="2504440"/>
                  </a:cubicBezTo>
                  <a:cubicBezTo>
                    <a:pt x="1046480" y="2504440"/>
                    <a:pt x="1130300" y="2468881"/>
                    <a:pt x="1191260" y="2397761"/>
                  </a:cubicBezTo>
                  <a:cubicBezTo>
                    <a:pt x="1252220" y="2326640"/>
                    <a:pt x="1282700" y="2226311"/>
                    <a:pt x="1282700" y="2095501"/>
                  </a:cubicBezTo>
                  <a:cubicBezTo>
                    <a:pt x="1281430" y="1828801"/>
                    <a:pt x="1130300" y="1695451"/>
                    <a:pt x="829310" y="1697991"/>
                  </a:cubicBezTo>
                  <a:lnTo>
                    <a:pt x="829310" y="1697991"/>
                  </a:lnTo>
                  <a:cubicBezTo>
                    <a:pt x="731520" y="1699261"/>
                    <a:pt x="650240" y="1620521"/>
                    <a:pt x="650240" y="1522731"/>
                  </a:cubicBezTo>
                  <a:lnTo>
                    <a:pt x="650240" y="1402081"/>
                  </a:lnTo>
                  <a:cubicBezTo>
                    <a:pt x="650240" y="1304291"/>
                    <a:pt x="728980" y="1225551"/>
                    <a:pt x="825500" y="1224281"/>
                  </a:cubicBezTo>
                  <a:lnTo>
                    <a:pt x="828040" y="1224281"/>
                  </a:lnTo>
                  <a:cubicBezTo>
                    <a:pt x="924560" y="1224281"/>
                    <a:pt x="999490" y="1214121"/>
                    <a:pt x="1054100" y="1196341"/>
                  </a:cubicBezTo>
                  <a:cubicBezTo>
                    <a:pt x="1108710" y="1178561"/>
                    <a:pt x="1154430" y="1140461"/>
                    <a:pt x="1189990" y="1082041"/>
                  </a:cubicBezTo>
                  <a:cubicBezTo>
                    <a:pt x="1226820" y="1024891"/>
                    <a:pt x="1244600" y="948691"/>
                    <a:pt x="1243331" y="855981"/>
                  </a:cubicBezTo>
                  <a:cubicBezTo>
                    <a:pt x="1242060" y="618491"/>
                    <a:pt x="1143001" y="499111"/>
                    <a:pt x="946151" y="500381"/>
                  </a:cubicBezTo>
                  <a:cubicBezTo>
                    <a:pt x="810261" y="501651"/>
                    <a:pt x="711201" y="576581"/>
                    <a:pt x="650241" y="725171"/>
                  </a:cubicBezTo>
                  <a:cubicBezTo>
                    <a:pt x="619760" y="805180"/>
                    <a:pt x="539750" y="850900"/>
                    <a:pt x="455930" y="835660"/>
                  </a:cubicBezTo>
                  <a:close/>
                </a:path>
              </a:pathLst>
            </a:custGeom>
            <a:solidFill>
              <a:srgbClr val="F9F9F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9" name="组合 28"/>
          <p:cNvGrpSpPr>
            <a:grpSpLocks noChangeAspect="1"/>
          </p:cNvGrpSpPr>
          <p:nvPr>
            <p:custDataLst>
              <p:tags r:id="rId24"/>
            </p:custDataLst>
          </p:nvPr>
        </p:nvGrpSpPr>
        <p:grpSpPr>
          <a:xfrm>
            <a:off x="1006793" y="3640455"/>
            <a:ext cx="237490" cy="237490"/>
            <a:chOff x="7313313" y="1281817"/>
            <a:chExt cx="1905000" cy="1902179"/>
          </a:xfrm>
        </p:grpSpPr>
        <p:sp>
          <p:nvSpPr>
            <p:cNvPr id="30" name="任意多边形: 形状 20"/>
            <p:cNvSpPr/>
            <p:nvPr>
              <p:custDataLst>
                <p:tags r:id="rId25"/>
              </p:custDataLst>
            </p:nvPr>
          </p:nvSpPr>
          <p:spPr>
            <a:xfrm>
              <a:off x="7313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1" name="任意多边形: 形状 21"/>
            <p:cNvSpPr/>
            <p:nvPr>
              <p:custDataLst>
                <p:tags r:id="rId26"/>
              </p:custDataLst>
            </p:nvPr>
          </p:nvSpPr>
          <p:spPr>
            <a:xfrm>
              <a:off x="7324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2" name="任意多边形: 形状 22"/>
            <p:cNvSpPr/>
            <p:nvPr>
              <p:custDataLst>
                <p:tags r:id="rId27"/>
              </p:custDataLst>
            </p:nvPr>
          </p:nvSpPr>
          <p:spPr>
            <a:xfrm>
              <a:off x="7396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4" name="PA_ImportSvg_636990674857228203"/>
            <p:cNvSpPr/>
            <p:nvPr>
              <p:custDataLst>
                <p:tags r:id="rId28"/>
              </p:custDataLst>
            </p:nvPr>
          </p:nvSpPr>
          <p:spPr>
            <a:xfrm>
              <a:off x="7885472" y="1718105"/>
              <a:ext cx="721192" cy="1059221"/>
            </a:xfrm>
            <a:custGeom>
              <a:avLst/>
              <a:gdLst/>
              <a:ahLst/>
              <a:cxnLst/>
              <a:rect l="l" t="t" r="r" b="b"/>
              <a:pathLst>
                <a:path w="1948179" h="2861309">
                  <a:moveTo>
                    <a:pt x="1004569" y="2540"/>
                  </a:moveTo>
                  <a:lnTo>
                    <a:pt x="1529079" y="0"/>
                  </a:lnTo>
                  <a:cubicBezTo>
                    <a:pt x="1581149" y="0"/>
                    <a:pt x="1623059" y="41910"/>
                    <a:pt x="1623059" y="92710"/>
                  </a:cubicBezTo>
                  <a:lnTo>
                    <a:pt x="1630679" y="1623060"/>
                  </a:lnTo>
                  <a:cubicBezTo>
                    <a:pt x="1630679" y="1675130"/>
                    <a:pt x="1672589" y="1717040"/>
                    <a:pt x="1724659" y="1715770"/>
                  </a:cubicBezTo>
                  <a:lnTo>
                    <a:pt x="1852929" y="1714500"/>
                  </a:lnTo>
                  <a:cubicBezTo>
                    <a:pt x="1904999" y="1714500"/>
                    <a:pt x="1946909" y="1756409"/>
                    <a:pt x="1946909" y="1807209"/>
                  </a:cubicBezTo>
                  <a:lnTo>
                    <a:pt x="1948179" y="2100580"/>
                  </a:lnTo>
                  <a:cubicBezTo>
                    <a:pt x="1948179" y="2152650"/>
                    <a:pt x="1906269" y="2194559"/>
                    <a:pt x="1855469" y="2194559"/>
                  </a:cubicBezTo>
                  <a:lnTo>
                    <a:pt x="1727199" y="2195830"/>
                  </a:lnTo>
                  <a:cubicBezTo>
                    <a:pt x="1675129" y="2195830"/>
                    <a:pt x="1633219" y="2237739"/>
                    <a:pt x="1634489" y="2289809"/>
                  </a:cubicBezTo>
                  <a:lnTo>
                    <a:pt x="1637029" y="2764789"/>
                  </a:lnTo>
                  <a:cubicBezTo>
                    <a:pt x="1637029" y="2816859"/>
                    <a:pt x="1595120" y="2858769"/>
                    <a:pt x="1544320" y="2858769"/>
                  </a:cubicBezTo>
                  <a:lnTo>
                    <a:pt x="1112520" y="2861309"/>
                  </a:lnTo>
                  <a:cubicBezTo>
                    <a:pt x="1060449" y="2861309"/>
                    <a:pt x="1018540" y="2819400"/>
                    <a:pt x="1018540" y="2768600"/>
                  </a:cubicBezTo>
                  <a:lnTo>
                    <a:pt x="1016000" y="2293620"/>
                  </a:lnTo>
                  <a:cubicBezTo>
                    <a:pt x="1016000" y="2241550"/>
                    <a:pt x="974090" y="2199640"/>
                    <a:pt x="922020" y="2200910"/>
                  </a:cubicBezTo>
                  <a:lnTo>
                    <a:pt x="95250" y="2204720"/>
                  </a:lnTo>
                  <a:cubicBezTo>
                    <a:pt x="43180" y="2204720"/>
                    <a:pt x="1270" y="2162810"/>
                    <a:pt x="1270" y="2112010"/>
                  </a:cubicBezTo>
                  <a:lnTo>
                    <a:pt x="0" y="1748790"/>
                  </a:lnTo>
                  <a:cubicBezTo>
                    <a:pt x="0" y="1732280"/>
                    <a:pt x="3810" y="1717040"/>
                    <a:pt x="11430" y="1703070"/>
                  </a:cubicBezTo>
                  <a:lnTo>
                    <a:pt x="923289" y="50800"/>
                  </a:lnTo>
                  <a:cubicBezTo>
                    <a:pt x="938529" y="21590"/>
                    <a:pt x="970279" y="2540"/>
                    <a:pt x="1004569" y="2540"/>
                  </a:cubicBezTo>
                  <a:close/>
                  <a:moveTo>
                    <a:pt x="1060449" y="1659890"/>
                  </a:moveTo>
                  <a:lnTo>
                    <a:pt x="1056639" y="965200"/>
                  </a:lnTo>
                  <a:cubicBezTo>
                    <a:pt x="1056639" y="867410"/>
                    <a:pt x="925829" y="835660"/>
                    <a:pt x="880109" y="922020"/>
                  </a:cubicBezTo>
                  <a:lnTo>
                    <a:pt x="509269" y="1619250"/>
                  </a:lnTo>
                  <a:cubicBezTo>
                    <a:pt x="476249" y="1681480"/>
                    <a:pt x="521969" y="1757680"/>
                    <a:pt x="593089" y="1757680"/>
                  </a:cubicBezTo>
                  <a:lnTo>
                    <a:pt x="967739" y="1756410"/>
                  </a:lnTo>
                  <a:cubicBezTo>
                    <a:pt x="1019809" y="1753870"/>
                    <a:pt x="1061719" y="1711960"/>
                    <a:pt x="1060449" y="16598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5" name="组合 34"/>
          <p:cNvGrpSpPr>
            <a:grpSpLocks noChangeAspect="1"/>
          </p:cNvGrpSpPr>
          <p:nvPr>
            <p:custDataLst>
              <p:tags r:id="rId29"/>
            </p:custDataLst>
          </p:nvPr>
        </p:nvGrpSpPr>
        <p:grpSpPr>
          <a:xfrm>
            <a:off x="1006793" y="4142105"/>
            <a:ext cx="237490" cy="237490"/>
            <a:chOff x="9472313" y="1281817"/>
            <a:chExt cx="1905000" cy="1902179"/>
          </a:xfrm>
        </p:grpSpPr>
        <p:grpSp>
          <p:nvGrpSpPr>
            <p:cNvPr id="36" name="组合 35"/>
            <p:cNvGrpSpPr/>
            <p:nvPr/>
          </p:nvGrpSpPr>
          <p:grpSpPr>
            <a:xfrm>
              <a:off x="9472313" y="1281817"/>
              <a:ext cx="1905000" cy="1902179"/>
              <a:chOff x="595630" y="612140"/>
              <a:chExt cx="5146040" cy="5138420"/>
            </a:xfrm>
          </p:grpSpPr>
          <p:sp>
            <p:nvSpPr>
              <p:cNvPr id="38" name="任意多边形: 形状 28"/>
              <p:cNvSpPr/>
              <p:nvPr>
                <p:custDataLst>
                  <p:tags r:id="rId30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0" name="任意多边形: 形状 29"/>
              <p:cNvSpPr/>
              <p:nvPr>
                <p:custDataLst>
                  <p:tags r:id="rId31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1" name="任意多边形: 形状 30"/>
              <p:cNvSpPr/>
              <p:nvPr>
                <p:custDataLst>
                  <p:tags r:id="rId32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42" name="任意多边形: 形状 288"/>
            <p:cNvSpPr/>
            <p:nvPr>
              <p:custDataLst>
                <p:tags r:id="rId33"/>
              </p:custDataLst>
            </p:nvPr>
          </p:nvSpPr>
          <p:spPr>
            <a:xfrm>
              <a:off x="10041650" y="1651816"/>
              <a:ext cx="762094" cy="1169704"/>
            </a:xfrm>
            <a:custGeom>
              <a:avLst/>
              <a:gdLst/>
              <a:ahLst/>
              <a:cxnLst/>
              <a:rect l="0" t="0" r="0" b="0"/>
              <a:pathLst>
                <a:path w="2058671" h="3159761">
                  <a:moveTo>
                    <a:pt x="443230" y="7620"/>
                  </a:moveTo>
                  <a:lnTo>
                    <a:pt x="1619250" y="1270"/>
                  </a:lnTo>
                  <a:cubicBezTo>
                    <a:pt x="1758950" y="0"/>
                    <a:pt x="1869440" y="121920"/>
                    <a:pt x="1855470" y="261620"/>
                  </a:cubicBezTo>
                  <a:lnTo>
                    <a:pt x="1841500" y="397510"/>
                  </a:lnTo>
                  <a:cubicBezTo>
                    <a:pt x="1828800" y="516890"/>
                    <a:pt x="1728470" y="608330"/>
                    <a:pt x="1607820" y="609600"/>
                  </a:cubicBezTo>
                  <a:lnTo>
                    <a:pt x="947420" y="613410"/>
                  </a:lnTo>
                  <a:cubicBezTo>
                    <a:pt x="822960" y="613410"/>
                    <a:pt x="720090" y="712470"/>
                    <a:pt x="713740" y="836930"/>
                  </a:cubicBezTo>
                  <a:lnTo>
                    <a:pt x="713740" y="836930"/>
                  </a:lnTo>
                  <a:cubicBezTo>
                    <a:pt x="704850" y="998220"/>
                    <a:pt x="859790" y="1122680"/>
                    <a:pt x="1014730" y="1075690"/>
                  </a:cubicBezTo>
                  <a:cubicBezTo>
                    <a:pt x="1076960" y="1056640"/>
                    <a:pt x="1144270" y="1047750"/>
                    <a:pt x="1217930" y="1046480"/>
                  </a:cubicBezTo>
                  <a:cubicBezTo>
                    <a:pt x="1438910" y="1045210"/>
                    <a:pt x="1634490" y="1125220"/>
                    <a:pt x="1802130" y="1286510"/>
                  </a:cubicBezTo>
                  <a:cubicBezTo>
                    <a:pt x="1971040" y="1447800"/>
                    <a:pt x="2056130" y="1705610"/>
                    <a:pt x="2057400" y="2058670"/>
                  </a:cubicBezTo>
                  <a:cubicBezTo>
                    <a:pt x="2058670" y="2419350"/>
                    <a:pt x="1964691" y="2692400"/>
                    <a:pt x="1772920" y="2877820"/>
                  </a:cubicBezTo>
                  <a:cubicBezTo>
                    <a:pt x="1581150" y="3063240"/>
                    <a:pt x="1330961" y="3155950"/>
                    <a:pt x="1021081" y="3158490"/>
                  </a:cubicBezTo>
                  <a:cubicBezTo>
                    <a:pt x="732791" y="3159760"/>
                    <a:pt x="496570" y="3081020"/>
                    <a:pt x="309881" y="2923540"/>
                  </a:cubicBezTo>
                  <a:cubicBezTo>
                    <a:pt x="193041" y="2823210"/>
                    <a:pt x="106681" y="2701290"/>
                    <a:pt x="52070" y="2557780"/>
                  </a:cubicBezTo>
                  <a:cubicBezTo>
                    <a:pt x="0" y="2419350"/>
                    <a:pt x="87631" y="2268220"/>
                    <a:pt x="233681" y="2244090"/>
                  </a:cubicBezTo>
                  <a:lnTo>
                    <a:pt x="394970" y="2216150"/>
                  </a:lnTo>
                  <a:cubicBezTo>
                    <a:pt x="506731" y="2197100"/>
                    <a:pt x="613410" y="2260600"/>
                    <a:pt x="655320" y="2364740"/>
                  </a:cubicBezTo>
                  <a:cubicBezTo>
                    <a:pt x="720091" y="2523490"/>
                    <a:pt x="839470" y="2603500"/>
                    <a:pt x="1014731" y="2602230"/>
                  </a:cubicBezTo>
                  <a:cubicBezTo>
                    <a:pt x="1271270" y="2600960"/>
                    <a:pt x="1398270" y="2433320"/>
                    <a:pt x="1397000" y="2098040"/>
                  </a:cubicBezTo>
                  <a:cubicBezTo>
                    <a:pt x="1395730" y="1949450"/>
                    <a:pt x="1361441" y="1830070"/>
                    <a:pt x="1292860" y="1738630"/>
                  </a:cubicBezTo>
                  <a:cubicBezTo>
                    <a:pt x="1224280" y="1647190"/>
                    <a:pt x="1126490" y="1601470"/>
                    <a:pt x="999490" y="1602740"/>
                  </a:cubicBezTo>
                  <a:cubicBezTo>
                    <a:pt x="881380" y="1602740"/>
                    <a:pt x="789940" y="1644650"/>
                    <a:pt x="726440" y="1724660"/>
                  </a:cubicBezTo>
                  <a:cubicBezTo>
                    <a:pt x="670560" y="1794510"/>
                    <a:pt x="582930" y="1831340"/>
                    <a:pt x="495300" y="1814830"/>
                  </a:cubicBezTo>
                  <a:lnTo>
                    <a:pt x="327660" y="1784350"/>
                  </a:lnTo>
                  <a:cubicBezTo>
                    <a:pt x="210820" y="1762760"/>
                    <a:pt x="128270" y="1657350"/>
                    <a:pt x="135890" y="1539240"/>
                  </a:cubicBezTo>
                  <a:lnTo>
                    <a:pt x="212090" y="231140"/>
                  </a:lnTo>
                  <a:cubicBezTo>
                    <a:pt x="215900" y="105410"/>
                    <a:pt x="318770" y="7620"/>
                    <a:pt x="443230" y="762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sp>
        <p:nvSpPr>
          <p:cNvPr id="339" name="Title 6"/>
          <p:cNvSpPr txBox="1"/>
          <p:nvPr>
            <p:custDataLst>
              <p:tags r:id="rId34"/>
            </p:custDataLst>
          </p:nvPr>
        </p:nvSpPr>
        <p:spPr>
          <a:xfrm>
            <a:off x="5652135" y="4299585"/>
            <a:ext cx="3070225" cy="31940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u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设备整体布局</a:t>
            </a:r>
            <a:endParaRPr lang="zh-CN" altLang="en-US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11320" y="1052830"/>
            <a:ext cx="4678680" cy="3086100"/>
          </a:xfrm>
          <a:prstGeom prst="rect">
            <a:avLst/>
          </a:prstGeom>
        </p:spPr>
      </p:pic>
      <p:grpSp>
        <p:nvGrpSpPr>
          <p:cNvPr id="73" name="组合 72"/>
          <p:cNvGrpSpPr>
            <a:grpSpLocks noChangeAspect="1"/>
          </p:cNvGrpSpPr>
          <p:nvPr>
            <p:custDataLst>
              <p:tags r:id="rId36"/>
            </p:custDataLst>
          </p:nvPr>
        </p:nvGrpSpPr>
        <p:grpSpPr>
          <a:xfrm>
            <a:off x="5148580" y="2779395"/>
            <a:ext cx="304800" cy="304349"/>
            <a:chOff x="836313" y="1281817"/>
            <a:chExt cx="1905000" cy="1902179"/>
          </a:xfrm>
        </p:grpSpPr>
        <p:sp>
          <p:nvSpPr>
            <p:cNvPr id="74" name="任意多边形: 形状 1"/>
            <p:cNvSpPr/>
            <p:nvPr>
              <p:custDataLst>
                <p:tags r:id="rId37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76" name="任意多边形: 形状 2"/>
              <p:cNvSpPr/>
              <p:nvPr>
                <p:custDataLst>
                  <p:tags r:id="rId38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77" name="任意多边形: 形状 3"/>
              <p:cNvSpPr/>
              <p:nvPr>
                <p:custDataLst>
                  <p:tags r:id="rId39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8" name="任意多边形: 形状 4"/>
              <p:cNvSpPr/>
              <p:nvPr>
                <p:custDataLst>
                  <p:tags r:id="rId40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79" name="任意多边形: 形状 6"/>
            <p:cNvSpPr/>
            <p:nvPr>
              <p:custDataLst>
                <p:tags r:id="rId41"/>
              </p:custDataLst>
            </p:nvPr>
          </p:nvSpPr>
          <p:spPr>
            <a:xfrm>
              <a:off x="1463477" y="1643353"/>
              <a:ext cx="652552" cy="1156540"/>
            </a:xfrm>
            <a:custGeom>
              <a:avLst/>
              <a:gdLst/>
              <a:ahLst/>
              <a:cxnLst/>
              <a:rect l="0" t="0" r="0" b="0"/>
              <a:pathLst>
                <a:path w="1762761" h="3124201">
                  <a:moveTo>
                    <a:pt x="765810" y="34290"/>
                  </a:moveTo>
                  <a:lnTo>
                    <a:pt x="1103630" y="33020"/>
                  </a:lnTo>
                  <a:cubicBezTo>
                    <a:pt x="1132840" y="33020"/>
                    <a:pt x="1158240" y="25400"/>
                    <a:pt x="1178560" y="13970"/>
                  </a:cubicBezTo>
                  <a:cubicBezTo>
                    <a:pt x="1201420" y="0"/>
                    <a:pt x="1230630" y="15240"/>
                    <a:pt x="1230630" y="41910"/>
                  </a:cubicBezTo>
                  <a:lnTo>
                    <a:pt x="1242060" y="2278380"/>
                  </a:lnTo>
                  <a:cubicBezTo>
                    <a:pt x="1236980" y="2548890"/>
                    <a:pt x="1291590" y="2602230"/>
                    <a:pt x="1357630" y="2600960"/>
                  </a:cubicBezTo>
                  <a:lnTo>
                    <a:pt x="1607820" y="2599690"/>
                  </a:lnTo>
                  <a:cubicBezTo>
                    <a:pt x="1691640" y="2599690"/>
                    <a:pt x="1761490" y="2667000"/>
                    <a:pt x="1761490" y="2752090"/>
                  </a:cubicBezTo>
                  <a:lnTo>
                    <a:pt x="1762760" y="2962910"/>
                  </a:lnTo>
                  <a:cubicBezTo>
                    <a:pt x="1762760" y="3046730"/>
                    <a:pt x="1695451" y="3116580"/>
                    <a:pt x="1610360" y="3116580"/>
                  </a:cubicBezTo>
                  <a:lnTo>
                    <a:pt x="166371" y="3124200"/>
                  </a:lnTo>
                  <a:cubicBezTo>
                    <a:pt x="82550" y="3124200"/>
                    <a:pt x="12700" y="3056890"/>
                    <a:pt x="12700" y="2971800"/>
                  </a:cubicBezTo>
                  <a:lnTo>
                    <a:pt x="11430" y="2760980"/>
                  </a:lnTo>
                  <a:cubicBezTo>
                    <a:pt x="11430" y="2677160"/>
                    <a:pt x="78740" y="2607310"/>
                    <a:pt x="163830" y="2607310"/>
                  </a:cubicBezTo>
                  <a:lnTo>
                    <a:pt x="389890" y="2606040"/>
                  </a:lnTo>
                  <a:cubicBezTo>
                    <a:pt x="473710" y="2606040"/>
                    <a:pt x="542290" y="2537460"/>
                    <a:pt x="542290" y="2452370"/>
                  </a:cubicBezTo>
                  <a:lnTo>
                    <a:pt x="534670" y="969010"/>
                  </a:lnTo>
                  <a:cubicBezTo>
                    <a:pt x="534670" y="862330"/>
                    <a:pt x="426720" y="788670"/>
                    <a:pt x="326390" y="826770"/>
                  </a:cubicBezTo>
                  <a:cubicBezTo>
                    <a:pt x="276860" y="845820"/>
                    <a:pt x="238760" y="858520"/>
                    <a:pt x="204470" y="869950"/>
                  </a:cubicBezTo>
                  <a:cubicBezTo>
                    <a:pt x="106680" y="902970"/>
                    <a:pt x="3810" y="831850"/>
                    <a:pt x="2540" y="727710"/>
                  </a:cubicBezTo>
                  <a:cubicBezTo>
                    <a:pt x="2540" y="687070"/>
                    <a:pt x="1270" y="647700"/>
                    <a:pt x="1270" y="613410"/>
                  </a:cubicBezTo>
                  <a:cubicBezTo>
                    <a:pt x="0" y="554990"/>
                    <a:pt x="33020" y="502920"/>
                    <a:pt x="83820" y="476250"/>
                  </a:cubicBezTo>
                  <a:cubicBezTo>
                    <a:pt x="307340" y="360680"/>
                    <a:pt x="496570" y="269240"/>
                    <a:pt x="651510" y="87630"/>
                  </a:cubicBezTo>
                  <a:cubicBezTo>
                    <a:pt x="679450" y="54610"/>
                    <a:pt x="721360" y="34290"/>
                    <a:pt x="765810" y="342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80" name="组合 79"/>
          <p:cNvGrpSpPr>
            <a:grpSpLocks noChangeAspect="1"/>
          </p:cNvGrpSpPr>
          <p:nvPr>
            <p:custDataLst>
              <p:tags r:id="rId42"/>
            </p:custDataLst>
          </p:nvPr>
        </p:nvGrpSpPr>
        <p:grpSpPr>
          <a:xfrm>
            <a:off x="6030595" y="3053715"/>
            <a:ext cx="304800" cy="304349"/>
            <a:chOff x="2995313" y="1281817"/>
            <a:chExt cx="1905000" cy="1902179"/>
          </a:xfrm>
        </p:grpSpPr>
        <p:grpSp>
          <p:nvGrpSpPr>
            <p:cNvPr id="81" name="组合 80"/>
            <p:cNvGrpSpPr/>
            <p:nvPr/>
          </p:nvGrpSpPr>
          <p:grpSpPr>
            <a:xfrm>
              <a:off x="2995313" y="1281817"/>
              <a:ext cx="1905000" cy="1902179"/>
              <a:chOff x="595630" y="612140"/>
              <a:chExt cx="5146040" cy="5138420"/>
            </a:xfrm>
          </p:grpSpPr>
          <p:sp>
            <p:nvSpPr>
              <p:cNvPr id="82" name="任意多边形: 形状 8"/>
              <p:cNvSpPr/>
              <p:nvPr>
                <p:custDataLst>
                  <p:tags r:id="rId43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3" name="任意多边形: 形状 9"/>
              <p:cNvSpPr/>
              <p:nvPr>
                <p:custDataLst>
                  <p:tags r:id="rId44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4" name="任意多边形: 形状 10"/>
              <p:cNvSpPr/>
              <p:nvPr>
                <p:custDataLst>
                  <p:tags r:id="rId45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85" name="任意多边形: 形状 12"/>
            <p:cNvSpPr/>
            <p:nvPr>
              <p:custDataLst>
                <p:tags r:id="rId46"/>
              </p:custDataLst>
            </p:nvPr>
          </p:nvSpPr>
          <p:spPr>
            <a:xfrm>
              <a:off x="3599441" y="1633480"/>
              <a:ext cx="697685" cy="1087900"/>
            </a:xfrm>
            <a:custGeom>
              <a:avLst/>
              <a:gdLst/>
              <a:ahLst/>
              <a:cxnLst/>
              <a:rect l="0" t="0" r="0" b="0"/>
              <a:pathLst>
                <a:path w="1884680" h="2938781">
                  <a:moveTo>
                    <a:pt x="417830" y="1035050"/>
                  </a:moveTo>
                  <a:lnTo>
                    <a:pt x="132080" y="979170"/>
                  </a:lnTo>
                  <a:cubicBezTo>
                    <a:pt x="52070" y="963930"/>
                    <a:pt x="0" y="885190"/>
                    <a:pt x="17780" y="806450"/>
                  </a:cubicBezTo>
                  <a:cubicBezTo>
                    <a:pt x="134620" y="271780"/>
                    <a:pt x="443230" y="3810"/>
                    <a:pt x="943610" y="1270"/>
                  </a:cubicBezTo>
                  <a:cubicBezTo>
                    <a:pt x="1236980" y="0"/>
                    <a:pt x="1460500" y="80010"/>
                    <a:pt x="1615440" y="242570"/>
                  </a:cubicBezTo>
                  <a:cubicBezTo>
                    <a:pt x="1769110" y="405130"/>
                    <a:pt x="1846580" y="604520"/>
                    <a:pt x="1847850" y="839470"/>
                  </a:cubicBezTo>
                  <a:cubicBezTo>
                    <a:pt x="1849120" y="1082040"/>
                    <a:pt x="1765300" y="1320800"/>
                    <a:pt x="1597660" y="1553210"/>
                  </a:cubicBezTo>
                  <a:cubicBezTo>
                    <a:pt x="1478280" y="1718310"/>
                    <a:pt x="1285240" y="1903730"/>
                    <a:pt x="1016000" y="2108200"/>
                  </a:cubicBezTo>
                  <a:cubicBezTo>
                    <a:pt x="905510" y="2193290"/>
                    <a:pt x="966470" y="2369820"/>
                    <a:pt x="1104900" y="2369820"/>
                  </a:cubicBezTo>
                  <a:lnTo>
                    <a:pt x="1617979" y="2367280"/>
                  </a:lnTo>
                  <a:cubicBezTo>
                    <a:pt x="1766570" y="2366010"/>
                    <a:pt x="1884679" y="2493010"/>
                    <a:pt x="1873250" y="2641600"/>
                  </a:cubicBezTo>
                  <a:lnTo>
                    <a:pt x="1861820" y="2797810"/>
                  </a:lnTo>
                  <a:cubicBezTo>
                    <a:pt x="1855470" y="2874010"/>
                    <a:pt x="1793240" y="2932430"/>
                    <a:pt x="1717040" y="2932430"/>
                  </a:cubicBezTo>
                  <a:lnTo>
                    <a:pt x="147320" y="2938780"/>
                  </a:lnTo>
                  <a:cubicBezTo>
                    <a:pt x="67310" y="2938780"/>
                    <a:pt x="1270" y="2874010"/>
                    <a:pt x="1270" y="2794000"/>
                  </a:cubicBezTo>
                  <a:lnTo>
                    <a:pt x="0" y="2440940"/>
                  </a:lnTo>
                  <a:cubicBezTo>
                    <a:pt x="0" y="2399030"/>
                    <a:pt x="17780" y="2358390"/>
                    <a:pt x="49530" y="2330450"/>
                  </a:cubicBezTo>
                  <a:cubicBezTo>
                    <a:pt x="547370" y="1897380"/>
                    <a:pt x="859790" y="1590040"/>
                    <a:pt x="985520" y="1408430"/>
                  </a:cubicBezTo>
                  <a:cubicBezTo>
                    <a:pt x="1116330" y="1220470"/>
                    <a:pt x="1181100" y="1042670"/>
                    <a:pt x="1179830" y="875030"/>
                  </a:cubicBezTo>
                  <a:cubicBezTo>
                    <a:pt x="1178560" y="635000"/>
                    <a:pt x="1087120" y="515620"/>
                    <a:pt x="906780" y="516890"/>
                  </a:cubicBezTo>
                  <a:cubicBezTo>
                    <a:pt x="797560" y="516890"/>
                    <a:pt x="718820" y="565150"/>
                    <a:pt x="669290" y="660400"/>
                  </a:cubicBezTo>
                  <a:cubicBezTo>
                    <a:pt x="635000" y="726440"/>
                    <a:pt x="608330" y="811530"/>
                    <a:pt x="590550" y="916940"/>
                  </a:cubicBezTo>
                  <a:cubicBezTo>
                    <a:pt x="575310" y="996950"/>
                    <a:pt x="497840" y="1050290"/>
                    <a:pt x="417830" y="103505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6" name="组合 85"/>
          <p:cNvGrpSpPr>
            <a:grpSpLocks noChangeAspect="1"/>
          </p:cNvGrpSpPr>
          <p:nvPr>
            <p:custDataLst>
              <p:tags r:id="rId47"/>
            </p:custDataLst>
          </p:nvPr>
        </p:nvGrpSpPr>
        <p:grpSpPr>
          <a:xfrm>
            <a:off x="6831330" y="2787876"/>
            <a:ext cx="304800" cy="304349"/>
            <a:chOff x="5154313" y="1281817"/>
            <a:chExt cx="1905000" cy="1902179"/>
          </a:xfrm>
        </p:grpSpPr>
        <p:sp>
          <p:nvSpPr>
            <p:cNvPr id="87" name="任意多边形: 形状 14"/>
            <p:cNvSpPr/>
            <p:nvPr>
              <p:custDataLst>
                <p:tags r:id="rId48"/>
              </p:custDataLst>
            </p:nvPr>
          </p:nvSpPr>
          <p:spPr>
            <a:xfrm>
              <a:off x="5154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8" name="任意多边形: 形状 15"/>
            <p:cNvSpPr/>
            <p:nvPr>
              <p:custDataLst>
                <p:tags r:id="rId49"/>
              </p:custDataLst>
            </p:nvPr>
          </p:nvSpPr>
          <p:spPr>
            <a:xfrm>
              <a:off x="5165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9" name="任意多边形: 形状 16"/>
            <p:cNvSpPr/>
            <p:nvPr>
              <p:custDataLst>
                <p:tags r:id="rId50"/>
              </p:custDataLst>
            </p:nvPr>
          </p:nvSpPr>
          <p:spPr>
            <a:xfrm>
              <a:off x="5237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0" name="任意多边形: 形状 18"/>
            <p:cNvSpPr/>
            <p:nvPr>
              <p:custDataLst>
                <p:tags r:id="rId51"/>
              </p:custDataLst>
            </p:nvPr>
          </p:nvSpPr>
          <p:spPr>
            <a:xfrm>
              <a:off x="5755620" y="1642413"/>
              <a:ext cx="722133" cy="1121750"/>
            </a:xfrm>
            <a:custGeom>
              <a:avLst/>
              <a:gdLst/>
              <a:ahLst/>
              <a:cxnLst/>
              <a:rect l="0" t="0" r="0" b="0"/>
              <a:pathLst>
                <a:path w="1950721" h="3030221">
                  <a:moveTo>
                    <a:pt x="455930" y="835660"/>
                  </a:moveTo>
                  <a:lnTo>
                    <a:pt x="256540" y="798830"/>
                  </a:lnTo>
                  <a:cubicBezTo>
                    <a:pt x="144780" y="778510"/>
                    <a:pt x="80010" y="657860"/>
                    <a:pt x="127000" y="553720"/>
                  </a:cubicBezTo>
                  <a:cubicBezTo>
                    <a:pt x="294640" y="187960"/>
                    <a:pt x="591820" y="3810"/>
                    <a:pt x="1014730" y="1270"/>
                  </a:cubicBezTo>
                  <a:cubicBezTo>
                    <a:pt x="1287780" y="0"/>
                    <a:pt x="1499870" y="69850"/>
                    <a:pt x="1653540" y="209550"/>
                  </a:cubicBezTo>
                  <a:cubicBezTo>
                    <a:pt x="1807210" y="350520"/>
                    <a:pt x="1884680" y="541020"/>
                    <a:pt x="1885950" y="783590"/>
                  </a:cubicBezTo>
                  <a:cubicBezTo>
                    <a:pt x="1887220" y="994410"/>
                    <a:pt x="1819910" y="1163320"/>
                    <a:pt x="1685290" y="1290320"/>
                  </a:cubicBezTo>
                  <a:cubicBezTo>
                    <a:pt x="1605280" y="1365250"/>
                    <a:pt x="1607820" y="1494790"/>
                    <a:pt x="1695450" y="1560830"/>
                  </a:cubicBezTo>
                  <a:cubicBezTo>
                    <a:pt x="1864360" y="1686560"/>
                    <a:pt x="1948180" y="1879600"/>
                    <a:pt x="1949450" y="2137410"/>
                  </a:cubicBezTo>
                  <a:cubicBezTo>
                    <a:pt x="1950720" y="2426970"/>
                    <a:pt x="1861820" y="2647950"/>
                    <a:pt x="1681480" y="2799080"/>
                  </a:cubicBezTo>
                  <a:cubicBezTo>
                    <a:pt x="1501140" y="2950210"/>
                    <a:pt x="1271270" y="3027680"/>
                    <a:pt x="991870" y="3028950"/>
                  </a:cubicBezTo>
                  <a:cubicBezTo>
                    <a:pt x="740410" y="3030220"/>
                    <a:pt x="521970" y="2965450"/>
                    <a:pt x="336550" y="2834640"/>
                  </a:cubicBezTo>
                  <a:cubicBezTo>
                    <a:pt x="190500" y="2731770"/>
                    <a:pt x="88900" y="2573020"/>
                    <a:pt x="27940" y="2357120"/>
                  </a:cubicBezTo>
                  <a:cubicBezTo>
                    <a:pt x="0" y="2255520"/>
                    <a:pt x="64770" y="2152650"/>
                    <a:pt x="167640" y="2134870"/>
                  </a:cubicBezTo>
                  <a:lnTo>
                    <a:pt x="387350" y="2096770"/>
                  </a:lnTo>
                  <a:cubicBezTo>
                    <a:pt x="474980" y="2081530"/>
                    <a:pt x="561340" y="2134870"/>
                    <a:pt x="585470" y="2219961"/>
                  </a:cubicBezTo>
                  <a:cubicBezTo>
                    <a:pt x="640080" y="2410461"/>
                    <a:pt x="759460" y="2505711"/>
                    <a:pt x="942340" y="2504440"/>
                  </a:cubicBezTo>
                  <a:cubicBezTo>
                    <a:pt x="1046480" y="2504440"/>
                    <a:pt x="1130300" y="2468881"/>
                    <a:pt x="1191260" y="2397761"/>
                  </a:cubicBezTo>
                  <a:cubicBezTo>
                    <a:pt x="1252220" y="2326640"/>
                    <a:pt x="1282700" y="2226311"/>
                    <a:pt x="1282700" y="2095501"/>
                  </a:cubicBezTo>
                  <a:cubicBezTo>
                    <a:pt x="1281430" y="1828801"/>
                    <a:pt x="1130300" y="1695451"/>
                    <a:pt x="829310" y="1697991"/>
                  </a:cubicBezTo>
                  <a:lnTo>
                    <a:pt x="829310" y="1697991"/>
                  </a:lnTo>
                  <a:cubicBezTo>
                    <a:pt x="731520" y="1699261"/>
                    <a:pt x="650240" y="1620521"/>
                    <a:pt x="650240" y="1522731"/>
                  </a:cubicBezTo>
                  <a:lnTo>
                    <a:pt x="650240" y="1402081"/>
                  </a:lnTo>
                  <a:cubicBezTo>
                    <a:pt x="650240" y="1304291"/>
                    <a:pt x="728980" y="1225551"/>
                    <a:pt x="825500" y="1224281"/>
                  </a:cubicBezTo>
                  <a:lnTo>
                    <a:pt x="828040" y="1224281"/>
                  </a:lnTo>
                  <a:cubicBezTo>
                    <a:pt x="924560" y="1224281"/>
                    <a:pt x="999490" y="1214121"/>
                    <a:pt x="1054100" y="1196341"/>
                  </a:cubicBezTo>
                  <a:cubicBezTo>
                    <a:pt x="1108710" y="1178561"/>
                    <a:pt x="1154430" y="1140461"/>
                    <a:pt x="1189990" y="1082041"/>
                  </a:cubicBezTo>
                  <a:cubicBezTo>
                    <a:pt x="1226820" y="1024891"/>
                    <a:pt x="1244600" y="948691"/>
                    <a:pt x="1243331" y="855981"/>
                  </a:cubicBezTo>
                  <a:cubicBezTo>
                    <a:pt x="1242060" y="618491"/>
                    <a:pt x="1143001" y="499111"/>
                    <a:pt x="946151" y="500381"/>
                  </a:cubicBezTo>
                  <a:cubicBezTo>
                    <a:pt x="810261" y="501651"/>
                    <a:pt x="711201" y="576581"/>
                    <a:pt x="650241" y="725171"/>
                  </a:cubicBezTo>
                  <a:cubicBezTo>
                    <a:pt x="619760" y="805180"/>
                    <a:pt x="539750" y="850900"/>
                    <a:pt x="455930" y="835660"/>
                  </a:cubicBezTo>
                  <a:close/>
                </a:path>
              </a:pathLst>
            </a:custGeom>
            <a:solidFill>
              <a:srgbClr val="F9F9F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91" name="组合 90"/>
          <p:cNvGrpSpPr>
            <a:grpSpLocks noChangeAspect="1"/>
          </p:cNvGrpSpPr>
          <p:nvPr>
            <p:custDataLst>
              <p:tags r:id="rId52"/>
            </p:custDataLst>
          </p:nvPr>
        </p:nvGrpSpPr>
        <p:grpSpPr>
          <a:xfrm>
            <a:off x="8028940" y="3093720"/>
            <a:ext cx="304800" cy="304349"/>
            <a:chOff x="7313313" y="1281817"/>
            <a:chExt cx="1905000" cy="1902179"/>
          </a:xfrm>
        </p:grpSpPr>
        <p:sp>
          <p:nvSpPr>
            <p:cNvPr id="92" name="任意多边形: 形状 20"/>
            <p:cNvSpPr/>
            <p:nvPr>
              <p:custDataLst>
                <p:tags r:id="rId53"/>
              </p:custDataLst>
            </p:nvPr>
          </p:nvSpPr>
          <p:spPr>
            <a:xfrm>
              <a:off x="7313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3" name="任意多边形: 形状 21"/>
            <p:cNvSpPr/>
            <p:nvPr>
              <p:custDataLst>
                <p:tags r:id="rId54"/>
              </p:custDataLst>
            </p:nvPr>
          </p:nvSpPr>
          <p:spPr>
            <a:xfrm>
              <a:off x="7324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4" name="任意多边形: 形状 22"/>
            <p:cNvSpPr/>
            <p:nvPr>
              <p:custDataLst>
                <p:tags r:id="rId55"/>
              </p:custDataLst>
            </p:nvPr>
          </p:nvSpPr>
          <p:spPr>
            <a:xfrm>
              <a:off x="7396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5" name="PA_ImportSvg_636990674857228203"/>
            <p:cNvSpPr/>
            <p:nvPr>
              <p:custDataLst>
                <p:tags r:id="rId56"/>
              </p:custDataLst>
            </p:nvPr>
          </p:nvSpPr>
          <p:spPr>
            <a:xfrm>
              <a:off x="7885472" y="1718105"/>
              <a:ext cx="721192" cy="1059221"/>
            </a:xfrm>
            <a:custGeom>
              <a:avLst/>
              <a:gdLst/>
              <a:ahLst/>
              <a:cxnLst/>
              <a:rect l="l" t="t" r="r" b="b"/>
              <a:pathLst>
                <a:path w="1948179" h="2861309">
                  <a:moveTo>
                    <a:pt x="1004569" y="2540"/>
                  </a:moveTo>
                  <a:lnTo>
                    <a:pt x="1529079" y="0"/>
                  </a:lnTo>
                  <a:cubicBezTo>
                    <a:pt x="1581149" y="0"/>
                    <a:pt x="1623059" y="41910"/>
                    <a:pt x="1623059" y="92710"/>
                  </a:cubicBezTo>
                  <a:lnTo>
                    <a:pt x="1630679" y="1623060"/>
                  </a:lnTo>
                  <a:cubicBezTo>
                    <a:pt x="1630679" y="1675130"/>
                    <a:pt x="1672589" y="1717040"/>
                    <a:pt x="1724659" y="1715770"/>
                  </a:cubicBezTo>
                  <a:lnTo>
                    <a:pt x="1852929" y="1714500"/>
                  </a:lnTo>
                  <a:cubicBezTo>
                    <a:pt x="1904999" y="1714500"/>
                    <a:pt x="1946909" y="1756409"/>
                    <a:pt x="1946909" y="1807209"/>
                  </a:cubicBezTo>
                  <a:lnTo>
                    <a:pt x="1948179" y="2100580"/>
                  </a:lnTo>
                  <a:cubicBezTo>
                    <a:pt x="1948179" y="2152650"/>
                    <a:pt x="1906269" y="2194559"/>
                    <a:pt x="1855469" y="2194559"/>
                  </a:cubicBezTo>
                  <a:lnTo>
                    <a:pt x="1727199" y="2195830"/>
                  </a:lnTo>
                  <a:cubicBezTo>
                    <a:pt x="1675129" y="2195830"/>
                    <a:pt x="1633219" y="2237739"/>
                    <a:pt x="1634489" y="2289809"/>
                  </a:cubicBezTo>
                  <a:lnTo>
                    <a:pt x="1637029" y="2764789"/>
                  </a:lnTo>
                  <a:cubicBezTo>
                    <a:pt x="1637029" y="2816859"/>
                    <a:pt x="1595120" y="2858769"/>
                    <a:pt x="1544320" y="2858769"/>
                  </a:cubicBezTo>
                  <a:lnTo>
                    <a:pt x="1112520" y="2861309"/>
                  </a:lnTo>
                  <a:cubicBezTo>
                    <a:pt x="1060449" y="2861309"/>
                    <a:pt x="1018540" y="2819400"/>
                    <a:pt x="1018540" y="2768600"/>
                  </a:cubicBezTo>
                  <a:lnTo>
                    <a:pt x="1016000" y="2293620"/>
                  </a:lnTo>
                  <a:cubicBezTo>
                    <a:pt x="1016000" y="2241550"/>
                    <a:pt x="974090" y="2199640"/>
                    <a:pt x="922020" y="2200910"/>
                  </a:cubicBezTo>
                  <a:lnTo>
                    <a:pt x="95250" y="2204720"/>
                  </a:lnTo>
                  <a:cubicBezTo>
                    <a:pt x="43180" y="2204720"/>
                    <a:pt x="1270" y="2162810"/>
                    <a:pt x="1270" y="2112010"/>
                  </a:cubicBezTo>
                  <a:lnTo>
                    <a:pt x="0" y="1748790"/>
                  </a:lnTo>
                  <a:cubicBezTo>
                    <a:pt x="0" y="1732280"/>
                    <a:pt x="3810" y="1717040"/>
                    <a:pt x="11430" y="1703070"/>
                  </a:cubicBezTo>
                  <a:lnTo>
                    <a:pt x="923289" y="50800"/>
                  </a:lnTo>
                  <a:cubicBezTo>
                    <a:pt x="938529" y="21590"/>
                    <a:pt x="970279" y="2540"/>
                    <a:pt x="1004569" y="2540"/>
                  </a:cubicBezTo>
                  <a:close/>
                  <a:moveTo>
                    <a:pt x="1060449" y="1659890"/>
                  </a:moveTo>
                  <a:lnTo>
                    <a:pt x="1056639" y="965200"/>
                  </a:lnTo>
                  <a:cubicBezTo>
                    <a:pt x="1056639" y="867410"/>
                    <a:pt x="925829" y="835660"/>
                    <a:pt x="880109" y="922020"/>
                  </a:cubicBezTo>
                  <a:lnTo>
                    <a:pt x="509269" y="1619250"/>
                  </a:lnTo>
                  <a:cubicBezTo>
                    <a:pt x="476249" y="1681480"/>
                    <a:pt x="521969" y="1757680"/>
                    <a:pt x="593089" y="1757680"/>
                  </a:cubicBezTo>
                  <a:lnTo>
                    <a:pt x="967739" y="1756410"/>
                  </a:lnTo>
                  <a:cubicBezTo>
                    <a:pt x="1019809" y="1753870"/>
                    <a:pt x="1061719" y="1711960"/>
                    <a:pt x="1060449" y="16598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96" name="组合 95"/>
          <p:cNvGrpSpPr>
            <a:grpSpLocks noChangeAspect="1"/>
          </p:cNvGrpSpPr>
          <p:nvPr>
            <p:custDataLst>
              <p:tags r:id="rId57"/>
            </p:custDataLst>
          </p:nvPr>
        </p:nvGrpSpPr>
        <p:grpSpPr>
          <a:xfrm>
            <a:off x="8677275" y="2919730"/>
            <a:ext cx="304800" cy="304349"/>
            <a:chOff x="9472313" y="1281817"/>
            <a:chExt cx="1905000" cy="1902179"/>
          </a:xfrm>
        </p:grpSpPr>
        <p:grpSp>
          <p:nvGrpSpPr>
            <p:cNvPr id="97" name="组合 96"/>
            <p:cNvGrpSpPr/>
            <p:nvPr/>
          </p:nvGrpSpPr>
          <p:grpSpPr>
            <a:xfrm>
              <a:off x="9472313" y="1281817"/>
              <a:ext cx="1905000" cy="1902179"/>
              <a:chOff x="595630" y="612140"/>
              <a:chExt cx="5146040" cy="5138420"/>
            </a:xfrm>
          </p:grpSpPr>
          <p:sp>
            <p:nvSpPr>
              <p:cNvPr id="98" name="任意多边形: 形状 28"/>
              <p:cNvSpPr/>
              <p:nvPr>
                <p:custDataLst>
                  <p:tags r:id="rId58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9" name="任意多边形: 形状 29"/>
              <p:cNvSpPr/>
              <p:nvPr>
                <p:custDataLst>
                  <p:tags r:id="rId59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0" name="任意多边形: 形状 30"/>
              <p:cNvSpPr/>
              <p:nvPr>
                <p:custDataLst>
                  <p:tags r:id="rId60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01" name="任意多边形: 形状 288"/>
            <p:cNvSpPr/>
            <p:nvPr>
              <p:custDataLst>
                <p:tags r:id="rId61"/>
              </p:custDataLst>
            </p:nvPr>
          </p:nvSpPr>
          <p:spPr>
            <a:xfrm>
              <a:off x="10041650" y="1651816"/>
              <a:ext cx="762094" cy="1169704"/>
            </a:xfrm>
            <a:custGeom>
              <a:avLst/>
              <a:gdLst/>
              <a:ahLst/>
              <a:cxnLst/>
              <a:rect l="0" t="0" r="0" b="0"/>
              <a:pathLst>
                <a:path w="2058671" h="3159761">
                  <a:moveTo>
                    <a:pt x="443230" y="7620"/>
                  </a:moveTo>
                  <a:lnTo>
                    <a:pt x="1619250" y="1270"/>
                  </a:lnTo>
                  <a:cubicBezTo>
                    <a:pt x="1758950" y="0"/>
                    <a:pt x="1869440" y="121920"/>
                    <a:pt x="1855470" y="261620"/>
                  </a:cubicBezTo>
                  <a:lnTo>
                    <a:pt x="1841500" y="397510"/>
                  </a:lnTo>
                  <a:cubicBezTo>
                    <a:pt x="1828800" y="516890"/>
                    <a:pt x="1728470" y="608330"/>
                    <a:pt x="1607820" y="609600"/>
                  </a:cubicBezTo>
                  <a:lnTo>
                    <a:pt x="947420" y="613410"/>
                  </a:lnTo>
                  <a:cubicBezTo>
                    <a:pt x="822960" y="613410"/>
                    <a:pt x="720090" y="712470"/>
                    <a:pt x="713740" y="836930"/>
                  </a:cubicBezTo>
                  <a:lnTo>
                    <a:pt x="713740" y="836930"/>
                  </a:lnTo>
                  <a:cubicBezTo>
                    <a:pt x="704850" y="998220"/>
                    <a:pt x="859790" y="1122680"/>
                    <a:pt x="1014730" y="1075690"/>
                  </a:cubicBezTo>
                  <a:cubicBezTo>
                    <a:pt x="1076960" y="1056640"/>
                    <a:pt x="1144270" y="1047750"/>
                    <a:pt x="1217930" y="1046480"/>
                  </a:cubicBezTo>
                  <a:cubicBezTo>
                    <a:pt x="1438910" y="1045210"/>
                    <a:pt x="1634490" y="1125220"/>
                    <a:pt x="1802130" y="1286510"/>
                  </a:cubicBezTo>
                  <a:cubicBezTo>
                    <a:pt x="1971040" y="1447800"/>
                    <a:pt x="2056130" y="1705610"/>
                    <a:pt x="2057400" y="2058670"/>
                  </a:cubicBezTo>
                  <a:cubicBezTo>
                    <a:pt x="2058670" y="2419350"/>
                    <a:pt x="1964691" y="2692400"/>
                    <a:pt x="1772920" y="2877820"/>
                  </a:cubicBezTo>
                  <a:cubicBezTo>
                    <a:pt x="1581150" y="3063240"/>
                    <a:pt x="1330961" y="3155950"/>
                    <a:pt x="1021081" y="3158490"/>
                  </a:cubicBezTo>
                  <a:cubicBezTo>
                    <a:pt x="732791" y="3159760"/>
                    <a:pt x="496570" y="3081020"/>
                    <a:pt x="309881" y="2923540"/>
                  </a:cubicBezTo>
                  <a:cubicBezTo>
                    <a:pt x="193041" y="2823210"/>
                    <a:pt x="106681" y="2701290"/>
                    <a:pt x="52070" y="2557780"/>
                  </a:cubicBezTo>
                  <a:cubicBezTo>
                    <a:pt x="0" y="2419350"/>
                    <a:pt x="87631" y="2268220"/>
                    <a:pt x="233681" y="2244090"/>
                  </a:cubicBezTo>
                  <a:lnTo>
                    <a:pt x="394970" y="2216150"/>
                  </a:lnTo>
                  <a:cubicBezTo>
                    <a:pt x="506731" y="2197100"/>
                    <a:pt x="613410" y="2260600"/>
                    <a:pt x="655320" y="2364740"/>
                  </a:cubicBezTo>
                  <a:cubicBezTo>
                    <a:pt x="720091" y="2523490"/>
                    <a:pt x="839470" y="2603500"/>
                    <a:pt x="1014731" y="2602230"/>
                  </a:cubicBezTo>
                  <a:cubicBezTo>
                    <a:pt x="1271270" y="2600960"/>
                    <a:pt x="1398270" y="2433320"/>
                    <a:pt x="1397000" y="2098040"/>
                  </a:cubicBezTo>
                  <a:cubicBezTo>
                    <a:pt x="1395730" y="1949450"/>
                    <a:pt x="1361441" y="1830070"/>
                    <a:pt x="1292860" y="1738630"/>
                  </a:cubicBezTo>
                  <a:cubicBezTo>
                    <a:pt x="1224280" y="1647190"/>
                    <a:pt x="1126490" y="1601470"/>
                    <a:pt x="999490" y="1602740"/>
                  </a:cubicBezTo>
                  <a:cubicBezTo>
                    <a:pt x="881380" y="1602740"/>
                    <a:pt x="789940" y="1644650"/>
                    <a:pt x="726440" y="1724660"/>
                  </a:cubicBezTo>
                  <a:cubicBezTo>
                    <a:pt x="670560" y="1794510"/>
                    <a:pt x="582930" y="1831340"/>
                    <a:pt x="495300" y="1814830"/>
                  </a:cubicBezTo>
                  <a:lnTo>
                    <a:pt x="327660" y="1784350"/>
                  </a:lnTo>
                  <a:cubicBezTo>
                    <a:pt x="210820" y="1762760"/>
                    <a:pt x="128270" y="1657350"/>
                    <a:pt x="135890" y="1539240"/>
                  </a:cubicBezTo>
                  <a:lnTo>
                    <a:pt x="212090" y="231140"/>
                  </a:lnTo>
                  <a:cubicBezTo>
                    <a:pt x="215900" y="105410"/>
                    <a:pt x="318770" y="7620"/>
                    <a:pt x="443230" y="762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grpSp>
        <p:nvGrpSpPr>
          <p:cNvPr id="102" name="组合 101"/>
          <p:cNvGrpSpPr>
            <a:grpSpLocks noChangeAspect="1"/>
          </p:cNvGrpSpPr>
          <p:nvPr>
            <p:custDataLst>
              <p:tags r:id="rId62"/>
            </p:custDataLst>
          </p:nvPr>
        </p:nvGrpSpPr>
        <p:grpSpPr>
          <a:xfrm>
            <a:off x="4500245" y="2921635"/>
            <a:ext cx="304800" cy="304349"/>
            <a:chOff x="836313" y="1281817"/>
            <a:chExt cx="1905000" cy="1902179"/>
          </a:xfrm>
        </p:grpSpPr>
        <p:sp>
          <p:nvSpPr>
            <p:cNvPr id="103" name="任意多边形: 形状 1"/>
            <p:cNvSpPr/>
            <p:nvPr>
              <p:custDataLst>
                <p:tags r:id="rId63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105" name="任意多边形: 形状 2"/>
              <p:cNvSpPr/>
              <p:nvPr>
                <p:custDataLst>
                  <p:tags r:id="rId64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6" name="任意多边形: 形状 3"/>
              <p:cNvSpPr/>
              <p:nvPr>
                <p:custDataLst>
                  <p:tags r:id="rId65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任意多边形: 形状 4"/>
              <p:cNvSpPr/>
              <p:nvPr>
                <p:custDataLst>
                  <p:tags r:id="rId66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华文琥珀" panose="02010800040101010101" charset="-122"/>
                    <a:ea typeface="华文琥珀" panose="02010800040101010101" charset="-122"/>
                  </a:rPr>
                  <a:t>0</a:t>
                </a:r>
                <a:endParaRPr lang="en-US" altLang="zh-CN" sz="2000">
                  <a:solidFill>
                    <a:schemeClr val="bg1"/>
                  </a:solidFill>
                  <a:latin typeface="华文琥珀" panose="02010800040101010101" charset="-122"/>
                  <a:ea typeface="华文琥珀" panose="02010800040101010101" charset="-122"/>
                </a:endParaRPr>
              </a:p>
            </p:txBody>
          </p:sp>
        </p:grpSp>
      </p:grp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87540" y="2283718"/>
            <a:ext cx="6507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工艺流程分析</a:t>
            </a:r>
            <a:endParaRPr lang="zh-CN" altLang="en-US" sz="3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592" y="1954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工艺流程图说明</a:t>
            </a:r>
            <a:r>
              <a:rPr lang="zh-CN" altLang="en-US" sz="1800" b="1" dirty="0">
                <a:solidFill>
                  <a:schemeClr val="tx1"/>
                </a:solidFill>
              </a:rPr>
              <a:t>；</a:t>
            </a:r>
            <a:endParaRPr lang="en-US" altLang="zh-CN" sz="1800" b="1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1550" y="1069340"/>
            <a:ext cx="1730375" cy="29603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5" name="矩形 294"/>
          <p:cNvSpPr/>
          <p:nvPr/>
        </p:nvSpPr>
        <p:spPr>
          <a:xfrm>
            <a:off x="1107123" y="1955800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7" name="圆柱形 296"/>
          <p:cNvSpPr/>
          <p:nvPr/>
        </p:nvSpPr>
        <p:spPr>
          <a:xfrm>
            <a:off x="1615758" y="1237615"/>
            <a:ext cx="432435" cy="576580"/>
          </a:xfrm>
          <a:prstGeom prst="can">
            <a:avLst/>
          </a:prstGeom>
          <a:solidFill>
            <a:schemeClr val="bg1">
              <a:alpha val="67843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8" name="圆柱形 297"/>
          <p:cNvSpPr/>
          <p:nvPr/>
        </p:nvSpPr>
        <p:spPr>
          <a:xfrm>
            <a:off x="1615758" y="3325495"/>
            <a:ext cx="432435" cy="576580"/>
          </a:xfrm>
          <a:prstGeom prst="can">
            <a:avLst/>
          </a:prstGeom>
          <a:solidFill>
            <a:schemeClr val="bg1">
              <a:alpha val="67843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1" name="文本框 300"/>
          <p:cNvSpPr txBox="1"/>
          <p:nvPr/>
        </p:nvSpPr>
        <p:spPr>
          <a:xfrm>
            <a:off x="1662113" y="1381760"/>
            <a:ext cx="339725" cy="358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900"/>
              <a:t>取料</a:t>
            </a:r>
            <a:endParaRPr lang="zh-CN" altLang="en-US" sz="900"/>
          </a:p>
        </p:txBody>
      </p:sp>
      <p:sp>
        <p:nvSpPr>
          <p:cNvPr id="302" name="文本框 301"/>
          <p:cNvSpPr txBox="1"/>
          <p:nvPr/>
        </p:nvSpPr>
        <p:spPr>
          <a:xfrm>
            <a:off x="1670685" y="3469640"/>
            <a:ext cx="322580" cy="358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900"/>
              <a:t>下料</a:t>
            </a:r>
            <a:endParaRPr lang="zh-CN" altLang="en-US" sz="900"/>
          </a:p>
        </p:txBody>
      </p:sp>
      <p:sp>
        <p:nvSpPr>
          <p:cNvPr id="303" name="文本框 302"/>
          <p:cNvSpPr txBox="1"/>
          <p:nvPr/>
        </p:nvSpPr>
        <p:spPr>
          <a:xfrm>
            <a:off x="1213485" y="1961515"/>
            <a:ext cx="1774825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磨床</a:t>
            </a:r>
            <a:r>
              <a:rPr lang="en-US" altLang="zh-CN" sz="1200"/>
              <a:t>1--</a:t>
            </a:r>
            <a:r>
              <a:rPr lang="zh-CN" altLang="en-US" sz="1200"/>
              <a:t>加工大孔</a:t>
            </a:r>
            <a:endParaRPr lang="zh-CN" altLang="en-US" sz="1200"/>
          </a:p>
        </p:txBody>
      </p:sp>
      <p:sp>
        <p:nvSpPr>
          <p:cNvPr id="304" name="矩形 303"/>
          <p:cNvSpPr/>
          <p:nvPr/>
        </p:nvSpPr>
        <p:spPr>
          <a:xfrm>
            <a:off x="1107123" y="2416175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5" name="文本框 304"/>
          <p:cNvSpPr txBox="1"/>
          <p:nvPr/>
        </p:nvSpPr>
        <p:spPr>
          <a:xfrm>
            <a:off x="1428750" y="2421890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1200">
                <a:sym typeface="+mn-ea"/>
              </a:rPr>
              <a:t>工件换向</a:t>
            </a:r>
            <a:endParaRPr lang="zh-CN" altLang="en-US" sz="1200"/>
          </a:p>
        </p:txBody>
      </p:sp>
      <p:sp>
        <p:nvSpPr>
          <p:cNvPr id="312" name="下箭头 311"/>
          <p:cNvSpPr/>
          <p:nvPr/>
        </p:nvSpPr>
        <p:spPr>
          <a:xfrm>
            <a:off x="1794193" y="1817370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3" name="下箭头 312"/>
          <p:cNvSpPr/>
          <p:nvPr/>
        </p:nvSpPr>
        <p:spPr>
          <a:xfrm>
            <a:off x="1794193" y="3181350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4" name="下箭头 313"/>
          <p:cNvSpPr/>
          <p:nvPr/>
        </p:nvSpPr>
        <p:spPr>
          <a:xfrm>
            <a:off x="1794193" y="2258060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107123" y="2901950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213485" y="2907665"/>
            <a:ext cx="156591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>
                <a:sym typeface="+mn-ea"/>
              </a:rPr>
              <a:t>磨床</a:t>
            </a:r>
            <a:r>
              <a:rPr lang="en-US" altLang="zh-CN" sz="1200">
                <a:sym typeface="+mn-ea"/>
              </a:rPr>
              <a:t>2</a:t>
            </a:r>
            <a:r>
              <a:rPr lang="en-US" altLang="zh-CN" sz="1200">
                <a:sym typeface="+mn-ea"/>
              </a:rPr>
              <a:t>--</a:t>
            </a:r>
            <a:r>
              <a:rPr lang="zh-CN" altLang="en-US" sz="1200">
                <a:sym typeface="+mn-ea"/>
              </a:rPr>
              <a:t>加工小孔</a:t>
            </a:r>
            <a:endParaRPr lang="zh-CN" altLang="en-US" sz="1200"/>
          </a:p>
        </p:txBody>
      </p:sp>
      <p:sp>
        <p:nvSpPr>
          <p:cNvPr id="21" name="下箭头 20"/>
          <p:cNvSpPr/>
          <p:nvPr/>
        </p:nvSpPr>
        <p:spPr>
          <a:xfrm>
            <a:off x="1794193" y="2743835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34" name="组合 1933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013166" y="1584325"/>
            <a:ext cx="114300" cy="114300"/>
            <a:chOff x="-7840980" y="218440"/>
            <a:chExt cx="3657601" cy="6400801"/>
          </a:xfrm>
          <a:solidFill>
            <a:schemeClr val="accent1"/>
          </a:solidFill>
        </p:grpSpPr>
        <p:sp>
          <p:nvSpPr>
            <p:cNvPr id="1935" name="任意多边形: 形状 65"/>
            <p:cNvSpPr/>
            <p:nvPr>
              <p:custDataLst>
                <p:tags r:id="rId2"/>
              </p:custDataLst>
            </p:nvPr>
          </p:nvSpPr>
          <p:spPr>
            <a:xfrm>
              <a:off x="-7840980" y="218440"/>
              <a:ext cx="2171701" cy="2057401"/>
            </a:xfrm>
            <a:custGeom>
              <a:avLst/>
              <a:gdLst/>
              <a:ahLst/>
              <a:cxnLst/>
              <a:rect l="0" t="0" r="0" b="0"/>
              <a:pathLst>
                <a:path w="2171701" h="2057401">
                  <a:moveTo>
                    <a:pt x="1371600" y="1143000"/>
                  </a:moveTo>
                  <a:lnTo>
                    <a:pt x="2171700" y="0"/>
                  </a:lnTo>
                  <a:lnTo>
                    <a:pt x="571500" y="0"/>
                  </a:lnTo>
                  <a:lnTo>
                    <a:pt x="0" y="800100"/>
                  </a:lnTo>
                  <a:lnTo>
                    <a:pt x="0" y="2057400"/>
                  </a:lnTo>
                  <a:lnTo>
                    <a:pt x="1371600" y="20574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936" name="组合 1935"/>
            <p:cNvGrpSpPr/>
            <p:nvPr/>
          </p:nvGrpSpPr>
          <p:grpSpPr>
            <a:xfrm>
              <a:off x="-7840980" y="218440"/>
              <a:ext cx="3657601" cy="6400801"/>
              <a:chOff x="-7840980" y="218440"/>
              <a:chExt cx="3657601" cy="6400801"/>
            </a:xfrm>
            <a:grpFill/>
          </p:grpSpPr>
          <p:sp>
            <p:nvSpPr>
              <p:cNvPr id="1937" name="任意多边形: 形状 66"/>
              <p:cNvSpPr/>
              <p:nvPr>
                <p:custDataLst>
                  <p:tags r:id="rId3"/>
                </p:custDataLst>
              </p:nvPr>
            </p:nvSpPr>
            <p:spPr>
              <a:xfrm>
                <a:off x="-7840980" y="4561840"/>
                <a:ext cx="2057400" cy="2057400"/>
              </a:xfrm>
              <a:custGeom>
                <a:avLst/>
                <a:gdLst>
                  <a:gd name="connsiteX0" fmla="*/ 2057400 w 2057400"/>
                  <a:gd name="connsiteY0" fmla="*/ 914400 h 2057400"/>
                  <a:gd name="connsiteX1" fmla="*/ 1600200 w 2057400"/>
                  <a:gd name="connsiteY1" fmla="*/ 914400 h 2057400"/>
                  <a:gd name="connsiteX2" fmla="*/ 1371600 w 2057400"/>
                  <a:gd name="connsiteY2" fmla="*/ 685800 h 2057400"/>
                  <a:gd name="connsiteX3" fmla="*/ 1371600 w 2057400"/>
                  <a:gd name="connsiteY3" fmla="*/ 0 h 2057400"/>
                  <a:gd name="connsiteX4" fmla="*/ 0 w 2057400"/>
                  <a:gd name="connsiteY4" fmla="*/ 0 h 2057400"/>
                  <a:gd name="connsiteX5" fmla="*/ 0 w 2057400"/>
                  <a:gd name="connsiteY5" fmla="*/ 1257300 h 2057400"/>
                  <a:gd name="connsiteX6" fmla="*/ 571500 w 2057400"/>
                  <a:gd name="connsiteY6" fmla="*/ 2057400 h 2057400"/>
                  <a:gd name="connsiteX7" fmla="*/ 1257300 w 2057400"/>
                  <a:gd name="connsiteY7" fmla="*/ 2057400 h 2057400"/>
                  <a:gd name="connsiteX8" fmla="*/ 2057400 w 2057400"/>
                  <a:gd name="connsiteY8" fmla="*/ 91440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7400" h="2057400">
                    <a:moveTo>
                      <a:pt x="2057400" y="914400"/>
                    </a:moveTo>
                    <a:lnTo>
                      <a:pt x="1600200" y="914400"/>
                    </a:lnTo>
                    <a:lnTo>
                      <a:pt x="1371600" y="685800"/>
                    </a:lnTo>
                    <a:lnTo>
                      <a:pt x="1371600" y="0"/>
                    </a:lnTo>
                    <a:lnTo>
                      <a:pt x="0" y="0"/>
                    </a:lnTo>
                    <a:lnTo>
                      <a:pt x="0" y="1257300"/>
                    </a:lnTo>
                    <a:lnTo>
                      <a:pt x="571500" y="2057400"/>
                    </a:lnTo>
                    <a:lnTo>
                      <a:pt x="1257300" y="2057400"/>
                    </a:lnTo>
                    <a:lnTo>
                      <a:pt x="2057400" y="914400"/>
                    </a:lnTo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38" name="任意多边形: 形状 67"/>
              <p:cNvSpPr/>
              <p:nvPr>
                <p:custDataLst>
                  <p:tags r:id="rId4"/>
                </p:custDataLst>
              </p:nvPr>
            </p:nvSpPr>
            <p:spPr>
              <a:xfrm>
                <a:off x="-6697980" y="218440"/>
                <a:ext cx="2514601" cy="6400801"/>
              </a:xfrm>
              <a:custGeom>
                <a:avLst/>
                <a:gdLst/>
                <a:ahLst/>
                <a:cxnLst/>
                <a:rect l="0" t="0" r="0" b="0"/>
                <a:pathLst>
                  <a:path w="2514601" h="6400801">
                    <a:moveTo>
                      <a:pt x="2514600" y="800100"/>
                    </a:moveTo>
                    <a:lnTo>
                      <a:pt x="1943100" y="0"/>
                    </a:lnTo>
                    <a:lnTo>
                      <a:pt x="1257300" y="0"/>
                    </a:lnTo>
                    <a:lnTo>
                      <a:pt x="472440" y="1143000"/>
                    </a:lnTo>
                    <a:lnTo>
                      <a:pt x="914400" y="1143000"/>
                    </a:lnTo>
                    <a:lnTo>
                      <a:pt x="1143000" y="1371600"/>
                    </a:lnTo>
                    <a:lnTo>
                      <a:pt x="1143000" y="2400300"/>
                    </a:lnTo>
                    <a:lnTo>
                      <a:pt x="914400" y="2628900"/>
                    </a:lnTo>
                    <a:lnTo>
                      <a:pt x="0" y="2628900"/>
                    </a:lnTo>
                    <a:lnTo>
                      <a:pt x="0" y="3771900"/>
                    </a:lnTo>
                    <a:lnTo>
                      <a:pt x="914400" y="3771900"/>
                    </a:lnTo>
                    <a:lnTo>
                      <a:pt x="1143000" y="4000500"/>
                    </a:lnTo>
                    <a:lnTo>
                      <a:pt x="1143000" y="5257800"/>
                    </a:lnTo>
                    <a:lnTo>
                      <a:pt x="342900" y="6400800"/>
                    </a:lnTo>
                    <a:lnTo>
                      <a:pt x="1943100" y="6400800"/>
                    </a:lnTo>
                    <a:lnTo>
                      <a:pt x="2514600" y="5600700"/>
                    </a:lnTo>
                    <a:lnTo>
                      <a:pt x="2514600" y="3543300"/>
                    </a:lnTo>
                    <a:lnTo>
                      <a:pt x="2057400" y="3200400"/>
                    </a:lnTo>
                    <a:lnTo>
                      <a:pt x="2514600" y="2857500"/>
                    </a:lnTo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grpSp>
        <p:nvGrpSpPr>
          <p:cNvPr id="1939" name="组合 1938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013166" y="1361440"/>
            <a:ext cx="114300" cy="114300"/>
            <a:chOff x="-12412980" y="218440"/>
            <a:chExt cx="3657601" cy="6400801"/>
          </a:xfrm>
          <a:solidFill>
            <a:schemeClr val="accent1"/>
          </a:solidFill>
        </p:grpSpPr>
        <p:sp>
          <p:nvSpPr>
            <p:cNvPr id="1940" name="任意多边形: 形状 70"/>
            <p:cNvSpPr/>
            <p:nvPr>
              <p:custDataLst>
                <p:tags r:id="rId6"/>
              </p:custDataLst>
            </p:nvPr>
          </p:nvSpPr>
          <p:spPr>
            <a:xfrm>
              <a:off x="-12412980" y="218440"/>
              <a:ext cx="2171701" cy="2057401"/>
            </a:xfrm>
            <a:custGeom>
              <a:avLst/>
              <a:gdLst/>
              <a:ahLst/>
              <a:cxnLst/>
              <a:rect l="0" t="0" r="0" b="0"/>
              <a:pathLst>
                <a:path w="2171701" h="2057401">
                  <a:moveTo>
                    <a:pt x="1371600" y="1143000"/>
                  </a:moveTo>
                  <a:lnTo>
                    <a:pt x="2171700" y="0"/>
                  </a:lnTo>
                  <a:lnTo>
                    <a:pt x="571500" y="0"/>
                  </a:lnTo>
                  <a:lnTo>
                    <a:pt x="0" y="800100"/>
                  </a:lnTo>
                  <a:lnTo>
                    <a:pt x="0" y="2057400"/>
                  </a:lnTo>
                  <a:lnTo>
                    <a:pt x="1371600" y="20574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941" name="组合 1940"/>
            <p:cNvGrpSpPr/>
            <p:nvPr/>
          </p:nvGrpSpPr>
          <p:grpSpPr>
            <a:xfrm>
              <a:off x="-12412980" y="218440"/>
              <a:ext cx="3657601" cy="6400801"/>
              <a:chOff x="-12412980" y="218440"/>
              <a:chExt cx="3657601" cy="6400801"/>
            </a:xfrm>
            <a:grpFill/>
          </p:grpSpPr>
          <p:sp>
            <p:nvSpPr>
              <p:cNvPr id="1942" name="任意多边形: 形状 71"/>
              <p:cNvSpPr/>
              <p:nvPr>
                <p:custDataLst>
                  <p:tags r:id="rId7"/>
                </p:custDataLst>
              </p:nvPr>
            </p:nvSpPr>
            <p:spPr>
              <a:xfrm>
                <a:off x="-12412980" y="218440"/>
                <a:ext cx="3657601" cy="6400801"/>
              </a:xfrm>
              <a:custGeom>
                <a:avLst/>
                <a:gdLst/>
                <a:ahLst/>
                <a:cxnLst/>
                <a:rect l="0" t="0" r="0" b="0"/>
                <a:pathLst>
                  <a:path w="3657601" h="6400801">
                    <a:moveTo>
                      <a:pt x="1257300" y="5257800"/>
                    </a:moveTo>
                    <a:lnTo>
                      <a:pt x="1257300" y="4914900"/>
                    </a:lnTo>
                    <a:lnTo>
                      <a:pt x="3657600" y="2743200"/>
                    </a:lnTo>
                    <a:lnTo>
                      <a:pt x="3657600" y="800100"/>
                    </a:lnTo>
                    <a:lnTo>
                      <a:pt x="3086100" y="0"/>
                    </a:lnTo>
                    <a:lnTo>
                      <a:pt x="2400300" y="0"/>
                    </a:lnTo>
                    <a:lnTo>
                      <a:pt x="1600200" y="1143000"/>
                    </a:lnTo>
                    <a:lnTo>
                      <a:pt x="2286000" y="1143000"/>
                    </a:lnTo>
                    <a:lnTo>
                      <a:pt x="2286000" y="2400300"/>
                    </a:lnTo>
                    <a:lnTo>
                      <a:pt x="0" y="4343400"/>
                    </a:lnTo>
                    <a:lnTo>
                      <a:pt x="0" y="6400800"/>
                    </a:lnTo>
                    <a:lnTo>
                      <a:pt x="2857500" y="6400800"/>
                    </a:lnTo>
                    <a:lnTo>
                      <a:pt x="3657600" y="5257800"/>
                    </a:lnTo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43" name="任意多边形: 形状 72"/>
              <p:cNvSpPr/>
              <p:nvPr>
                <p:custDataLst>
                  <p:tags r:id="rId8"/>
                </p:custDataLst>
              </p:nvPr>
            </p:nvSpPr>
            <p:spPr>
              <a:xfrm>
                <a:off x="-9326880" y="5803900"/>
                <a:ext cx="571500" cy="815340"/>
              </a:xfrm>
              <a:custGeom>
                <a:avLst/>
                <a:gdLst>
                  <a:gd name="connsiteX0" fmla="*/ 0 w 571500"/>
                  <a:gd name="connsiteY0" fmla="*/ 815340 h 815340"/>
                  <a:gd name="connsiteX1" fmla="*/ 571500 w 571500"/>
                  <a:gd name="connsiteY1" fmla="*/ 815340 h 815340"/>
                  <a:gd name="connsiteX2" fmla="*/ 571500 w 571500"/>
                  <a:gd name="connsiteY2" fmla="*/ 0 h 815340"/>
                  <a:gd name="connsiteX3" fmla="*/ 0 w 571500"/>
                  <a:gd name="connsiteY3" fmla="*/ 815340 h 81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815340">
                    <a:moveTo>
                      <a:pt x="0" y="815340"/>
                    </a:moveTo>
                    <a:lnTo>
                      <a:pt x="571500" y="815340"/>
                    </a:lnTo>
                    <a:lnTo>
                      <a:pt x="571500" y="0"/>
                    </a:lnTo>
                    <a:lnTo>
                      <a:pt x="0" y="815340"/>
                    </a:lnTo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grpSp>
        <p:nvGrpSpPr>
          <p:cNvPr id="1944" name="组合 1943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3013166" y="1138555"/>
            <a:ext cx="114300" cy="114300"/>
            <a:chOff x="-16984980" y="218440"/>
            <a:chExt cx="3657600" cy="6400801"/>
          </a:xfrm>
          <a:solidFill>
            <a:schemeClr val="accent1"/>
          </a:solidFill>
        </p:grpSpPr>
        <p:sp>
          <p:nvSpPr>
            <p:cNvPr id="1945" name="任意多边形: 形状 78"/>
            <p:cNvSpPr/>
            <p:nvPr>
              <p:custDataLst>
                <p:tags r:id="rId10"/>
              </p:custDataLst>
            </p:nvPr>
          </p:nvSpPr>
          <p:spPr>
            <a:xfrm>
              <a:off x="-13898880" y="5812790"/>
              <a:ext cx="571500" cy="806450"/>
            </a:xfrm>
            <a:custGeom>
              <a:avLst/>
              <a:gdLst>
                <a:gd name="connsiteX0" fmla="*/ 0 w 571500"/>
                <a:gd name="connsiteY0" fmla="*/ 806450 h 806450"/>
                <a:gd name="connsiteX1" fmla="*/ 571500 w 571500"/>
                <a:gd name="connsiteY1" fmla="*/ 806450 h 806450"/>
                <a:gd name="connsiteX2" fmla="*/ 565150 w 571500"/>
                <a:gd name="connsiteY2" fmla="*/ 0 h 806450"/>
                <a:gd name="connsiteX3" fmla="*/ 0 w 571500"/>
                <a:gd name="connsiteY3" fmla="*/ 806450 h 80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806450">
                  <a:moveTo>
                    <a:pt x="0" y="806450"/>
                  </a:moveTo>
                  <a:lnTo>
                    <a:pt x="571500" y="806450"/>
                  </a:lnTo>
                  <a:lnTo>
                    <a:pt x="565150" y="0"/>
                  </a:lnTo>
                  <a:lnTo>
                    <a:pt x="0" y="80645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46" name="任意多边形: 形状 79"/>
            <p:cNvSpPr/>
            <p:nvPr>
              <p:custDataLst>
                <p:tags r:id="rId11"/>
              </p:custDataLst>
            </p:nvPr>
          </p:nvSpPr>
          <p:spPr>
            <a:xfrm>
              <a:off x="-16984980" y="218440"/>
              <a:ext cx="3648711" cy="6400801"/>
            </a:xfrm>
            <a:custGeom>
              <a:avLst/>
              <a:gdLst/>
              <a:ahLst/>
              <a:cxnLst/>
              <a:rect l="0" t="0" r="0" b="0"/>
              <a:pathLst>
                <a:path w="3648711" h="6400801">
                  <a:moveTo>
                    <a:pt x="3648710" y="5257800"/>
                  </a:moveTo>
                  <a:lnTo>
                    <a:pt x="2514600" y="5257800"/>
                  </a:lnTo>
                  <a:lnTo>
                    <a:pt x="2514600" y="0"/>
                  </a:lnTo>
                  <a:lnTo>
                    <a:pt x="1028700" y="0"/>
                  </a:lnTo>
                  <a:lnTo>
                    <a:pt x="457200" y="800100"/>
                  </a:lnTo>
                  <a:lnTo>
                    <a:pt x="457200" y="1600200"/>
                  </a:lnTo>
                  <a:lnTo>
                    <a:pt x="1143000" y="1600200"/>
                  </a:lnTo>
                  <a:lnTo>
                    <a:pt x="1143000" y="5257800"/>
                  </a:lnTo>
                  <a:lnTo>
                    <a:pt x="0" y="5257800"/>
                  </a:lnTo>
                  <a:lnTo>
                    <a:pt x="0" y="6400800"/>
                  </a:lnTo>
                  <a:lnTo>
                    <a:pt x="1136650" y="6400800"/>
                  </a:lnTo>
                  <a:lnTo>
                    <a:pt x="2687319" y="6400800"/>
                  </a:lnTo>
                  <a:lnTo>
                    <a:pt x="2857500" y="6400800"/>
                  </a:lnTo>
                  <a:lnTo>
                    <a:pt x="3648710" y="52705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947" name="组合 1946"/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3013166" y="2030095"/>
            <a:ext cx="114300" cy="114300"/>
            <a:chOff x="1303020" y="218440"/>
            <a:chExt cx="3657601" cy="6400801"/>
          </a:xfrm>
          <a:solidFill>
            <a:schemeClr val="accent1"/>
          </a:solidFill>
        </p:grpSpPr>
        <p:sp>
          <p:nvSpPr>
            <p:cNvPr id="1948" name="任意多边形: 形状 81"/>
            <p:cNvSpPr/>
            <p:nvPr>
              <p:custDataLst>
                <p:tags r:id="rId13"/>
              </p:custDataLst>
            </p:nvPr>
          </p:nvSpPr>
          <p:spPr>
            <a:xfrm>
              <a:off x="1303020" y="4676140"/>
              <a:ext cx="2057401" cy="1943101"/>
            </a:xfrm>
            <a:custGeom>
              <a:avLst/>
              <a:gdLst/>
              <a:ahLst/>
              <a:cxnLst/>
              <a:rect l="0" t="0" r="0" b="0"/>
              <a:pathLst>
                <a:path w="2057401" h="1943101">
                  <a:moveTo>
                    <a:pt x="1600200" y="800100"/>
                  </a:moveTo>
                  <a:lnTo>
                    <a:pt x="1371600" y="571500"/>
                  </a:lnTo>
                  <a:lnTo>
                    <a:pt x="1371600" y="0"/>
                  </a:lnTo>
                  <a:lnTo>
                    <a:pt x="0" y="0"/>
                  </a:lnTo>
                  <a:lnTo>
                    <a:pt x="0" y="1143000"/>
                  </a:lnTo>
                  <a:lnTo>
                    <a:pt x="571500" y="1943100"/>
                  </a:lnTo>
                  <a:lnTo>
                    <a:pt x="1257300" y="1943100"/>
                  </a:lnTo>
                  <a:lnTo>
                    <a:pt x="2057400" y="8001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49" name="任意多边形: 形状 82"/>
            <p:cNvSpPr/>
            <p:nvPr>
              <p:custDataLst>
                <p:tags r:id="rId14"/>
              </p:custDataLst>
            </p:nvPr>
          </p:nvSpPr>
          <p:spPr>
            <a:xfrm>
              <a:off x="1303020" y="218440"/>
              <a:ext cx="3657601" cy="6400801"/>
            </a:xfrm>
            <a:custGeom>
              <a:avLst/>
              <a:gdLst/>
              <a:ahLst/>
              <a:cxnLst/>
              <a:rect l="0" t="0" r="0" b="0"/>
              <a:pathLst>
                <a:path w="3657601" h="6400801">
                  <a:moveTo>
                    <a:pt x="1371600" y="2400300"/>
                  </a:moveTo>
                  <a:lnTo>
                    <a:pt x="1371600" y="11430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3771900"/>
                  </a:lnTo>
                  <a:lnTo>
                    <a:pt x="1371600" y="3771900"/>
                  </a:lnTo>
                  <a:lnTo>
                    <a:pt x="1600200" y="3543300"/>
                  </a:lnTo>
                  <a:lnTo>
                    <a:pt x="2057400" y="3543300"/>
                  </a:lnTo>
                  <a:lnTo>
                    <a:pt x="2286000" y="3771900"/>
                  </a:lnTo>
                  <a:lnTo>
                    <a:pt x="2286000" y="5257800"/>
                  </a:lnTo>
                  <a:lnTo>
                    <a:pt x="1485900" y="6400800"/>
                  </a:lnTo>
                  <a:lnTo>
                    <a:pt x="3086100" y="6400800"/>
                  </a:lnTo>
                  <a:lnTo>
                    <a:pt x="3657600" y="5600700"/>
                  </a:lnTo>
                  <a:lnTo>
                    <a:pt x="3657600" y="3200400"/>
                  </a:lnTo>
                  <a:lnTo>
                    <a:pt x="3086100" y="24003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50" name="任意多边形: 形状 83"/>
            <p:cNvSpPr/>
            <p:nvPr>
              <p:custDataLst>
                <p:tags r:id="rId15"/>
              </p:custDataLst>
            </p:nvPr>
          </p:nvSpPr>
          <p:spPr>
            <a:xfrm>
              <a:off x="2903220" y="218440"/>
              <a:ext cx="2057401" cy="1143001"/>
            </a:xfrm>
            <a:custGeom>
              <a:avLst/>
              <a:gdLst/>
              <a:ahLst/>
              <a:cxnLst/>
              <a:rect l="0" t="0" r="0" b="0"/>
              <a:pathLst>
                <a:path w="2057401" h="1143001">
                  <a:moveTo>
                    <a:pt x="800100" y="0"/>
                  </a:moveTo>
                  <a:lnTo>
                    <a:pt x="0" y="1143000"/>
                  </a:lnTo>
                  <a:lnTo>
                    <a:pt x="2057400" y="1143000"/>
                  </a:lnTo>
                  <a:lnTo>
                    <a:pt x="2057400" y="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961" name="组合 1960"/>
          <p:cNvGrpSpPr>
            <a:grpSpLocks noChangeAspect="1"/>
          </p:cNvGrpSpPr>
          <p:nvPr>
            <p:custDataLst>
              <p:tags r:id="rId16"/>
            </p:custDataLst>
          </p:nvPr>
        </p:nvGrpSpPr>
        <p:grpSpPr>
          <a:xfrm>
            <a:off x="3013166" y="1807210"/>
            <a:ext cx="114300" cy="114300"/>
            <a:chOff x="0" y="0"/>
            <a:chExt cx="3657601" cy="6400801"/>
          </a:xfrm>
          <a:solidFill>
            <a:schemeClr val="accent1"/>
          </a:solidFill>
        </p:grpSpPr>
        <p:sp>
          <p:nvSpPr>
            <p:cNvPr id="1962" name="任意多边形: 形状 1"/>
            <p:cNvSpPr/>
            <p:nvPr>
              <p:custDataLst>
                <p:tags r:id="rId17"/>
              </p:custDataLst>
            </p:nvPr>
          </p:nvSpPr>
          <p:spPr>
            <a:xfrm>
              <a:off x="0" y="0"/>
              <a:ext cx="1892301" cy="4800601"/>
            </a:xfrm>
            <a:custGeom>
              <a:avLst/>
              <a:gdLst/>
              <a:ahLst/>
              <a:cxnLst/>
              <a:rect l="0" t="0" r="0" b="0"/>
              <a:pathLst>
                <a:path w="1892301" h="4800601">
                  <a:moveTo>
                    <a:pt x="1358900" y="3657600"/>
                  </a:moveTo>
                  <a:lnTo>
                    <a:pt x="1816100" y="0"/>
                  </a:lnTo>
                  <a:lnTo>
                    <a:pt x="635000" y="0"/>
                  </a:lnTo>
                  <a:lnTo>
                    <a:pt x="0" y="4800600"/>
                  </a:lnTo>
                  <a:lnTo>
                    <a:pt x="1092200" y="4800600"/>
                  </a:lnTo>
                  <a:lnTo>
                    <a:pt x="1892300" y="36576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63" name="任意多边形: 形状 2"/>
            <p:cNvSpPr/>
            <p:nvPr>
              <p:custDataLst>
                <p:tags r:id="rId18"/>
              </p:custDataLst>
            </p:nvPr>
          </p:nvSpPr>
          <p:spPr>
            <a:xfrm>
              <a:off x="1320800" y="0"/>
              <a:ext cx="2336801" cy="6400801"/>
            </a:xfrm>
            <a:custGeom>
              <a:avLst/>
              <a:gdLst/>
              <a:ahLst/>
              <a:cxnLst/>
              <a:rect l="0" t="0" r="0" b="0"/>
              <a:pathLst>
                <a:path w="2336801" h="6400801">
                  <a:moveTo>
                    <a:pt x="1955800" y="3657600"/>
                  </a:moveTo>
                  <a:lnTo>
                    <a:pt x="1955800" y="0"/>
                  </a:lnTo>
                  <a:lnTo>
                    <a:pt x="800100" y="0"/>
                  </a:lnTo>
                  <a:lnTo>
                    <a:pt x="800100" y="3657600"/>
                  </a:lnTo>
                  <a:lnTo>
                    <a:pt x="0" y="4800600"/>
                  </a:lnTo>
                  <a:lnTo>
                    <a:pt x="800100" y="4800600"/>
                  </a:lnTo>
                  <a:lnTo>
                    <a:pt x="800100" y="6400800"/>
                  </a:lnTo>
                  <a:lnTo>
                    <a:pt x="1955800" y="6400800"/>
                  </a:lnTo>
                  <a:lnTo>
                    <a:pt x="1955800" y="4800600"/>
                  </a:lnTo>
                  <a:lnTo>
                    <a:pt x="2336800" y="4800600"/>
                  </a:lnTo>
                  <a:lnTo>
                    <a:pt x="2336800" y="36576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967" name="文本框 1966"/>
          <p:cNvSpPr txBox="1"/>
          <p:nvPr>
            <p:custDataLst>
              <p:tags r:id="rId19"/>
            </p:custDataLst>
          </p:nvPr>
        </p:nvSpPr>
        <p:spPr>
          <a:xfrm>
            <a:off x="3203575" y="1131570"/>
            <a:ext cx="4737735" cy="110109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b="1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宋体" panose="02010600030101010101" pitchFamily="2" charset="-122"/>
                <a:sym typeface="+mn-ea"/>
              </a:rPr>
              <a:t>取料：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FillTx/>
                <a:latin typeface="宋体" panose="02010600030101010101" pitchFamily="2" charset="-122"/>
                <a:sym typeface="+mn-ea"/>
              </a:rPr>
              <a:t>振动盘上料后，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桁架抓手抓取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待加工件，搬运到磨床</a:t>
            </a: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上方待机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磨床</a:t>
            </a:r>
            <a:r>
              <a:rPr lang="en-US" altLang="zh-CN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1--</a:t>
            </a:r>
            <a:r>
              <a:rPr lang="zh-CN" alt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加工大孔：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桁架抓手先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卸下磨床</a:t>
            </a: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加工完成工件，后装上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待加工件，运行磨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床加工</a:t>
            </a:r>
            <a:r>
              <a:rPr lang="zh-CN" altLang="en-US" sz="800">
                <a:effectLst/>
                <a:sym typeface="+mn-ea"/>
              </a:rPr>
              <a:t>大孔</a:t>
            </a: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         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工件换向：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磨床</a:t>
            </a: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加工完成工件在换向装置给工件换向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磨床</a:t>
            </a:r>
            <a:r>
              <a:rPr lang="en-US" altLang="zh-CN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2--</a:t>
            </a:r>
            <a:r>
              <a:rPr lang="zh-CN" alt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加工小孔：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桁架抓手先卸下磨床</a:t>
            </a: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加工完成工件，后装上待加工件，运行磨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床加工</a:t>
            </a:r>
            <a:r>
              <a:rPr lang="zh-CN" altLang="en-US" sz="800">
                <a:effectLst/>
                <a:sym typeface="+mn-ea"/>
              </a:rPr>
              <a:t>小</a:t>
            </a:r>
            <a:r>
              <a:rPr lang="zh-CN" altLang="en-US" sz="800">
                <a:effectLst/>
                <a:sym typeface="+mn-ea"/>
              </a:rPr>
              <a:t>孔</a:t>
            </a: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b="1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宋体" panose="02010600030101010101" pitchFamily="2" charset="-122"/>
                <a:sym typeface="+mn-ea"/>
              </a:rPr>
              <a:t>下料：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桁架抓手搬运磨床</a:t>
            </a: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加工完成工件，到达指定位置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松开工件完成下料</a:t>
            </a:r>
            <a:endParaRPr lang="zh-CN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6145" y="2945130"/>
            <a:ext cx="3268345" cy="11804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461885" y="3122930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916805" y="3122930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765165" y="3122930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613525" y="3122930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461885" y="3181350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>
                <a:sym typeface="+mn-ea"/>
              </a:rPr>
              <a:t>01</a:t>
            </a:r>
            <a:endParaRPr lang="zh-CN" altLang="en-US" sz="1200"/>
          </a:p>
          <a:p>
            <a:r>
              <a:rPr lang="zh-CN" altLang="en-US" sz="1200"/>
              <a:t>快</a:t>
            </a:r>
            <a:endParaRPr lang="zh-CN" altLang="en-US" sz="1200"/>
          </a:p>
          <a:p>
            <a:r>
              <a:rPr lang="zh-CN" altLang="en-US" sz="1200"/>
              <a:t>磨</a:t>
            </a:r>
            <a:r>
              <a:rPr lang="en-US" altLang="zh-CN" sz="1200"/>
              <a:t>     </a:t>
            </a:r>
            <a:endParaRPr lang="en-US" altLang="zh-CN" sz="1200"/>
          </a:p>
        </p:txBody>
      </p:sp>
      <p:sp>
        <p:nvSpPr>
          <p:cNvPr id="26" name="文本框 25"/>
          <p:cNvSpPr txBox="1"/>
          <p:nvPr/>
        </p:nvSpPr>
        <p:spPr>
          <a:xfrm>
            <a:off x="4916805" y="3181350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>
                <a:sym typeface="+mn-ea"/>
              </a:rPr>
              <a:t>04</a:t>
            </a:r>
            <a:endParaRPr lang="en-US" altLang="zh-CN" sz="1200"/>
          </a:p>
          <a:p>
            <a:r>
              <a:rPr lang="zh-CN" altLang="en-US" sz="1200"/>
              <a:t>修圆</a:t>
            </a:r>
            <a:r>
              <a:rPr lang="en-US" altLang="zh-CN" sz="1200"/>
              <a:t>     </a:t>
            </a:r>
            <a:endParaRPr lang="en-US" altLang="zh-CN" sz="1200"/>
          </a:p>
        </p:txBody>
      </p:sp>
      <p:sp>
        <p:nvSpPr>
          <p:cNvPr id="27" name="文本框 26"/>
          <p:cNvSpPr txBox="1"/>
          <p:nvPr/>
        </p:nvSpPr>
        <p:spPr>
          <a:xfrm>
            <a:off x="5765165" y="3181350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>
                <a:sym typeface="+mn-ea"/>
              </a:rPr>
              <a:t>03</a:t>
            </a:r>
            <a:endParaRPr lang="en-US" altLang="zh-CN" sz="1200"/>
          </a:p>
          <a:p>
            <a:r>
              <a:rPr lang="zh-CN" altLang="en-US" sz="1200"/>
              <a:t>超精磨</a:t>
            </a:r>
            <a:r>
              <a:rPr lang="en-US" altLang="zh-CN" sz="1200"/>
              <a:t>     </a:t>
            </a:r>
            <a:endParaRPr lang="en-US" altLang="zh-CN" sz="1200"/>
          </a:p>
        </p:txBody>
      </p:sp>
      <p:sp>
        <p:nvSpPr>
          <p:cNvPr id="28" name="文本框 27"/>
          <p:cNvSpPr txBox="1"/>
          <p:nvPr/>
        </p:nvSpPr>
        <p:spPr>
          <a:xfrm>
            <a:off x="6613525" y="3181350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>
                <a:sym typeface="+mn-ea"/>
              </a:rPr>
              <a:t>02</a:t>
            </a:r>
            <a:endParaRPr lang="en-US" altLang="zh-CN" sz="1200"/>
          </a:p>
          <a:p>
            <a:r>
              <a:rPr lang="zh-CN" altLang="en-US" sz="1200"/>
              <a:t>精磨</a:t>
            </a:r>
            <a:r>
              <a:rPr lang="en-US" altLang="zh-CN" sz="1200"/>
              <a:t>     </a:t>
            </a:r>
            <a:endParaRPr lang="en-US" altLang="zh-CN" sz="1200"/>
          </a:p>
        </p:txBody>
      </p:sp>
      <p:sp>
        <p:nvSpPr>
          <p:cNvPr id="29" name="环形箭头 28"/>
          <p:cNvSpPr/>
          <p:nvPr/>
        </p:nvSpPr>
        <p:spPr>
          <a:xfrm flipH="1">
            <a:off x="6797675" y="2652395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环形箭头 29"/>
          <p:cNvSpPr/>
          <p:nvPr/>
        </p:nvSpPr>
        <p:spPr>
          <a:xfrm flipH="1">
            <a:off x="5880100" y="2651760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环形箭头 30"/>
          <p:cNvSpPr/>
          <p:nvPr/>
        </p:nvSpPr>
        <p:spPr>
          <a:xfrm flipH="1">
            <a:off x="4994910" y="2653030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716905" y="4175760"/>
            <a:ext cx="167259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磨床加工大小孔流程</a:t>
            </a:r>
            <a:endParaRPr lang="zh-CN" altLang="en-US" sz="1200"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592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tx1"/>
                </a:solidFill>
              </a:rPr>
              <a:t>磨床示意图；</a:t>
            </a:r>
            <a:endParaRPr lang="en-US" altLang="zh-CN" sz="1800" b="1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3440" y="915670"/>
            <a:ext cx="2450465" cy="3268345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 flipV="1">
            <a:off x="4067810" y="1707515"/>
            <a:ext cx="1800225" cy="6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3420110" y="2122805"/>
            <a:ext cx="2447925" cy="171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3563620" y="1275715"/>
            <a:ext cx="23044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4" name="矩形 303"/>
          <p:cNvSpPr/>
          <p:nvPr/>
        </p:nvSpPr>
        <p:spPr>
          <a:xfrm>
            <a:off x="5867718" y="1131570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5" name="文本框 304"/>
          <p:cNvSpPr txBox="1"/>
          <p:nvPr/>
        </p:nvSpPr>
        <p:spPr>
          <a:xfrm>
            <a:off x="6296978" y="1137285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1200">
                <a:sym typeface="+mn-ea"/>
              </a:rPr>
              <a:t>切削液</a:t>
            </a:r>
            <a:endParaRPr lang="zh-CN" altLang="en-US" sz="1200"/>
          </a:p>
        </p:txBody>
      </p:sp>
      <p:sp>
        <p:nvSpPr>
          <p:cNvPr id="11" name="矩形 10"/>
          <p:cNvSpPr/>
          <p:nvPr/>
        </p:nvSpPr>
        <p:spPr>
          <a:xfrm>
            <a:off x="5867718" y="1564005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296978" y="1569720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1200">
                <a:sym typeface="+mn-ea"/>
              </a:rPr>
              <a:t>主轴</a:t>
            </a:r>
            <a:endParaRPr lang="zh-CN" altLang="en-US" sz="1200"/>
          </a:p>
        </p:txBody>
      </p:sp>
      <p:sp>
        <p:nvSpPr>
          <p:cNvPr id="13" name="矩形 12"/>
          <p:cNvSpPr/>
          <p:nvPr/>
        </p:nvSpPr>
        <p:spPr>
          <a:xfrm>
            <a:off x="5867718" y="1995805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296978" y="2001520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1200">
                <a:sym typeface="+mn-ea"/>
              </a:rPr>
              <a:t>刀具</a:t>
            </a:r>
            <a:endParaRPr lang="zh-CN" altLang="en-US" sz="1200"/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3851910" y="1851660"/>
            <a:ext cx="2016125" cy="1008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5867718" y="2715895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96978" y="2721610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1200">
                <a:sym typeface="+mn-ea"/>
              </a:rPr>
              <a:t>进给轴</a:t>
            </a:r>
            <a:endParaRPr lang="zh-CN" altLang="en-US" sz="1200"/>
          </a:p>
        </p:txBody>
      </p:sp>
      <p:cxnSp>
        <p:nvCxnSpPr>
          <p:cNvPr id="18" name="直接箭头连接符 17"/>
          <p:cNvCxnSpPr>
            <a:stCxn id="19" idx="1"/>
          </p:cNvCxnSpPr>
          <p:nvPr/>
        </p:nvCxnSpPr>
        <p:spPr>
          <a:xfrm flipH="1" flipV="1">
            <a:off x="2269490" y="2963545"/>
            <a:ext cx="3598545" cy="6165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867718" y="3435985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296978" y="3441700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1200">
                <a:sym typeface="+mn-ea"/>
              </a:rPr>
              <a:t>桁架抓手</a:t>
            </a:r>
            <a:endParaRPr lang="zh-CN" altLang="en-US" sz="120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38676" y="1878806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39854" y="2223274"/>
            <a:ext cx="65076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项目需求分析</a:t>
            </a:r>
            <a:endParaRPr lang="en-US" altLang="zh-CN" sz="3000" dirty="0"/>
          </a:p>
          <a:p>
            <a:endParaRPr lang="en-US" altLang="zh-CN" sz="3000" dirty="0"/>
          </a:p>
          <a:p>
            <a:endParaRPr lang="en-US" altLang="zh-CN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1764704" y="341330"/>
            <a:ext cx="6930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9910" y="1703995"/>
            <a:ext cx="3420982" cy="23069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速度：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0~1500mm/s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运动模式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可选快慢速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;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运动速率：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~100% ;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手摇轮：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屏幕防呆：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个触摸屏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16"/>
          <p:cNvSpPr txBox="1"/>
          <p:nvPr/>
        </p:nvSpPr>
        <p:spPr>
          <a:xfrm>
            <a:off x="2699910" y="1204103"/>
            <a:ext cx="2803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/>
              <a:t>性能指标要求：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9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9"/>
  <p:tag name="KSO_WM_UNIT_TEXTBOXSTYLE_SHAPETYPE" val="1"/>
  <p:tag name="KSO_WM_UNIT_TEXTBOXSTYLE_ADJUSTLEFT" val="0_14.10165"/>
  <p:tag name="KSO_WM_UNIT_TEXTBOXSTYLE_ADJUSTTOP" val="0_299.584"/>
  <p:tag name="KSO_WM_UNIT_TEXTBOXSTYLE_DECORATEINDEX" val="1"/>
  <p:tag name="KSO_WM_UNIT_TEXTBOXSTYLE_GUID" val="{0131be1f-bf12-45b8-acdc-99e154e50664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0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1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2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2"/>
  <p:tag name="KSO_WM_UNIT_TEXTBOXSTYLE_SHAPETYPE" val="1"/>
  <p:tag name="KSO_WM_UNIT_TEXTBOXSTYLE_ADJUSTLEFT" val="0_721.1166"/>
  <p:tag name="KSO_WM_UNIT_TEXTBOXSTYLE_ADJUSTTOP" val="0_299.584"/>
  <p:tag name="KSO_WM_UNIT_TEXTBOXSTYLE_DECORATEINDEX" val="5"/>
  <p:tag name="KSO_WM_UNIT_TEXTBOXSTYLE_GUID" val="{0131be1f-bf12-45b8-acdc-99e154e50664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3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4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5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6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6"/>
  <p:tag name="KSO_WM_UNIT_TEXTBOXSTYLE_SHAPETYPE" val="1"/>
  <p:tag name="KSO_WM_UNIT_TEXTBOXSTYLE_ADJUSTLEFT" val="0_544.3676"/>
  <p:tag name="KSO_WM_UNIT_TEXTBOXSTYLE_ADJUSTTOP" val="0_299.6352"/>
  <p:tag name="KSO_WM_UNIT_TEXTBOXSTYLE_DECORATEINDEX" val="4"/>
  <p:tag name="KSO_WM_UNIT_TEXTBOXSTYLE_GUID" val="{0131be1f-bf12-45b8-acdc-99e154e50664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7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8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1_1*f*1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0131be1f-bf12-45b8-acdc-99e154e50664}"/>
  <p:tag name="KSO_WM_UNIT_TEXTBOXSTYLE_TEMPLATEID" val="3139424"/>
  <p:tag name="KSO_WM_UNIT_TEXTBOXSTYLE_TYPE" val="8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6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9e0c49b1-02fe-453a-a5b2-156f20d25523}"/>
  <p:tag name="KSO_WM_UNIT_TEXTBOXSTYLE_TEMPLATEID" val="3132718"/>
  <p:tag name="KSO_WM_UNIT_TEXTBOXSTYLE_TYPE" val="8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7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7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  <p:tag name="KSO_WM_UNIT_TEXTBOXSTYLE_TEMPLATEID" val="3135364"/>
  <p:tag name="KSO_WM_UNIT_TEXTBOXSTYLE_TYPE" val="8"/>
</p:tagLst>
</file>

<file path=ppt/tags/tag144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7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7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  <p:tag name="KSO_WM_UNIT_TEXTBOXSTYLE_TEMPLATEID" val="3135364"/>
  <p:tag name="KSO_WM_UNIT_TEXTBOXSTYLE_TYPE" val="8"/>
</p:tagLst>
</file>

<file path=ppt/tags/tag145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7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7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  <p:tag name="KSO_WM_UNIT_TEXTBOXSTYLE_TEMPLATEID" val="3135364"/>
  <p:tag name="KSO_WM_UNIT_TEXTBOXSTYLE_TYPE" val="8"/>
</p:tagLst>
</file>

<file path=ppt/tags/tag146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7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7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  <p:tag name="KSO_WM_UNIT_TEXTBOXSTYLE_TEMPLATEID" val="3135364"/>
  <p:tag name="KSO_WM_UNIT_TEXTBOXSTYLE_TYPE" val="8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COMMONDATA" val="eyJoZGlkIjoiMjU1NzdkYmY2NzA3ZjgxNTA1OWJkOTM4NjkzOGUxMzkifQ=="/>
  <p:tag name="KSO_WPP_MARK_KEY" val="f0655fd2-e003-42df-8881-31b758c85948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3.xml><?xml version="1.0" encoding="utf-8"?>
<p:tagLst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0_1*f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99b74672-e587-4108-8fcf-e9af9c107243}"/>
  <p:tag name="KSO_WM_UNIT_TEXTBOXSTYLE_TEMPLATEID" val="3139427"/>
  <p:tag name="KSO_WM_UNIT_TEXTBOXSTYLE_TYPE" val="8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4.xml><?xml version="1.0" encoding="utf-8"?>
<p:tagLst xmlns:p="http://schemas.openxmlformats.org/presentationml/2006/main">
  <p:tag name="PA" val="v3.2.0"/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7"/>
  <p:tag name="KSO_WM_UNIT_TEXTBOXSTYLE_SHAPETYPE" val="1"/>
  <p:tag name="KSO_WM_UNIT_TEXTBOXSTYLE_ADJUSTLEFT" val="0_180.2014"/>
  <p:tag name="KSO_WM_UNIT_TEXTBOXSTYLE_ADJUSTTOP" val="0_281.5305"/>
  <p:tag name="KSO_WM_UNIT_TEXTBOXSTYLE_DECORATEINDEX" val="2"/>
  <p:tag name="KSO_WM_UNIT_TEXTBOXSTYLE_GUID" val="{99b74672-e587-4108-8fcf-e9af9c107243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2"/>
  <p:tag name="KSO_WM_UNIT_TEXTBOXSTYLE_SHAPETYPE" val="1"/>
  <p:tag name="KSO_WM_UNIT_TEXTBOXSTYLE_ADJUSTLEFT" val="0_350.2014"/>
  <p:tag name="KSO_WM_UNIT_TEXTBOXSTYLE_ADJUSTTOP" val="0_281.5305"/>
  <p:tag name="KSO_WM_UNIT_TEXTBOXSTYLE_DECORATEINDEX" val="3"/>
  <p:tag name="KSO_WM_UNIT_TEXTBOXSTYLE_GUID" val="{99b74672-e587-4108-8fcf-e9af9c107243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5.xml><?xml version="1.0" encoding="utf-8"?>
<p:tagLst xmlns:p="http://schemas.openxmlformats.org/presentationml/2006/main">
  <p:tag name="PA" val="v3.2.0"/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7"/>
  <p:tag name="KSO_WM_UNIT_TEXTBOXSTYLE_SHAPETYPE" val="1"/>
  <p:tag name="KSO_WM_UNIT_TEXTBOXSTYLE_ADJUSTLEFT" val="0_520.2014"/>
  <p:tag name="KSO_WM_UNIT_TEXTBOXSTYLE_ADJUSTTOP" val="0_281.5305"/>
  <p:tag name="KSO_WM_UNIT_TEXTBOXSTYLE_DECORATEINDEX" val="4"/>
  <p:tag name="KSO_WM_UNIT_TEXTBOXSTYLE_GUID" val="{99b74672-e587-4108-8fcf-e9af9c107243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2"/>
  <p:tag name="KSO_WM_UNIT_TEXTBOXSTYLE_SHAPETYPE" val="1"/>
  <p:tag name="KSO_WM_UNIT_TEXTBOXSTYLE_ADJUSTLEFT" val="0_690.2014"/>
  <p:tag name="KSO_WM_UNIT_TEXTBOXSTYLE_ADJUSTTOP" val="0_281.5305"/>
  <p:tag name="KSO_WM_UNIT_TEXTBOXSTYLE_DECORATEINDEX" val="5"/>
  <p:tag name="KSO_WM_UNIT_TEXTBOXSTYLE_GUID" val="{99b74672-e587-4108-8fcf-e9af9c107243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9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c6d33fdd-9348-493f-bfb2-76c46c34fccf}"/>
  <p:tag name="KSO_WM_UNIT_TEXTBOXSTYLE_TEMPLATEID" val="3132666"/>
  <p:tag name="KSO_WM_UNIT_TEXTBOXSTYLE_TYPE" val="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7"/>
  <p:tag name="KSO_WM_UNIT_TEXTBOXSTYLE_SHAPETYPE" val="1"/>
  <p:tag name="KSO_WM_UNIT_TEXTBOXSTYLE_ADJUSTLEFT" val="0_180.2014"/>
  <p:tag name="KSO_WM_UNIT_TEXTBOXSTYLE_ADJUSTTOP" val="0_281.5305"/>
  <p:tag name="KSO_WM_UNIT_TEXTBOXSTYLE_DECORATEINDEX" val="2"/>
  <p:tag name="KSO_WM_UNIT_TEXTBOXSTYLE_GUID" val="{99b74672-e587-4108-8fcf-e9af9c107243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2"/>
  <p:tag name="KSO_WM_UNIT_TEXTBOXSTYLE_SHAPETYPE" val="1"/>
  <p:tag name="KSO_WM_UNIT_TEXTBOXSTYLE_ADJUSTLEFT" val="0_350.2014"/>
  <p:tag name="KSO_WM_UNIT_TEXTBOXSTYLE_ADJUSTTOP" val="0_281.5305"/>
  <p:tag name="KSO_WM_UNIT_TEXTBOXSTYLE_DECORATEINDEX" val="3"/>
  <p:tag name="KSO_WM_UNIT_TEXTBOXSTYLE_GUID" val="{99b74672-e587-4108-8fcf-e9af9c107243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7"/>
  <p:tag name="KSO_WM_UNIT_TEXTBOXSTYLE_SHAPETYPE" val="1"/>
  <p:tag name="KSO_WM_UNIT_TEXTBOXSTYLE_ADJUSTLEFT" val="0_520.2014"/>
  <p:tag name="KSO_WM_UNIT_TEXTBOXSTYLE_ADJUSTTOP" val="0_281.5305"/>
  <p:tag name="KSO_WM_UNIT_TEXTBOXSTYLE_DECORATEINDEX" val="4"/>
  <p:tag name="KSO_WM_UNIT_TEXTBOXSTYLE_GUID" val="{99b74672-e587-4108-8fcf-e9af9c107243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2"/>
  <p:tag name="KSO_WM_UNIT_TEXTBOXSTYLE_SHAPETYPE" val="1"/>
  <p:tag name="KSO_WM_UNIT_TEXTBOXSTYLE_ADJUSTLEFT" val="0_690.2014"/>
  <p:tag name="KSO_WM_UNIT_TEXTBOXSTYLE_ADJUSTTOP" val="0_281.5305"/>
  <p:tag name="KSO_WM_UNIT_TEXTBOXSTYLE_DECORATEINDEX" val="5"/>
  <p:tag name="KSO_WM_UNIT_TEXTBOXSTYLE_GUID" val="{99b74672-e587-4108-8fcf-e9af9c107243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367.6166"/>
  <p:tag name="KSO_WM_UNIT_TEXTBOXSTYLE_ADJUSTTOP" val="0_299.634"/>
  <p:tag name="KSO_WM_UNIT_TEXTBOXSTYLE_DECORATEINDEX" val="3"/>
  <p:tag name="KSO_WM_UNIT_TEXTBOXSTYLE_GUID" val="{0131be1f-bf12-45b8-acdc-99e154e50664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3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4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5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5"/>
  <p:tag name="KSO_WM_UNIT_TEXTBOXSTYLE_SHAPETYPE" val="1"/>
  <p:tag name="KSO_WM_UNIT_TEXTBOXSTYLE_ADJUSTLEFT" val="0_190.8666"/>
  <p:tag name="KSO_WM_UNIT_TEXTBOXSTYLE_ADJUSTTOP" val="0_299.634"/>
  <p:tag name="KSO_WM_UNIT_TEXTBOXSTYLE_DECORATEINDEX" val="2"/>
  <p:tag name="KSO_WM_UNIT_TEXTBOXSTYLE_GUID" val="{0131be1f-bf12-45b8-acdc-99e154e50664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6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7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8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1905</Words>
  <Application>WPS 演示</Application>
  <PresentationFormat>全屏显示(16:9)</PresentationFormat>
  <Paragraphs>267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Calibri</vt:lpstr>
      <vt:lpstr>Helvetica Light</vt:lpstr>
      <vt:lpstr>思源黑体 CN Normal</vt:lpstr>
      <vt:lpstr>黑体</vt:lpstr>
      <vt:lpstr>Arial</vt:lpstr>
      <vt:lpstr>思源黑体</vt:lpstr>
      <vt:lpstr>Wingdings</vt:lpstr>
      <vt:lpstr>华文琥珀</vt:lpstr>
      <vt:lpstr>思源黑体 CN Regular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西西里</cp:lastModifiedBy>
  <cp:revision>2216</cp:revision>
  <dcterms:created xsi:type="dcterms:W3CDTF">2021-12-13T04:49:00Z</dcterms:created>
  <dcterms:modified xsi:type="dcterms:W3CDTF">2025-07-05T10:42:16Z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EC55878A6B2944BF9244AB64F07C7FB8_13</vt:lpwstr>
  </property>
  <property fmtid="{D5CDD505-2E9C-101B-9397-08002B2CF9AE}" pid="3" name="KSOProductBuildVer">
    <vt:lpwstr>2052-12.1.0.21541</vt:lpwstr>
  </property>
</Properties>
</file>