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handoutMasterIdLst>
    <p:handoutMasterId r:id="rId15"/>
  </p:handoutMasterIdLst>
  <p:sldIdLst>
    <p:sldId id="256" r:id="rId2"/>
    <p:sldId id="682" r:id="rId3"/>
    <p:sldId id="848" r:id="rId4"/>
    <p:sldId id="717" r:id="rId5"/>
    <p:sldId id="759" r:id="rId6"/>
    <p:sldId id="849" r:id="rId7"/>
    <p:sldId id="850" r:id="rId8"/>
    <p:sldId id="842" r:id="rId9"/>
    <p:sldId id="835" r:id="rId10"/>
    <p:sldId id="843" r:id="rId11"/>
    <p:sldId id="844" r:id="rId12"/>
    <p:sldId id="643" r:id="rId13"/>
  </p:sldIdLst>
  <p:sldSz cx="9144000" cy="6858000" type="screen4x3"/>
  <p:notesSz cx="6858000" cy="9144000"/>
  <p:custDataLst>
    <p:tags r:id="rId16"/>
  </p:custDataLst>
  <p:defaultTextStyle>
    <a:defPPr>
      <a:defRPr lang="en-US"/>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97" userDrawn="1">
          <p15:clr>
            <a:srgbClr val="A4A3A4"/>
          </p15:clr>
        </p15:guide>
        <p15:guide id="2" pos="28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200"/>
    <a:srgbClr val="EE3ABF"/>
    <a:srgbClr val="99CCFF"/>
    <a:srgbClr val="F59433"/>
    <a:srgbClr val="FFFFFF"/>
    <a:srgbClr val="B2B2B2"/>
    <a:srgbClr val="E8E8E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037"/>
  </p:normalViewPr>
  <p:slideViewPr>
    <p:cSldViewPr showGuides="1">
      <p:cViewPr varScale="1">
        <p:scale>
          <a:sx n="59" d="100"/>
          <a:sy n="59" d="100"/>
        </p:scale>
        <p:origin x="1524" y="52"/>
      </p:cViewPr>
      <p:guideLst>
        <p:guide orient="horz" pos="2297"/>
        <p:guide pos="2884"/>
      </p:guideLst>
    </p:cSldViewPr>
  </p:slideViewPr>
  <p:outlineViewPr>
    <p:cViewPr>
      <p:scale>
        <a:sx n="33" d="100"/>
        <a:sy n="33" d="100"/>
      </p:scale>
      <p:origin x="0" y="43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buFontTx/>
              <a:buNone/>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b="0" dirty="0">
                <a:solidFill>
                  <a:srgbClr val="656565"/>
                </a:solidFill>
                <a:ea typeface="宋体" panose="02010600030101010101" pitchFamily="2" charset="-122"/>
              </a:rPr>
              <a:t>‹#›</a:t>
            </a:fld>
            <a:endParaRPr lang="zh-CN" altLang="en-US" sz="1200" b="0" dirty="0">
              <a:solidFill>
                <a:srgbClr val="656565"/>
              </a:solidFill>
              <a:latin typeface="Source Sans Pro"/>
              <a:ea typeface="宋体" panose="02010600030101010101" pitchFamily="2"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buFontTx/>
              <a:buNone/>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0965" name="备注占位符 4"/>
          <p:cNvSpPr>
            <a:spLocks noGrp="1" noChangeArrowheads="1"/>
          </p:cNvSpPr>
          <p:nvPr>
            <p:ph type="body" sz="quarter" idx="4294967295"/>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ea typeface="宋体" panose="02010600030101010101" pitchFamily="2" charset="-122"/>
              </a:rPr>
              <a:t>‹#›</a:t>
            </a:fld>
            <a:endParaRPr lang="zh-CN" altLang="en-US" sz="1200" dirty="0">
              <a:ea typeface="宋体"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en-US" altLang="zh-TW" sz="1800" b="1" dirty="0">
                <a:latin typeface="Arial" panose="020B0604020202020204" pitchFamily="34" charset="0"/>
                <a:ea typeface="PMingLiU" pitchFamily="18" charset="-120"/>
              </a:rPr>
              <a:t>2</a:t>
            </a:fld>
            <a:endParaRPr lang="en-US" altLang="zh-TW" sz="1800" b="1" dirty="0">
              <a:latin typeface="Arial" panose="020B0604020202020204" pitchFamily="34" charset="0"/>
              <a:ea typeface="PMingLiU" pitchFamily="18" charset="-120"/>
            </a:endParaRPr>
          </a:p>
        </p:txBody>
      </p:sp>
      <p:sp>
        <p:nvSpPr>
          <p:cNvPr id="159747" name="Rectangle 2"/>
          <p:cNvSpPr>
            <a:spLocks noGrp="1" noRot="1" noChangeAspect="1" noTextEdit="1"/>
          </p:cNvSpPr>
          <p:nvPr>
            <p:ph type="sldImg"/>
          </p:nvPr>
        </p:nvSpPr>
        <p:spPr>
          <a:ln>
            <a:solidFill>
              <a:srgbClr val="000000">
                <a:alpha val="100000"/>
              </a:srgbClr>
            </a:solidFill>
            <a:miter lim="800000"/>
          </a:ln>
        </p:spPr>
      </p:sp>
      <p:sp>
        <p:nvSpPr>
          <p:cNvPr id="159748" name="Rectangle 3"/>
          <p:cNvSpPr>
            <a:spLocks noGrp="1"/>
          </p:cNvSpPr>
          <p:nvPr>
            <p:ph type="body"/>
          </p:nvPr>
        </p:nvSpPr>
        <p:spPr/>
        <p:txBody>
          <a:bodyPr wrap="square" lIns="91440" tIns="45720" rIns="91440" bIns="45720" anchor="t" anchorCtr="0"/>
          <a:lstStyle/>
          <a:p>
            <a:pPr lvl="0" eaLnBrk="1" hangingPunct="1"/>
            <a:endParaRPr lang="zh-TW" altLang="zh-TW" dirty="0">
              <a:ea typeface="PMingLiU" pitchFamily="18"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幻灯片图像占位符 1"/>
          <p:cNvSpPr>
            <a:spLocks noGrp="1" noRot="1" noChangeAspect="1" noTextEdit="1"/>
          </p:cNvSpPr>
          <p:nvPr>
            <p:ph type="sldImg"/>
          </p:nvPr>
        </p:nvSpPr>
        <p:spPr>
          <a:ln>
            <a:solidFill>
              <a:srgbClr val="000000">
                <a:alpha val="100000"/>
              </a:srgbClr>
            </a:solidFill>
            <a:miter lim="800000"/>
          </a:ln>
        </p:spPr>
      </p:sp>
      <p:sp>
        <p:nvSpPr>
          <p:cNvPr id="161795" name="备注占位符 2"/>
          <p:cNvSpPr>
            <a:spLocks noGrp="1"/>
          </p:cNvSpPr>
          <p:nvPr>
            <p:ph type="body"/>
          </p:nvPr>
        </p:nvSpPr>
        <p:spPr/>
        <p:txBody>
          <a:bodyPr wrap="square" lIns="91440" tIns="45720" rIns="91440" bIns="45720" anchor="t" anchorCtr="0"/>
          <a:lstStyle/>
          <a:p>
            <a:pPr lvl="0"/>
            <a:endParaRPr lang="zh-CN" altLang="en-US" dirty="0">
              <a:ea typeface="宋体" panose="02010600030101010101" pitchFamily="2" charset="-122"/>
            </a:endParaRPr>
          </a:p>
        </p:txBody>
      </p:sp>
      <p:sp>
        <p:nvSpPr>
          <p:cNvPr id="16179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zh-CN" altLang="en-US" sz="1800" b="1" dirty="0">
                <a:latin typeface="Arial" panose="020B0604020202020204" pitchFamily="34" charset="0"/>
                <a:ea typeface="宋体" panose="02010600030101010101" pitchFamily="2" charset="-122"/>
              </a:rPr>
              <a:t>4</a:t>
            </a:fld>
            <a:endParaRPr lang="zh-CN" altLang="en-US" sz="1800" b="1" dirty="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a:solidFill>
              <a:srgbClr val="000000">
                <a:alpha val="100000"/>
              </a:srgbClr>
            </a:solidFill>
            <a:miter lim="800000"/>
          </a:ln>
        </p:spPr>
      </p:sp>
      <p:sp>
        <p:nvSpPr>
          <p:cNvPr id="162819" name="備忘稿版面配置區 2"/>
          <p:cNvSpPr>
            <a:spLocks noGrp="1"/>
          </p:cNvSpPr>
          <p:nvPr>
            <p:ph type="body"/>
          </p:nvPr>
        </p:nvSpPr>
        <p:spPr/>
        <p:txBody>
          <a:bodyPr wrap="square" lIns="91440" tIns="45720" rIns="91440" bIns="45720" anchor="t" anchorCtr="0"/>
          <a:lstStyle/>
          <a:p>
            <a:pPr lvl="0"/>
            <a:endParaRPr lang="zh-TW" altLang="en-US" dirty="0">
              <a:ea typeface="PMingLiU" pitchFamily="18" charset="-120"/>
            </a:endParaRPr>
          </a:p>
        </p:txBody>
      </p:sp>
      <p:sp>
        <p:nvSpPr>
          <p:cNvPr id="162820" name="投影片編號版面配置區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zh-TW" altLang="en-US" sz="1800" b="1" dirty="0">
                <a:solidFill>
                  <a:srgbClr val="000000"/>
                </a:solidFill>
                <a:latin typeface="Arial" panose="020B0604020202020204" pitchFamily="34" charset="0"/>
                <a:ea typeface="PMingLiU" pitchFamily="18" charset="-120"/>
              </a:rPr>
              <a:t>5</a:t>
            </a:fld>
            <a:endParaRPr lang="zh-TW" altLang="en-US" sz="1800" b="1" dirty="0">
              <a:solidFill>
                <a:srgbClr val="000000"/>
              </a:solidFill>
              <a:latin typeface="Arial" panose="020B0604020202020204" pitchFamily="34" charset="0"/>
              <a:ea typeface="PMingLiU" pitchFamily="18"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a:solidFill>
              <a:srgbClr val="000000">
                <a:alpha val="100000"/>
              </a:srgbClr>
            </a:solidFill>
            <a:miter lim="800000"/>
          </a:ln>
        </p:spPr>
      </p:sp>
      <p:sp>
        <p:nvSpPr>
          <p:cNvPr id="162819" name="備忘稿版面配置區 2"/>
          <p:cNvSpPr>
            <a:spLocks noGrp="1"/>
          </p:cNvSpPr>
          <p:nvPr>
            <p:ph type="body"/>
          </p:nvPr>
        </p:nvSpPr>
        <p:spPr/>
        <p:txBody>
          <a:bodyPr wrap="square" lIns="91440" tIns="45720" rIns="91440" bIns="45720" anchor="t" anchorCtr="0"/>
          <a:lstStyle/>
          <a:p>
            <a:pPr lvl="0"/>
            <a:endParaRPr lang="zh-TW" altLang="en-US" dirty="0">
              <a:ea typeface="PMingLiU" pitchFamily="18" charset="-120"/>
            </a:endParaRPr>
          </a:p>
        </p:txBody>
      </p:sp>
      <p:sp>
        <p:nvSpPr>
          <p:cNvPr id="162820" name="投影片編號版面配置區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zh-TW" altLang="en-US" sz="1800" b="1" dirty="0">
                <a:solidFill>
                  <a:srgbClr val="000000"/>
                </a:solidFill>
                <a:latin typeface="Arial" panose="020B0604020202020204" pitchFamily="34" charset="0"/>
                <a:ea typeface="PMingLiU" pitchFamily="18" charset="-120"/>
              </a:rPr>
              <a:t>6</a:t>
            </a:fld>
            <a:endParaRPr lang="zh-TW" altLang="en-US" sz="1800" b="1" dirty="0">
              <a:solidFill>
                <a:srgbClr val="000000"/>
              </a:solidFill>
              <a:latin typeface="Arial" panose="020B0604020202020204" pitchFamily="34" charset="0"/>
              <a:ea typeface="PMingLiU" pitchFamily="18"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a:solidFill>
              <a:srgbClr val="000000">
                <a:alpha val="100000"/>
              </a:srgbClr>
            </a:solidFill>
            <a:miter lim="800000"/>
          </a:ln>
        </p:spPr>
      </p:sp>
      <p:sp>
        <p:nvSpPr>
          <p:cNvPr id="162819" name="備忘稿版面配置區 2"/>
          <p:cNvSpPr>
            <a:spLocks noGrp="1"/>
          </p:cNvSpPr>
          <p:nvPr>
            <p:ph type="body"/>
          </p:nvPr>
        </p:nvSpPr>
        <p:spPr/>
        <p:txBody>
          <a:bodyPr wrap="square" lIns="91440" tIns="45720" rIns="91440" bIns="45720" anchor="t" anchorCtr="0"/>
          <a:lstStyle/>
          <a:p>
            <a:pPr lvl="0"/>
            <a:endParaRPr lang="zh-TW" altLang="en-US" dirty="0">
              <a:ea typeface="PMingLiU" pitchFamily="18" charset="-120"/>
            </a:endParaRPr>
          </a:p>
        </p:txBody>
      </p:sp>
      <p:sp>
        <p:nvSpPr>
          <p:cNvPr id="162820" name="投影片編號版面配置區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zh-TW" altLang="en-US" sz="1800" b="1" dirty="0">
                <a:solidFill>
                  <a:srgbClr val="000000"/>
                </a:solidFill>
                <a:latin typeface="Arial" panose="020B0604020202020204" pitchFamily="34" charset="0"/>
                <a:ea typeface="PMingLiU" pitchFamily="18" charset="-120"/>
              </a:rPr>
              <a:t>7</a:t>
            </a:fld>
            <a:endParaRPr lang="zh-TW" altLang="en-US" sz="1800" b="1" dirty="0">
              <a:solidFill>
                <a:srgbClr val="000000"/>
              </a:solidFill>
              <a:latin typeface="Arial" panose="020B0604020202020204" pitchFamily="34" charset="0"/>
              <a:ea typeface="PMingLiU"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txBox="1">
            <a:spLocks noGrp="1"/>
          </p:cNvSpPr>
          <p:nvPr/>
        </p:nvSpPr>
        <p:spPr>
          <a:xfrm>
            <a:off x="3884613" y="8685213"/>
            <a:ext cx="2971800" cy="457200"/>
          </a:xfrm>
          <a:prstGeom prst="rect">
            <a:avLst/>
          </a:prstGeom>
          <a:noFill/>
          <a:ln w="9525">
            <a:noFill/>
          </a:ln>
        </p:spPr>
        <p:txBody>
          <a:bodyPr lIns="91422" tIns="45712" rIns="91422" bIns="45712" anchor="b" anchorCtr="0"/>
          <a:lstStyle/>
          <a:p>
            <a:pPr lvl="0" algn="r" eaLnBrk="1" hangingPunct="1">
              <a:spcBef>
                <a:spcPct val="0"/>
              </a:spcBef>
            </a:pPr>
            <a:fld id="{9A0DB2DC-4C9A-4742-B13C-FB6460FD3503}" type="slidenum">
              <a:rPr lang="zh-CN" altLang="en-US" sz="1800" b="1" dirty="0">
                <a:latin typeface="Arial" panose="020B0604020202020204" pitchFamily="34" charset="0"/>
                <a:ea typeface="宋体" panose="02010600030101010101" pitchFamily="2" charset="-122"/>
              </a:rPr>
              <a:t>12</a:t>
            </a:fld>
            <a:endParaRPr lang="zh-CN" altLang="en-US" sz="1800" b="1" dirty="0">
              <a:latin typeface="Arial" panose="020B0604020202020204" pitchFamily="34" charset="0"/>
              <a:ea typeface="宋体" panose="02010600030101010101" pitchFamily="2" charset="-122"/>
            </a:endParaRPr>
          </a:p>
        </p:txBody>
      </p:sp>
      <p:sp>
        <p:nvSpPr>
          <p:cNvPr id="184323" name="Rectangle 2"/>
          <p:cNvSpPr>
            <a:spLocks noGrp="1" noRot="1" noChangeAspect="1" noTextEdit="1"/>
          </p:cNvSpPr>
          <p:nvPr>
            <p:ph type="sldImg"/>
          </p:nvPr>
        </p:nvSpPr>
        <p:spPr>
          <a:ln>
            <a:solidFill>
              <a:srgbClr val="000000">
                <a:alpha val="100000"/>
              </a:srgbClr>
            </a:solidFill>
            <a:miter lim="800000"/>
          </a:ln>
        </p:spPr>
      </p:sp>
      <p:sp>
        <p:nvSpPr>
          <p:cNvPr id="184324" name="Rectangle 3"/>
          <p:cNvSpPr>
            <a:spLocks noGrp="1"/>
          </p:cNvSpPr>
          <p:nvPr>
            <p:ph type="body"/>
          </p:nvPr>
        </p:nvSpPr>
        <p:spPr/>
        <p:txBody>
          <a:bodyPr wrap="square" lIns="91422" tIns="45712" rIns="91422" bIns="45712" anchor="t" anchorCtr="0"/>
          <a:lstStyle/>
          <a:p>
            <a:pPr lvl="0"/>
            <a:endParaRPr lang="zh-CN" altLang="zh-CN" dirty="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7" name="图片 6" descr="LCT logo1"/>
          <p:cNvPicPr>
            <a:picLocks noChangeAspect="1"/>
          </p:cNvPicPr>
          <p:nvPr userDrawn="1">
            <p:custDataLst>
              <p:tags r:id="rId1"/>
            </p:custDataLst>
          </p:nvPr>
        </p:nvPicPr>
        <p:blipFill>
          <a:blip r:embed="rId3"/>
          <a:stretch>
            <a:fillRect/>
          </a:stretch>
        </p:blipFill>
        <p:spPr>
          <a:xfrm>
            <a:off x="7236619" y="365126"/>
            <a:ext cx="1667828" cy="58610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小">
    <p:spTree>
      <p:nvGrpSpPr>
        <p:cNvPr id="1" name=""/>
        <p:cNvGrpSpPr/>
        <p:nvPr/>
      </p:nvGrpSpPr>
      <p:grpSpPr>
        <a:xfrm>
          <a:off x="0" y="0"/>
          <a:ext cx="0" cy="0"/>
          <a:chOff x="0" y="0"/>
          <a:chExt cx="0" cy="0"/>
        </a:xfrm>
      </p:grpSpPr>
    </p:spTree>
  </p:cSld>
  <p:clrMapOvr>
    <a:masterClrMapping/>
  </p:clrMapOvr>
  <p:transition spd="med">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7" name="图片 6" descr="LCT logo1"/>
          <p:cNvPicPr>
            <a:picLocks noChangeAspect="1"/>
          </p:cNvPicPr>
          <p:nvPr userDrawn="1">
            <p:custDataLst>
              <p:tags r:id="rId1"/>
            </p:custDataLst>
          </p:nvPr>
        </p:nvPicPr>
        <p:blipFill>
          <a:blip r:embed="rId3"/>
          <a:stretch>
            <a:fillRect/>
          </a:stretch>
        </p:blipFill>
        <p:spPr>
          <a:xfrm>
            <a:off x="7236619" y="365126"/>
            <a:ext cx="1667828" cy="58610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小">
    <p:spTree>
      <p:nvGrpSpPr>
        <p:cNvPr id="1" name=""/>
        <p:cNvGrpSpPr/>
        <p:nvPr/>
      </p:nvGrpSpPr>
      <p:grpSpPr>
        <a:xfrm>
          <a:off x="0" y="0"/>
          <a:ext cx="0" cy="0"/>
          <a:chOff x="0" y="0"/>
          <a:chExt cx="0" cy="0"/>
        </a:xfrm>
      </p:grpSpPr>
    </p:spTree>
  </p:cSld>
  <p:clrMapOvr>
    <a:masterClrMapping/>
  </p:clrMapOvr>
  <p:transition spd="med">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正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2024/4/7</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pic>
        <p:nvPicPr>
          <p:cNvPr id="7" name="图片 6" descr="LCT logo1"/>
          <p:cNvPicPr>
            <a:picLocks noChangeAspect="1"/>
          </p:cNvPicPr>
          <p:nvPr userDrawn="1">
            <p:custDataLst>
              <p:tags r:id="rId25"/>
            </p:custDataLst>
          </p:nvPr>
        </p:nvPicPr>
        <p:blipFill>
          <a:blip r:embed="rId26"/>
          <a:stretch>
            <a:fillRect/>
          </a:stretch>
        </p:blipFill>
        <p:spPr>
          <a:xfrm>
            <a:off x="7236619" y="365126"/>
            <a:ext cx="1667828" cy="5861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9.xml"/><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notesSlide" Target="../notesSlides/notesSlide4.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image" Target="../media/image6.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notesSlide" Target="../notesSlides/notesSlide5.xml"/><Relationship Id="rId5" Type="http://schemas.openxmlformats.org/officeDocument/2006/relationships/tags" Target="../tags/tag21.xml"/><Relationship Id="rId10" Type="http://schemas.openxmlformats.org/officeDocument/2006/relationships/slideLayout" Target="../slideLayouts/slideLayout7.xml"/><Relationship Id="rId4" Type="http://schemas.openxmlformats.org/officeDocument/2006/relationships/tags" Target="../tags/tag20.xml"/><Relationship Id="rId9" Type="http://schemas.openxmlformats.org/officeDocument/2006/relationships/tags" Target="../tags/tag25.xml"/></Relationships>
</file>

<file path=ppt/slides/_rels/slide7.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7.png"/><Relationship Id="rId5" Type="http://schemas.openxmlformats.org/officeDocument/2006/relationships/tags" Target="../tags/tag30.xml"/><Relationship Id="rId10" Type="http://schemas.openxmlformats.org/officeDocument/2006/relationships/notesSlide" Target="../notesSlides/notesSlide6.xml"/><Relationship Id="rId4" Type="http://schemas.openxmlformats.org/officeDocument/2006/relationships/tags" Target="../tags/tag29.xml"/><Relationship Id="rId9"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3.xml"/><Relationship Id="rId16" Type="http://schemas.openxmlformats.org/officeDocument/2006/relationships/image" Target="../media/image21.png"/><Relationship Id="rId1" Type="http://schemas.openxmlformats.org/officeDocument/2006/relationships/tags" Target="../tags/tag3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emf"/><Relationship Id="rId9" Type="http://schemas.openxmlformats.org/officeDocument/2006/relationships/image" Target="../media/image14.jpe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524312" y="3210010"/>
            <a:ext cx="2884170" cy="857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395537" y="3218583"/>
            <a:ext cx="4536504" cy="922020"/>
          </a:xfrm>
          <a:prstGeom prst="rect">
            <a:avLst/>
          </a:prstGeom>
        </p:spPr>
        <p:txBody>
          <a:bodyPr wrap="square">
            <a:spAutoFit/>
          </a:bodyPr>
          <a:lstStyle/>
          <a:p>
            <a:pPr fontAlgn="auto">
              <a:spcBef>
                <a:spcPts val="0"/>
              </a:spcBef>
              <a:spcAft>
                <a:spcPts val="0"/>
              </a:spcAft>
              <a:defRPr/>
            </a:pPr>
            <a:r>
              <a:rPr lang="zh-CN" altLang="en-US" sz="2700" spc="225" dirty="0">
                <a:solidFill>
                  <a:srgbClr val="C00000"/>
                </a:solidFill>
                <a:latin typeface="微软雅黑" panose="020B0503020204020204" charset="-122"/>
                <a:ea typeface="微软雅黑" panose="020B0503020204020204" charset="-122"/>
                <a:sym typeface="微软雅黑" panose="020B0503020204020204" charset="-122"/>
              </a:rPr>
              <a:t>凌臣</a:t>
            </a:r>
            <a:r>
              <a:rPr lang="en-US" altLang="zh-CN" sz="2700" spc="225" dirty="0">
                <a:solidFill>
                  <a:srgbClr val="C00000"/>
                </a:solidFill>
                <a:latin typeface="微软雅黑" panose="020B0503020204020204" charset="-122"/>
                <a:ea typeface="微软雅黑" panose="020B0503020204020204" charset="-122"/>
                <a:sym typeface="微软雅黑" panose="020B0503020204020204" charset="-122"/>
              </a:rPr>
              <a:t>PLC</a:t>
            </a:r>
            <a:r>
              <a:rPr lang="zh-CN" altLang="en-US" sz="2700" spc="225" dirty="0">
                <a:solidFill>
                  <a:srgbClr val="C00000"/>
                </a:solidFill>
                <a:latin typeface="微软雅黑" panose="020B0503020204020204" charset="-122"/>
                <a:ea typeface="微软雅黑" panose="020B0503020204020204" charset="-122"/>
                <a:sym typeface="微软雅黑" panose="020B0503020204020204" charset="-122"/>
              </a:rPr>
              <a:t>在光伏</a:t>
            </a:r>
            <a:r>
              <a:rPr lang="en-US" altLang="zh-CN" sz="2700" spc="225" dirty="0">
                <a:solidFill>
                  <a:srgbClr val="C00000"/>
                </a:solidFill>
                <a:latin typeface="微软雅黑" panose="020B0503020204020204" charset="-122"/>
                <a:ea typeface="微软雅黑" panose="020B0503020204020204" charset="-122"/>
                <a:sym typeface="微软雅黑" panose="020B0503020204020204" charset="-122"/>
              </a:rPr>
              <a:t>-</a:t>
            </a:r>
            <a:r>
              <a:rPr lang="zh-CN" altLang="en-US" sz="2700" spc="225" dirty="0">
                <a:solidFill>
                  <a:srgbClr val="C00000"/>
                </a:solidFill>
                <a:latin typeface="微软雅黑" panose="020B0503020204020204" charset="-122"/>
                <a:ea typeface="微软雅黑" panose="020B0503020204020204" charset="-122"/>
                <a:sym typeface="微软雅黑" panose="020B0503020204020204" charset="-122"/>
              </a:rPr>
              <a:t>盖盖机运动控制方案</a:t>
            </a:r>
          </a:p>
        </p:txBody>
      </p:sp>
      <p:sp>
        <p:nvSpPr>
          <p:cNvPr id="76" name="矩形 75"/>
          <p:cNvSpPr/>
          <p:nvPr/>
        </p:nvSpPr>
        <p:spPr>
          <a:xfrm>
            <a:off x="493057" y="2125940"/>
            <a:ext cx="2364740" cy="1106805"/>
          </a:xfrm>
          <a:prstGeom prst="rect">
            <a:avLst/>
          </a:prstGeom>
        </p:spPr>
        <p:txBody>
          <a:bodyPr wrap="none">
            <a:spAutoFit/>
          </a:bodyPr>
          <a:lstStyle/>
          <a:p>
            <a:pPr fontAlgn="auto">
              <a:spcBef>
                <a:spcPts val="0"/>
              </a:spcBef>
              <a:spcAft>
                <a:spcPts val="0"/>
              </a:spcAft>
              <a:defRPr/>
            </a:pPr>
            <a:r>
              <a:rPr lang="en-US" altLang="zh-CN" sz="6600" spc="225" dirty="0">
                <a:solidFill>
                  <a:srgbClr val="C00000"/>
                </a:solidFill>
                <a:latin typeface="微软雅黑" panose="020B0503020204020204" charset="-122"/>
                <a:ea typeface="微软雅黑" panose="020B0503020204020204" charset="-122"/>
                <a:sym typeface="微软雅黑" panose="020B0503020204020204" charset="-122"/>
              </a:rPr>
              <a:t>20</a:t>
            </a:r>
            <a:r>
              <a:rPr lang="en-US" sz="6600" spc="225" dirty="0">
                <a:solidFill>
                  <a:srgbClr val="C00000"/>
                </a:solidFill>
                <a:latin typeface="微软雅黑" panose="020B0503020204020204" charset="-122"/>
                <a:ea typeface="微软雅黑" panose="020B0503020204020204" charset="-122"/>
                <a:sym typeface="微软雅黑" panose="020B0503020204020204" charset="-122"/>
              </a:rPr>
              <a:t>24</a:t>
            </a:r>
          </a:p>
        </p:txBody>
      </p:sp>
      <p:pic>
        <p:nvPicPr>
          <p:cNvPr id="3" name="图片 2" descr="工业网络图"/>
          <p:cNvPicPr>
            <a:picLocks noChangeAspect="1"/>
          </p:cNvPicPr>
          <p:nvPr/>
        </p:nvPicPr>
        <p:blipFill>
          <a:blip r:embed="rId3"/>
          <a:stretch>
            <a:fillRect/>
          </a:stretch>
        </p:blipFill>
        <p:spPr>
          <a:xfrm>
            <a:off x="4355976" y="1559679"/>
            <a:ext cx="4735830" cy="33485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文字方塊 41"/>
          <p:cNvSpPr txBox="1"/>
          <p:nvPr>
            <p:custDataLst>
              <p:tags r:id="rId1"/>
            </p:custDataLst>
          </p:nvPr>
        </p:nvSpPr>
        <p:spPr>
          <a:xfrm>
            <a:off x="-2700" y="45167"/>
            <a:ext cx="9144000" cy="396240"/>
          </a:xfrm>
          <a:prstGeom prst="rect">
            <a:avLst/>
          </a:prstGeom>
          <a:noFill/>
          <a:ln w="9525">
            <a:noFill/>
          </a:ln>
        </p:spPr>
        <p:txBody>
          <a:bodyPr lIns="120109" tIns="60053" rIns="120109" bIns="60053">
            <a:spAutoFit/>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ClrTx/>
              <a:buFont typeface="Arial" panose="020B0604020202020204" pitchFamily="34" charset="0"/>
              <a:buNone/>
            </a:pPr>
            <a:r>
              <a:rPr lang="zh-CN" altLang="en-US" sz="1800" b="1" dirty="0">
                <a:solidFill>
                  <a:srgbClr val="FF0000"/>
                </a:solidFill>
                <a:latin typeface="微软雅黑" panose="020B0503020204020204" charset="-122"/>
                <a:ea typeface="微软雅黑" panose="020B0503020204020204" charset="-122"/>
                <a:sym typeface="+mn-ea"/>
              </a:rPr>
              <a:t>五、控制优势</a:t>
            </a:r>
          </a:p>
        </p:txBody>
      </p:sp>
      <p:sp>
        <p:nvSpPr>
          <p:cNvPr id="5" name="矩形 4"/>
          <p:cNvSpPr/>
          <p:nvPr/>
        </p:nvSpPr>
        <p:spPr>
          <a:xfrm>
            <a:off x="188595" y="1189355"/>
            <a:ext cx="6399530" cy="4471893"/>
          </a:xfrm>
          <a:prstGeom prst="rect">
            <a:avLst/>
          </a:prstGeom>
        </p:spPr>
        <p:txBody>
          <a:bodyPr wrap="square">
            <a:noAutofit/>
          </a:bodyPr>
          <a:lstStyle/>
          <a:p>
            <a:pPr marL="285750" indent="-285750">
              <a:lnSpc>
                <a:spcPct val="150000"/>
              </a:lnSpc>
              <a:buFont typeface="Wingdings" panose="05000000000000000000" charset="0"/>
              <a:buChar char="Ø"/>
            </a:pPr>
            <a:r>
              <a:rPr lang="zh-CN" altLang="en-US" dirty="0">
                <a:latin typeface="+mn-ea"/>
                <a:cs typeface="宋体" panose="02010600030101010101" pitchFamily="2" charset="-122"/>
                <a:sym typeface="+mn-ea"/>
              </a:rPr>
              <a:t>丰富的网络协议支持</a:t>
            </a:r>
            <a:r>
              <a:rPr lang="en-US" altLang="zh-CN" dirty="0" err="1">
                <a:latin typeface="+mn-ea"/>
                <a:cs typeface="+mn-lt"/>
                <a:sym typeface="+mn-ea"/>
              </a:rPr>
              <a:t>EtherNet</a:t>
            </a:r>
            <a:r>
              <a:rPr lang="en-US" altLang="zh-CN" dirty="0">
                <a:latin typeface="+mn-ea"/>
                <a:cs typeface="+mn-lt"/>
                <a:sym typeface="+mn-ea"/>
              </a:rPr>
              <a:t>/IP</a:t>
            </a:r>
            <a:r>
              <a:rPr lang="zh-CN" altLang="en-US" dirty="0">
                <a:latin typeface="+mn-ea"/>
                <a:cs typeface="+mn-lt"/>
                <a:sym typeface="+mn-ea"/>
              </a:rPr>
              <a:t>、</a:t>
            </a:r>
            <a:r>
              <a:rPr lang="en-US" altLang="zh-CN" dirty="0">
                <a:latin typeface="+mn-ea"/>
                <a:cs typeface="+mn-lt"/>
                <a:sym typeface="+mn-ea"/>
              </a:rPr>
              <a:t>OPC UA</a:t>
            </a:r>
            <a:r>
              <a:rPr lang="zh-CN" altLang="en-US" dirty="0">
                <a:latin typeface="+mn-ea"/>
                <a:cs typeface="+mn-lt"/>
                <a:sym typeface="+mn-ea"/>
              </a:rPr>
              <a:t>、</a:t>
            </a:r>
            <a:r>
              <a:rPr lang="en-US" altLang="zh-CN" dirty="0" err="1">
                <a:latin typeface="+mn-ea"/>
                <a:cs typeface="+mn-lt"/>
                <a:sym typeface="+mn-ea"/>
              </a:rPr>
              <a:t>ModbusTCP</a:t>
            </a:r>
            <a:r>
              <a:rPr lang="en-US" altLang="zh-CN" dirty="0">
                <a:latin typeface="+mn-ea"/>
                <a:cs typeface="+mn-lt"/>
                <a:sym typeface="+mn-ea"/>
              </a:rPr>
              <a:t>/RTU</a:t>
            </a:r>
            <a:r>
              <a:rPr lang="zh-CN" altLang="en-US" dirty="0">
                <a:latin typeface="+mn-ea"/>
                <a:cs typeface="+mn-lt"/>
                <a:sym typeface="+mn-ea"/>
              </a:rPr>
              <a:t>、</a:t>
            </a:r>
            <a:r>
              <a:rPr lang="en-US" altLang="zh-CN" dirty="0">
                <a:latin typeface="+mn-ea"/>
                <a:cs typeface="+mn-lt"/>
                <a:sym typeface="+mn-ea"/>
              </a:rPr>
              <a:t>TCP/UDP</a:t>
            </a:r>
            <a:r>
              <a:rPr lang="zh-CN" altLang="en-US" dirty="0">
                <a:latin typeface="+mn-ea"/>
                <a:cs typeface="宋体" panose="02010600030101010101" pitchFamily="2" charset="-122"/>
                <a:sym typeface="+mn-ea"/>
              </a:rPr>
              <a:t>等多种通讯协议，满足客户不同通讯协议要求。</a:t>
            </a:r>
          </a:p>
          <a:p>
            <a:pPr marL="285750" indent="-285750">
              <a:lnSpc>
                <a:spcPct val="150000"/>
              </a:lnSpc>
              <a:buFont typeface="Wingdings" panose="05000000000000000000" charset="0"/>
              <a:buChar char="Ø"/>
            </a:pPr>
            <a:r>
              <a:rPr lang="zh-CN" altLang="en-US" dirty="0">
                <a:latin typeface="+mn-ea"/>
                <a:cs typeface="宋体" panose="02010600030101010101" pitchFamily="2" charset="-122"/>
                <a:sym typeface="+mn-ea"/>
              </a:rPr>
              <a:t>超短同步周期：</a:t>
            </a:r>
            <a:r>
              <a:rPr lang="en-US" altLang="zh-CN" dirty="0">
                <a:latin typeface="+mn-ea"/>
                <a:cs typeface="宋体" panose="02010600030101010101" pitchFamily="2" charset="-122"/>
                <a:sym typeface="+mn-ea"/>
              </a:rPr>
              <a:t>1ms</a:t>
            </a:r>
            <a:r>
              <a:rPr lang="zh-CN" altLang="en-US" dirty="0">
                <a:latin typeface="+mn-ea"/>
                <a:cs typeface="宋体" panose="02010600030101010101" pitchFamily="2" charset="-122"/>
                <a:sym typeface="+mn-ea"/>
              </a:rPr>
              <a:t>带</a:t>
            </a:r>
            <a:r>
              <a:rPr lang="en-US" altLang="zh-CN" dirty="0">
                <a:latin typeface="+mn-ea"/>
                <a:cs typeface="宋体" panose="02010600030101010101" pitchFamily="2" charset="-122"/>
                <a:sym typeface="+mn-ea"/>
              </a:rPr>
              <a:t>8</a:t>
            </a:r>
            <a:r>
              <a:rPr lang="zh-CN" altLang="en-US" dirty="0">
                <a:latin typeface="+mn-ea"/>
                <a:cs typeface="宋体" panose="02010600030101010101" pitchFamily="2" charset="-122"/>
                <a:sym typeface="+mn-ea"/>
              </a:rPr>
              <a:t>轴</a:t>
            </a:r>
            <a:r>
              <a:rPr lang="en-US" altLang="zh-CN" dirty="0">
                <a:latin typeface="+mn-ea"/>
                <a:cs typeface="宋体" panose="02010600030101010101" pitchFamily="2" charset="-122"/>
                <a:sym typeface="+mn-ea"/>
              </a:rPr>
              <a:t>;2ms</a:t>
            </a:r>
            <a:r>
              <a:rPr lang="zh-CN" altLang="en-US" dirty="0">
                <a:latin typeface="+mn-ea"/>
                <a:cs typeface="宋体" panose="02010600030101010101" pitchFamily="2" charset="-122"/>
                <a:sym typeface="+mn-ea"/>
              </a:rPr>
              <a:t>带</a:t>
            </a:r>
            <a:r>
              <a:rPr lang="en-US" altLang="zh-CN" dirty="0">
                <a:latin typeface="+mn-ea"/>
                <a:cs typeface="宋体" panose="02010600030101010101" pitchFamily="2" charset="-122"/>
                <a:sym typeface="+mn-ea"/>
              </a:rPr>
              <a:t>16</a:t>
            </a:r>
            <a:r>
              <a:rPr lang="zh-CN" altLang="en-US" dirty="0">
                <a:latin typeface="+mn-ea"/>
                <a:cs typeface="宋体" panose="02010600030101010101" pitchFamily="2" charset="-122"/>
                <a:sym typeface="+mn-ea"/>
              </a:rPr>
              <a:t>轴；</a:t>
            </a:r>
            <a:r>
              <a:rPr lang="en-US" altLang="zh-CN" dirty="0">
                <a:latin typeface="+mn-ea"/>
                <a:cs typeface="宋体" panose="02010600030101010101" pitchFamily="2" charset="-122"/>
                <a:sym typeface="+mn-ea"/>
              </a:rPr>
              <a:t>4ms</a:t>
            </a:r>
            <a:r>
              <a:rPr lang="zh-CN" altLang="en-US" dirty="0">
                <a:latin typeface="+mn-ea"/>
                <a:cs typeface="宋体" panose="02010600030101010101" pitchFamily="2" charset="-122"/>
                <a:sym typeface="+mn-ea"/>
              </a:rPr>
              <a:t>带</a:t>
            </a:r>
            <a:r>
              <a:rPr lang="en-US" altLang="zh-CN" dirty="0">
                <a:latin typeface="+mn-ea"/>
                <a:cs typeface="宋体" panose="02010600030101010101" pitchFamily="2" charset="-122"/>
                <a:sym typeface="+mn-ea"/>
              </a:rPr>
              <a:t>32</a:t>
            </a:r>
            <a:r>
              <a:rPr lang="zh-CN" altLang="en-US" dirty="0">
                <a:latin typeface="+mn-ea"/>
                <a:cs typeface="宋体" panose="02010600030101010101" pitchFamily="2" charset="-122"/>
                <a:sym typeface="+mn-ea"/>
              </a:rPr>
              <a:t>轴</a:t>
            </a:r>
          </a:p>
          <a:p>
            <a:pPr marL="285750" indent="-285750">
              <a:lnSpc>
                <a:spcPct val="150000"/>
              </a:lnSpc>
              <a:buFont typeface="Wingdings" panose="05000000000000000000" charset="0"/>
              <a:buChar char="Ø"/>
            </a:pPr>
            <a:r>
              <a:rPr lang="zh-CN" altLang="en-US" dirty="0">
                <a:latin typeface="+mn-ea"/>
                <a:cs typeface="宋体" panose="02010600030101010101" pitchFamily="2" charset="-122"/>
              </a:rPr>
              <a:t>提供</a:t>
            </a:r>
            <a:r>
              <a:rPr lang="zh-CN" altLang="en-US" spc="8" dirty="0">
                <a:latin typeface="+mn-ea"/>
                <a:cs typeface="宋体" panose="02010600030101010101" pitchFamily="2" charset="-122"/>
                <a:sym typeface="+mn-ea"/>
              </a:rPr>
              <a:t>完整的系统解决方案：</a:t>
            </a:r>
            <a:r>
              <a:rPr lang="en-US" altLang="zh-CN" spc="8" dirty="0">
                <a:latin typeface="+mn-ea"/>
                <a:cs typeface="宋体" panose="02010600030101010101" pitchFamily="2" charset="-122"/>
                <a:sym typeface="+mn-ea"/>
              </a:rPr>
              <a:t>HMI+</a:t>
            </a:r>
            <a:r>
              <a:rPr lang="zh-CN" altLang="en-US" spc="8" dirty="0">
                <a:latin typeface="+mn-ea"/>
                <a:cs typeface="宋体" panose="02010600030101010101" pitchFamily="2" charset="-122"/>
                <a:sym typeface="+mn-ea"/>
              </a:rPr>
              <a:t>运动控制器</a:t>
            </a:r>
            <a:r>
              <a:rPr lang="en-US" altLang="zh-CN" spc="8" dirty="0">
                <a:latin typeface="+mn-ea"/>
                <a:cs typeface="宋体" panose="02010600030101010101" pitchFamily="2" charset="-122"/>
                <a:sym typeface="+mn-ea"/>
              </a:rPr>
              <a:t>+</a:t>
            </a:r>
            <a:r>
              <a:rPr lang="zh-CN" altLang="en-US" spc="8" dirty="0">
                <a:latin typeface="+mn-ea"/>
                <a:cs typeface="宋体" panose="02010600030101010101" pitchFamily="2" charset="-122"/>
                <a:sym typeface="+mn-ea"/>
              </a:rPr>
              <a:t>总线伺服</a:t>
            </a:r>
            <a:r>
              <a:rPr lang="en-US" altLang="zh-CN" spc="8" dirty="0">
                <a:latin typeface="+mn-ea"/>
                <a:cs typeface="宋体" panose="02010600030101010101" pitchFamily="2" charset="-122"/>
                <a:sym typeface="+mn-ea"/>
              </a:rPr>
              <a:t>+</a:t>
            </a:r>
            <a:r>
              <a:rPr lang="zh-CN" altLang="en-US" spc="8" dirty="0">
                <a:latin typeface="+mn-ea"/>
                <a:cs typeface="宋体" panose="02010600030101010101" pitchFamily="2" charset="-122"/>
                <a:sym typeface="+mn-ea"/>
              </a:rPr>
              <a:t>远程</a:t>
            </a:r>
            <a:r>
              <a:rPr lang="en-US" altLang="zh-CN" spc="8" dirty="0">
                <a:latin typeface="+mn-ea"/>
                <a:cs typeface="宋体" panose="02010600030101010101" pitchFamily="2" charset="-122"/>
                <a:sym typeface="+mn-ea"/>
              </a:rPr>
              <a:t>IO</a:t>
            </a:r>
            <a:r>
              <a:rPr lang="zh-CN" altLang="en-US" spc="8" dirty="0">
                <a:latin typeface="+mn-ea"/>
                <a:cs typeface="宋体" panose="02010600030101010101" pitchFamily="2" charset="-122"/>
                <a:sym typeface="+mn-ea"/>
              </a:rPr>
              <a:t>模块</a:t>
            </a:r>
            <a:endParaRPr lang="zh-CN" altLang="en-US" b="1" spc="8" dirty="0">
              <a:latin typeface="+mn-ea"/>
              <a:cs typeface="宋体" panose="02010600030101010101" pitchFamily="2" charset="-122"/>
            </a:endParaRPr>
          </a:p>
          <a:p>
            <a:pPr marL="285750" indent="-285750">
              <a:lnSpc>
                <a:spcPct val="150000"/>
              </a:lnSpc>
              <a:buFont typeface="Wingdings" panose="05000000000000000000" charset="0"/>
              <a:buChar char="Ø"/>
            </a:pPr>
            <a:r>
              <a:rPr lang="zh-CN" altLang="en-US" dirty="0">
                <a:latin typeface="+mn-ea"/>
                <a:cs typeface="宋体" panose="02010600030101010101" pitchFamily="2" charset="-122"/>
              </a:rPr>
              <a:t>基于</a:t>
            </a:r>
            <a:r>
              <a:rPr lang="en-US" altLang="zh-CN" dirty="0">
                <a:latin typeface="+mn-ea"/>
                <a:cs typeface="宋体" panose="02010600030101010101" pitchFamily="2" charset="-122"/>
              </a:rPr>
              <a:t>Codesys</a:t>
            </a:r>
            <a:r>
              <a:rPr lang="zh-CN" altLang="en-US" dirty="0">
                <a:latin typeface="+mn-ea"/>
                <a:cs typeface="宋体" panose="02010600030101010101" pitchFamily="2" charset="-122"/>
              </a:rPr>
              <a:t>平台开发有完整成熟的程序架构，程序可移植性强</a:t>
            </a:r>
            <a:endParaRPr lang="en-US" altLang="zh-CN" dirty="0">
              <a:latin typeface="+mn-ea"/>
              <a:cs typeface="宋体" panose="02010600030101010101" pitchFamily="2" charset="-122"/>
            </a:endParaRPr>
          </a:p>
          <a:p>
            <a:pPr marL="285750" indent="-285750">
              <a:lnSpc>
                <a:spcPct val="150000"/>
              </a:lnSpc>
              <a:buFont typeface="Wingdings" panose="05000000000000000000" charset="0"/>
              <a:buChar char="Ø"/>
            </a:pPr>
            <a:r>
              <a:rPr lang="zh-CN" altLang="en-US" dirty="0">
                <a:latin typeface="+mn-ea"/>
                <a:cs typeface="宋体" panose="02010600030101010101" pitchFamily="2" charset="-122"/>
                <a:sym typeface="+mn-ea"/>
              </a:rPr>
              <a:t>优质的售后服务，程序初期开发提供工程师现场协助共同开发</a:t>
            </a:r>
            <a:endParaRPr lang="zh-CN" altLang="en-US" dirty="0">
              <a:latin typeface="+mn-ea"/>
              <a:cs typeface="宋体" panose="02010600030101010101" pitchFamily="2" charset="-122"/>
            </a:endParaRPr>
          </a:p>
          <a:p>
            <a:pPr marL="285750" indent="-285750">
              <a:lnSpc>
                <a:spcPct val="150000"/>
              </a:lnSpc>
              <a:buFont typeface="Wingdings" panose="05000000000000000000" charset="0"/>
              <a:buChar char="Ø"/>
            </a:pPr>
            <a:r>
              <a:rPr lang="zh-CN" altLang="en-US" dirty="0">
                <a:latin typeface="+mn-ea"/>
                <a:cs typeface="宋体" panose="02010600030101010101" pitchFamily="2" charset="-122"/>
              </a:rPr>
              <a:t>完善的生态体系：工控控制</a:t>
            </a:r>
            <a:r>
              <a:rPr lang="en-US" altLang="zh-CN" dirty="0">
                <a:latin typeface="+mn-ea"/>
                <a:cs typeface="宋体" panose="02010600030101010101" pitchFamily="2" charset="-122"/>
              </a:rPr>
              <a:t>+</a:t>
            </a:r>
            <a:r>
              <a:rPr lang="zh-CN" altLang="en-US" dirty="0">
                <a:latin typeface="+mn-ea"/>
                <a:cs typeface="宋体" panose="02010600030101010101" pitchFamily="2" charset="-122"/>
              </a:rPr>
              <a:t>智能传动</a:t>
            </a:r>
            <a:endParaRPr lang="en-US" altLang="zh-CN" dirty="0">
              <a:latin typeface="+mn-ea"/>
              <a:cs typeface="宋体" panose="02010600030101010101" pitchFamily="2" charset="-122"/>
            </a:endParaRPr>
          </a:p>
        </p:txBody>
      </p:sp>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22110" t="16409" r="26797" b="17187"/>
          <a:stretch>
            <a:fillRect/>
          </a:stretch>
        </p:blipFill>
        <p:spPr>
          <a:xfrm>
            <a:off x="6588125" y="1772920"/>
            <a:ext cx="1715770" cy="1151890"/>
          </a:xfrm>
          <a:prstGeom prst="rect">
            <a:avLst/>
          </a:prstGeom>
        </p:spPr>
      </p:pic>
      <p:pic>
        <p:nvPicPr>
          <p:cNvPr id="6" name="图片 5"/>
          <p:cNvPicPr>
            <a:picLocks noChangeAspect="1"/>
          </p:cNvPicPr>
          <p:nvPr/>
        </p:nvPicPr>
        <p:blipFill>
          <a:blip r:embed="rId4"/>
          <a:stretch>
            <a:fillRect/>
          </a:stretch>
        </p:blipFill>
        <p:spPr>
          <a:xfrm>
            <a:off x="7308513" y="4580880"/>
            <a:ext cx="507876" cy="1403342"/>
          </a:xfrm>
          <a:prstGeom prst="rect">
            <a:avLst/>
          </a:prstGeom>
        </p:spPr>
      </p:pic>
      <p:sp>
        <p:nvSpPr>
          <p:cNvPr id="7" name="云形标注 6"/>
          <p:cNvSpPr/>
          <p:nvPr/>
        </p:nvSpPr>
        <p:spPr>
          <a:xfrm>
            <a:off x="7236777" y="3644727"/>
            <a:ext cx="1883356" cy="652685"/>
          </a:xfrm>
          <a:prstGeom prst="cloudCallout">
            <a:avLst/>
          </a:prstGeom>
          <a:solidFill>
            <a:schemeClr val="accent1">
              <a:lumMod val="60000"/>
              <a:lumOff val="40000"/>
              <a:alpha val="6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选择凌臣</a:t>
            </a:r>
            <a:r>
              <a:rPr lang="en-US" altLang="zh-CN" sz="1200" dirty="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PLC</a:t>
            </a:r>
            <a:r>
              <a:rPr lang="zh-CN" altLang="en-US" sz="1200" dirty="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的优势有哪些？</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amond(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文字方塊 41"/>
          <p:cNvSpPr txBox="1"/>
          <p:nvPr>
            <p:custDataLst>
              <p:tags r:id="rId1"/>
            </p:custDataLst>
          </p:nvPr>
        </p:nvSpPr>
        <p:spPr>
          <a:xfrm>
            <a:off x="-36355" y="45167"/>
            <a:ext cx="9144000" cy="396240"/>
          </a:xfrm>
          <a:prstGeom prst="rect">
            <a:avLst/>
          </a:prstGeom>
          <a:noFill/>
          <a:ln w="9525">
            <a:noFill/>
          </a:ln>
        </p:spPr>
        <p:txBody>
          <a:bodyPr lIns="120109" tIns="60053" rIns="120109" bIns="60053">
            <a:spAutoFit/>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ClrTx/>
              <a:buFont typeface="Arial" panose="020B0604020202020204" pitchFamily="34" charset="0"/>
              <a:buNone/>
            </a:pPr>
            <a:r>
              <a:rPr lang="zh-CN" altLang="en-US" sz="1800" b="1" dirty="0">
                <a:solidFill>
                  <a:srgbClr val="FF0000"/>
                </a:solidFill>
                <a:latin typeface="微软雅黑" panose="020B0503020204020204" charset="-122"/>
                <a:ea typeface="微软雅黑" panose="020B0503020204020204" charset="-122"/>
                <a:sym typeface="+mn-ea"/>
              </a:rPr>
              <a:t>六、动作演示</a:t>
            </a:r>
          </a:p>
        </p:txBody>
      </p:sp>
      <p:pic>
        <p:nvPicPr>
          <p:cNvPr id="2" name="d6d735aa9dfa8d9e811829949dcfeeaa">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755650" y="1268730"/>
            <a:ext cx="7655560" cy="539242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7"/>
          <p:cNvSpPr txBox="1"/>
          <p:nvPr/>
        </p:nvSpPr>
        <p:spPr>
          <a:xfrm>
            <a:off x="323850" y="1352550"/>
            <a:ext cx="8891588" cy="4391025"/>
          </a:xfrm>
          <a:prstGeom prst="rect">
            <a:avLst/>
          </a:prstGeom>
        </p:spPr>
        <p:txBody>
          <a:bodyPr/>
          <a:lstStyle/>
          <a:p>
            <a:pPr marL="0" marR="0" lvl="1" indent="0" algn="ctr" defTabSz="800100" rtl="0" eaLnBrk="1" fontAlgn="base" latinLnBrk="0" hangingPunct="1">
              <a:lnSpc>
                <a:spcPts val="5000"/>
              </a:lnSpc>
              <a:spcBef>
                <a:spcPct val="0"/>
              </a:spcBef>
              <a:spcAft>
                <a:spcPct val="15000"/>
              </a:spcAft>
              <a:buClrTx/>
              <a:buSzTx/>
              <a:buFontTx/>
              <a:buNone/>
              <a:defRPr/>
            </a:pPr>
            <a:endParaRPr kumimoji="0" lang="en-US" altLang="zh-CN" sz="1400" b="1" i="0" u="none" strike="noStrike" kern="120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mn-cs"/>
              <a:sym typeface="+mn-ea"/>
            </a:endParaRPr>
          </a:p>
          <a:p>
            <a:pPr marL="0" marR="0" lvl="1" indent="0" algn="ctr" defTabSz="800100" rtl="0" eaLnBrk="1" fontAlgn="base" latinLnBrk="0" hangingPunct="1">
              <a:lnSpc>
                <a:spcPts val="5000"/>
              </a:lnSpc>
              <a:spcBef>
                <a:spcPct val="0"/>
              </a:spcBef>
              <a:spcAft>
                <a:spcPct val="15000"/>
              </a:spcAft>
              <a:buClrTx/>
              <a:buSzTx/>
              <a:buFontTx/>
              <a:buNone/>
              <a:defRPr/>
            </a:pPr>
            <a:r>
              <a:rPr kumimoji="0" lang="zh-CN" altLang="en-US" sz="5400" b="1" i="0" u="none" strike="noStrike" kern="120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mn-cs"/>
                <a:sym typeface="+mn-ea"/>
              </a:rPr>
              <a:t>谢谢！</a:t>
            </a:r>
            <a:endParaRPr kumimoji="0" lang="en-US" altLang="zh-CN" sz="5400" b="1" i="0" u="none" strike="noStrike" kern="120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827405" y="1484630"/>
          <a:ext cx="7526020" cy="3662680"/>
        </p:xfrm>
        <a:graphic>
          <a:graphicData uri="http://schemas.openxmlformats.org/drawingml/2006/table">
            <a:tbl>
              <a:tblPr firstRow="1" bandRow="1">
                <a:tableStyleId>{5C22544A-7EE6-4342-B048-85BDC9FD1C3A}</a:tableStyleId>
              </a:tblPr>
              <a:tblGrid>
                <a:gridCol w="1169670">
                  <a:extLst>
                    <a:ext uri="{9D8B030D-6E8A-4147-A177-3AD203B41FA5}">
                      <a16:colId xmlns:a16="http://schemas.microsoft.com/office/drawing/2014/main" val="20000"/>
                    </a:ext>
                  </a:extLst>
                </a:gridCol>
                <a:gridCol w="5187315">
                  <a:extLst>
                    <a:ext uri="{9D8B030D-6E8A-4147-A177-3AD203B41FA5}">
                      <a16:colId xmlns:a16="http://schemas.microsoft.com/office/drawing/2014/main" val="20001"/>
                    </a:ext>
                  </a:extLst>
                </a:gridCol>
                <a:gridCol w="1169035">
                  <a:extLst>
                    <a:ext uri="{9D8B030D-6E8A-4147-A177-3AD203B41FA5}">
                      <a16:colId xmlns:a16="http://schemas.microsoft.com/office/drawing/2014/main" val="20002"/>
                    </a:ext>
                  </a:extLst>
                </a:gridCol>
              </a:tblGrid>
              <a:tr h="523240">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NO.</a:t>
                      </a:r>
                      <a:endParaRPr lang="zh-CN" altLang="en-US" sz="1600" dirty="0">
                        <a:latin typeface="微软雅黑" panose="020B0503020204020204" charset="-122"/>
                        <a:ea typeface="微软雅黑" panose="020B0503020204020204" charset="-122"/>
                        <a:cs typeface="Times New Roman" panose="02020603050405020304" pitchFamily="18" charset="0"/>
                      </a:endParaRPr>
                    </a:p>
                  </a:txBody>
                  <a:tcPr marL="91443" marR="91443" marT="45704" marB="45704"/>
                </a:tc>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Content</a:t>
                      </a:r>
                      <a:endParaRPr lang="zh-CN" altLang="en-US" sz="1600" dirty="0">
                        <a:latin typeface="微软雅黑" panose="020B0503020204020204" charset="-122"/>
                        <a:ea typeface="微软雅黑" panose="020B0503020204020204" charset="-122"/>
                        <a:cs typeface="Times New Roman" panose="02020603050405020304" pitchFamily="18" charset="0"/>
                      </a:endParaRPr>
                    </a:p>
                  </a:txBody>
                  <a:tcPr marL="91443" marR="91443" marT="45704" marB="45704"/>
                </a:tc>
                <a:tc>
                  <a:txBody>
                    <a:bodyPr/>
                    <a:lstStyle/>
                    <a:p>
                      <a:r>
                        <a:rPr lang="en-US" altLang="zh-CN" sz="1600" dirty="0">
                          <a:latin typeface="微软雅黑" panose="020B0503020204020204" charset="-122"/>
                          <a:ea typeface="微软雅黑" panose="020B0503020204020204" charset="-122"/>
                          <a:cs typeface="Times New Roman" panose="02020603050405020304" pitchFamily="18" charset="0"/>
                        </a:rPr>
                        <a:t>Slide</a:t>
                      </a:r>
                      <a:endParaRPr lang="zh-CN" altLang="en-US" sz="1600" dirty="0">
                        <a:latin typeface="微软雅黑" panose="020B0503020204020204" charset="-122"/>
                        <a:ea typeface="微软雅黑" panose="020B0503020204020204" charset="-122"/>
                        <a:cs typeface="Times New Roman" panose="02020603050405020304" pitchFamily="18" charset="0"/>
                      </a:endParaRPr>
                    </a:p>
                  </a:txBody>
                  <a:tcPr marL="91443" marR="91443" marT="45704" marB="45704"/>
                </a:tc>
                <a:extLst>
                  <a:ext uri="{0D108BD9-81ED-4DB2-BD59-A6C34878D82A}">
                    <a16:rowId xmlns:a16="http://schemas.microsoft.com/office/drawing/2014/main" val="10000"/>
                  </a:ext>
                </a:extLst>
              </a:tr>
              <a:tr h="523240">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1</a:t>
                      </a:r>
                      <a:endParaRPr lang="zh-CN" altLang="en-US" sz="1600" dirty="0">
                        <a:latin typeface="微软雅黑" panose="020B0503020204020204" charset="-122"/>
                        <a:ea typeface="微软雅黑" panose="020B0503020204020204" charset="-122"/>
                        <a:cs typeface="Times New Roman" panose="02020603050405020304" pitchFamily="18" charset="0"/>
                      </a:endParaRPr>
                    </a:p>
                  </a:txBody>
                  <a:tcPr marL="91443" marR="91443" marT="45704" marB="45704" anchor="ctr"/>
                </a:tc>
                <a:tc>
                  <a:txBody>
                    <a:bodyPr/>
                    <a:lstStyle/>
                    <a:p>
                      <a:pPr algn="ctr"/>
                      <a:r>
                        <a:rPr lang="zh-CN" altLang="en-US" sz="1600" kern="1200" dirty="0">
                          <a:solidFill>
                            <a:schemeClr val="dk1"/>
                          </a:solidFill>
                          <a:effectLst/>
                          <a:latin typeface="微软雅黑" panose="020B0503020204020204" charset="-122"/>
                          <a:ea typeface="微软雅黑" panose="020B0503020204020204" charset="-122"/>
                          <a:cs typeface="Times New Roman" panose="02020603050405020304" pitchFamily="18" charset="0"/>
                        </a:rPr>
                        <a:t>产品介绍</a:t>
                      </a:r>
                    </a:p>
                  </a:txBody>
                  <a:tcPr marL="91443" marR="91443" marT="45704" marB="45704" anchor="ctr"/>
                </a:tc>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3</a:t>
                      </a:r>
                      <a:endParaRPr lang="zh-CN" altLang="en-US" sz="1600" dirty="0">
                        <a:latin typeface="微软雅黑" panose="020B0503020204020204" charset="-122"/>
                        <a:ea typeface="微软雅黑" panose="020B0503020204020204" charset="-122"/>
                        <a:cs typeface="Times New Roman" panose="02020603050405020304" pitchFamily="18" charset="0"/>
                      </a:endParaRPr>
                    </a:p>
                  </a:txBody>
                  <a:tcPr marL="91443" marR="91443" marT="45704" marB="45704" anchor="ctr"/>
                </a:tc>
                <a:extLst>
                  <a:ext uri="{0D108BD9-81ED-4DB2-BD59-A6C34878D82A}">
                    <a16:rowId xmlns:a16="http://schemas.microsoft.com/office/drawing/2014/main" val="10001"/>
                  </a:ext>
                </a:extLst>
              </a:tr>
              <a:tr h="523240">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2</a:t>
                      </a:r>
                      <a:endParaRPr lang="zh-CN" altLang="en-US" sz="1600" dirty="0">
                        <a:latin typeface="微软雅黑" panose="020B0503020204020204" charset="-122"/>
                        <a:ea typeface="微软雅黑" panose="020B0503020204020204" charset="-122"/>
                        <a:cs typeface="Times New Roman" panose="02020603050405020304" pitchFamily="18" charset="0"/>
                      </a:endParaRPr>
                    </a:p>
                  </a:txBody>
                  <a:tcPr marL="91443" marR="91443" marT="45704" marB="45704" anchor="ctr"/>
                </a:tc>
                <a:tc>
                  <a:txBody>
                    <a:bodyPr/>
                    <a:lstStyle/>
                    <a:p>
                      <a:pPr algn="ctr"/>
                      <a:r>
                        <a:rPr lang="zh-CN" altLang="en-US" sz="1600" kern="1200" dirty="0">
                          <a:solidFill>
                            <a:schemeClr val="dk1"/>
                          </a:solidFill>
                          <a:effectLst/>
                          <a:latin typeface="微软雅黑" panose="020B0503020204020204" charset="-122"/>
                          <a:ea typeface="微软雅黑" panose="020B0503020204020204" charset="-122"/>
                          <a:cs typeface="Times New Roman" panose="02020603050405020304" pitchFamily="18" charset="0"/>
                        </a:rPr>
                        <a:t>设备简介</a:t>
                      </a:r>
                    </a:p>
                  </a:txBody>
                  <a:tcPr marL="91443" marR="91443" marT="45704" marB="45704" anchor="ctr"/>
                </a:tc>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5-7</a:t>
                      </a:r>
                    </a:p>
                  </a:txBody>
                  <a:tcPr marL="91443" marR="91443" marT="45704" marB="45704" anchor="ctr"/>
                </a:tc>
                <a:extLst>
                  <a:ext uri="{0D108BD9-81ED-4DB2-BD59-A6C34878D82A}">
                    <a16:rowId xmlns:a16="http://schemas.microsoft.com/office/drawing/2014/main" val="10002"/>
                  </a:ext>
                </a:extLst>
              </a:tr>
              <a:tr h="523240">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3</a:t>
                      </a:r>
                      <a:endParaRPr lang="zh-CN" altLang="en-US" sz="1600" dirty="0">
                        <a:latin typeface="微软雅黑" panose="020B0503020204020204" charset="-122"/>
                        <a:ea typeface="微软雅黑" panose="020B0503020204020204" charset="-122"/>
                        <a:cs typeface="Times New Roman" panose="02020603050405020304" pitchFamily="18" charset="0"/>
                      </a:endParaRPr>
                    </a:p>
                  </a:txBody>
                  <a:tcPr marL="91443" marR="91443" marT="45704" marB="4570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ffectLst/>
                          <a:latin typeface="微软雅黑" panose="020B0503020204020204" charset="-122"/>
                          <a:ea typeface="微软雅黑" panose="020B0503020204020204" charset="-122"/>
                          <a:cs typeface="Times New Roman" panose="02020603050405020304" pitchFamily="18" charset="0"/>
                          <a:sym typeface="+mn-ea"/>
                        </a:rPr>
                        <a:t>技术要求</a:t>
                      </a:r>
                      <a:endParaRPr lang="zh-CN" altLang="zh-CN" sz="1600" kern="1200" dirty="0">
                        <a:solidFill>
                          <a:schemeClr val="dk1"/>
                        </a:solidFill>
                        <a:effectLst/>
                        <a:latin typeface="微软雅黑" panose="020B0503020204020204" charset="-122"/>
                        <a:ea typeface="微软雅黑" panose="020B0503020204020204" charset="-122"/>
                        <a:cs typeface="Times New Roman" panose="02020603050405020304" pitchFamily="18" charset="0"/>
                      </a:endParaRPr>
                    </a:p>
                  </a:txBody>
                  <a:tcPr marL="91443" marR="91443" marT="45704" marB="45704" anchor="ctr"/>
                </a:tc>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8</a:t>
                      </a:r>
                    </a:p>
                  </a:txBody>
                  <a:tcPr marL="91443" marR="91443" marT="45704" marB="45704" anchor="ctr"/>
                </a:tc>
                <a:extLst>
                  <a:ext uri="{0D108BD9-81ED-4DB2-BD59-A6C34878D82A}">
                    <a16:rowId xmlns:a16="http://schemas.microsoft.com/office/drawing/2014/main" val="10003"/>
                  </a:ext>
                </a:extLst>
              </a:tr>
              <a:tr h="523240">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4</a:t>
                      </a:r>
                      <a:endParaRPr lang="zh-CN" altLang="en-US" sz="1600" dirty="0">
                        <a:latin typeface="微软雅黑" panose="020B0503020204020204" charset="-122"/>
                        <a:ea typeface="微软雅黑" panose="020B0503020204020204" charset="-122"/>
                        <a:cs typeface="Times New Roman" panose="02020603050405020304" pitchFamily="18" charset="0"/>
                      </a:endParaRPr>
                    </a:p>
                  </a:txBody>
                  <a:tcPr marL="91443" marR="91443" marT="45704" marB="4570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ffectLst/>
                          <a:latin typeface="微软雅黑" panose="020B0503020204020204" charset="-122"/>
                          <a:ea typeface="微软雅黑" panose="020B0503020204020204" charset="-122"/>
                          <a:cs typeface="Times New Roman" panose="02020603050405020304" pitchFamily="18" charset="0"/>
                          <a:sym typeface="+mn-ea"/>
                        </a:rPr>
                        <a:t>电控方案</a:t>
                      </a:r>
                      <a:endParaRPr lang="zh-CN" altLang="en-US" sz="1600" kern="1200" dirty="0">
                        <a:solidFill>
                          <a:schemeClr val="dk1"/>
                        </a:solidFill>
                        <a:effectLst/>
                        <a:latin typeface="微软雅黑" panose="020B0503020204020204" charset="-122"/>
                        <a:ea typeface="微软雅黑" panose="020B0503020204020204" charset="-122"/>
                        <a:cs typeface="Times New Roman" panose="02020603050405020304" pitchFamily="18" charset="0"/>
                      </a:endParaRPr>
                    </a:p>
                  </a:txBody>
                  <a:tcPr marL="91443" marR="91443" marT="45704" marB="45704" anchor="ctr"/>
                </a:tc>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9</a:t>
                      </a:r>
                    </a:p>
                  </a:txBody>
                  <a:tcPr marL="91443" marR="91443" marT="45704" marB="45704" anchor="ctr"/>
                </a:tc>
                <a:extLst>
                  <a:ext uri="{0D108BD9-81ED-4DB2-BD59-A6C34878D82A}">
                    <a16:rowId xmlns:a16="http://schemas.microsoft.com/office/drawing/2014/main" val="10004"/>
                  </a:ext>
                </a:extLst>
              </a:tr>
              <a:tr h="523240">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5</a:t>
                      </a:r>
                      <a:endParaRPr lang="zh-CN" altLang="en-US" sz="1600" dirty="0">
                        <a:latin typeface="微软雅黑" panose="020B0503020204020204" charset="-122"/>
                        <a:ea typeface="微软雅黑" panose="020B0503020204020204" charset="-122"/>
                        <a:cs typeface="Times New Roman" panose="02020603050405020304" pitchFamily="18" charset="0"/>
                      </a:endParaRPr>
                    </a:p>
                  </a:txBody>
                  <a:tcPr marL="91443" marR="91443" marT="45704" marB="45704" anchor="ctr"/>
                </a:tc>
                <a:tc>
                  <a:txBody>
                    <a:bodyPr/>
                    <a:lstStyle/>
                    <a:p>
                      <a:pPr algn="ctr"/>
                      <a:r>
                        <a:rPr lang="zh-CN" altLang="zh-CN" sz="1600" dirty="0">
                          <a:effectLst/>
                          <a:latin typeface="微软雅黑" panose="020B0503020204020204" charset="-122"/>
                          <a:ea typeface="微软雅黑" panose="020B0503020204020204" charset="-122"/>
                          <a:cs typeface="Times New Roman" panose="02020603050405020304" pitchFamily="18" charset="0"/>
                          <a:sym typeface="+mn-ea"/>
                        </a:rPr>
                        <a:t>性能优势</a:t>
                      </a:r>
                      <a:endParaRPr lang="zh-CN" altLang="en-US" sz="1600" kern="1200" dirty="0">
                        <a:solidFill>
                          <a:schemeClr val="dk1"/>
                        </a:solidFill>
                        <a:effectLst/>
                        <a:latin typeface="微软雅黑" panose="020B0503020204020204" charset="-122"/>
                        <a:ea typeface="微软雅黑" panose="020B0503020204020204" charset="-122"/>
                        <a:cs typeface="Times New Roman" panose="02020603050405020304" pitchFamily="18" charset="0"/>
                      </a:endParaRPr>
                    </a:p>
                  </a:txBody>
                  <a:tcPr marL="91443" marR="91443" marT="45704" marB="45704" anchor="ctr"/>
                </a:tc>
                <a:tc>
                  <a:txBody>
                    <a:bodyPr/>
                    <a:lstStyle/>
                    <a:p>
                      <a:pPr algn="ctr"/>
                      <a:r>
                        <a:rPr lang="en-US" altLang="zh-CN" sz="1600" dirty="0">
                          <a:latin typeface="微软雅黑" panose="020B0503020204020204" charset="-122"/>
                          <a:ea typeface="微软雅黑" panose="020B0503020204020204" charset="-122"/>
                          <a:cs typeface="Times New Roman" panose="02020603050405020304" pitchFamily="18" charset="0"/>
                        </a:rPr>
                        <a:t>10</a:t>
                      </a:r>
                    </a:p>
                  </a:txBody>
                  <a:tcPr marL="91443" marR="91443" marT="45704" marB="45704" anchor="ctr"/>
                </a:tc>
                <a:extLst>
                  <a:ext uri="{0D108BD9-81ED-4DB2-BD59-A6C34878D82A}">
                    <a16:rowId xmlns:a16="http://schemas.microsoft.com/office/drawing/2014/main" val="10005"/>
                  </a:ext>
                </a:extLst>
              </a:tr>
              <a:tr h="523240">
                <a:tc>
                  <a:txBody>
                    <a:bodyPr/>
                    <a:lstStyle/>
                    <a:p>
                      <a:pPr algn="ctr"/>
                      <a:r>
                        <a:rPr lang="en-US" sz="1600" dirty="0">
                          <a:latin typeface="微软雅黑" panose="020B0503020204020204" charset="-122"/>
                          <a:ea typeface="微软雅黑" panose="020B0503020204020204" charset="-122"/>
                          <a:cs typeface="Times New Roman" panose="02020603050405020304" pitchFamily="18" charset="0"/>
                        </a:rPr>
                        <a:t>6</a:t>
                      </a:r>
                    </a:p>
                  </a:txBody>
                  <a:tcPr marL="91443" marR="91443" marT="45704" marB="4570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ffectLst/>
                          <a:latin typeface="微软雅黑" panose="020B0503020204020204" charset="-122"/>
                          <a:ea typeface="微软雅黑" panose="020B0503020204020204" charset="-122"/>
                          <a:cs typeface="Times New Roman" panose="02020603050405020304" pitchFamily="18" charset="0"/>
                          <a:sym typeface="+mn-ea"/>
                        </a:rPr>
                        <a:t>动作演示</a:t>
                      </a:r>
                      <a:endParaRPr lang="zh-CN" altLang="zh-CN" sz="1600" kern="1200" dirty="0">
                        <a:solidFill>
                          <a:schemeClr val="dk1"/>
                        </a:solidFill>
                        <a:effectLst/>
                        <a:latin typeface="微软雅黑" panose="020B0503020204020204" charset="-122"/>
                        <a:ea typeface="微软雅黑" panose="020B0503020204020204" charset="-122"/>
                        <a:cs typeface="Times New Roman" panose="02020603050405020304" pitchFamily="18" charset="0"/>
                      </a:endParaRPr>
                    </a:p>
                  </a:txBody>
                  <a:tcPr marL="91443" marR="91443" marT="45704" marB="45704" anchor="ctr"/>
                </a:tc>
                <a:tc>
                  <a:txBody>
                    <a:bodyPr/>
                    <a:lstStyle/>
                    <a:p>
                      <a:pPr algn="ctr"/>
                      <a:r>
                        <a:rPr lang="en-US" altLang="zh-CN" sz="1600" dirty="0">
                          <a:effectLst/>
                          <a:latin typeface="微软雅黑" panose="020B0503020204020204" charset="-122"/>
                          <a:ea typeface="微软雅黑" panose="020B0503020204020204" charset="-122"/>
                          <a:cs typeface="Times New Roman" panose="02020603050405020304" pitchFamily="18" charset="0"/>
                          <a:sym typeface="+mn-ea"/>
                        </a:rPr>
                        <a:t>11</a:t>
                      </a:r>
                      <a:endParaRPr lang="en-US" altLang="zh-CN" sz="1600" dirty="0">
                        <a:latin typeface="微软雅黑" panose="020B0503020204020204" charset="-122"/>
                        <a:ea typeface="微软雅黑" panose="020B0503020204020204" charset="-122"/>
                        <a:cs typeface="Times New Roman" panose="02020603050405020304" pitchFamily="18" charset="0"/>
                      </a:endParaRPr>
                    </a:p>
                  </a:txBody>
                  <a:tcPr marL="91443" marR="91443" marT="45704" marB="45704" anchor="ctr"/>
                </a:tc>
                <a:extLst>
                  <a:ext uri="{0D108BD9-81ED-4DB2-BD59-A6C34878D82A}">
                    <a16:rowId xmlns:a16="http://schemas.microsoft.com/office/drawing/2014/main" val="10006"/>
                  </a:ext>
                </a:extLst>
              </a:tr>
            </a:tbl>
          </a:graphicData>
        </a:graphic>
      </p:graphicFrame>
      <p:sp>
        <p:nvSpPr>
          <p:cNvPr id="2" name="矩形 1"/>
          <p:cNvSpPr/>
          <p:nvPr/>
        </p:nvSpPr>
        <p:spPr>
          <a:xfrm>
            <a:off x="0" y="332656"/>
            <a:ext cx="9144000" cy="490611"/>
          </a:xfrm>
          <a:prstGeom prst="rect">
            <a:avLst/>
          </a:prstGeom>
          <a:noFill/>
          <a:ln w="9525">
            <a:noFill/>
            <a:miter lim="800000"/>
          </a:ln>
        </p:spPr>
        <p:txBody>
          <a:bodyPr lIns="120109" tIns="60053" rIns="120109" bIns="60053">
            <a:spAutoFit/>
          </a:bodyPr>
          <a:lstStyle/>
          <a:p>
            <a:pPr marL="0" marR="0" lvl="0" indent="0" defTabSz="914400" rtl="0" eaLnBrk="0" fontAlgn="base" latinLnBrk="0" hangingPunct="0">
              <a:lnSpc>
                <a:spcPct val="100000"/>
              </a:lnSpc>
              <a:spcBef>
                <a:spcPct val="50000"/>
              </a:spcBef>
              <a:spcAft>
                <a:spcPct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mj-ea"/>
                <a:ea typeface="+mj-ea"/>
                <a:cs typeface="+mn-cs"/>
                <a:sym typeface="+mn-ea"/>
              </a:rPr>
              <a:t>目录</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605405" y="2492375"/>
            <a:ext cx="6538595" cy="4433570"/>
          </a:xfrm>
          <a:prstGeom prst="rect">
            <a:avLst/>
          </a:prstGeom>
        </p:spPr>
      </p:pic>
      <p:sp>
        <p:nvSpPr>
          <p:cNvPr id="122882" name="TextBox 3"/>
          <p:cNvSpPr txBox="1"/>
          <p:nvPr/>
        </p:nvSpPr>
        <p:spPr>
          <a:xfrm>
            <a:off x="107504" y="107583"/>
            <a:ext cx="8423920" cy="396240"/>
          </a:xfrm>
          <a:prstGeom prst="rect">
            <a:avLst/>
          </a:prstGeom>
          <a:noFill/>
          <a:ln w="9525">
            <a:noFill/>
          </a:ln>
        </p:spPr>
        <p:txBody>
          <a:bodyPr wrap="square" lIns="120109" tIns="60053" rIns="120109" bIns="60053">
            <a:spAutoFit/>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ClrTx/>
              <a:buFont typeface="Arial" panose="020B0604020202020204" pitchFamily="34" charset="0"/>
              <a:buNone/>
            </a:pPr>
            <a:r>
              <a:rPr lang="zh-CN" altLang="en-US" sz="1800" b="1" dirty="0">
                <a:solidFill>
                  <a:srgbClr val="FF0000"/>
                </a:solidFill>
                <a:latin typeface="微软雅黑" panose="020B0503020204020204" charset="-122"/>
                <a:ea typeface="微软雅黑" panose="020B0503020204020204" charset="-122"/>
              </a:rPr>
              <a:t>一、产品介绍</a:t>
            </a:r>
          </a:p>
        </p:txBody>
      </p:sp>
      <p:sp>
        <p:nvSpPr>
          <p:cNvPr id="9" name="TextBox 8"/>
          <p:cNvSpPr txBox="1"/>
          <p:nvPr/>
        </p:nvSpPr>
        <p:spPr>
          <a:xfrm>
            <a:off x="240665" y="908685"/>
            <a:ext cx="7658100" cy="506095"/>
          </a:xfrm>
          <a:prstGeom prst="rect">
            <a:avLst/>
          </a:prstGeom>
          <a:noFill/>
        </p:spPr>
        <p:txBody>
          <a:bodyPr wrap="square" rtlCol="0">
            <a:noAutofit/>
          </a:bodyPr>
          <a:lstStyle/>
          <a:p>
            <a:r>
              <a:rPr lang="zh-CN" altLang="en-US" dirty="0">
                <a:latin typeface="宋体" panose="02010600030101010101" pitchFamily="2" charset="-122"/>
                <a:ea typeface="宋体" panose="02010600030101010101" pitchFamily="2" charset="-122"/>
              </a:rPr>
              <a:t>线盒盖盖：光伏板装接线盒后对线盒进行探胶检测并盖盖密封。</a:t>
            </a:r>
            <a:endParaRPr lang="en-US" altLang="zh-CN" dirty="0">
              <a:latin typeface="宋体" panose="02010600030101010101" pitchFamily="2" charset="-122"/>
              <a:ea typeface="宋体" panose="02010600030101010101" pitchFamily="2" charset="-122"/>
            </a:endParaRPr>
          </a:p>
        </p:txBody>
      </p:sp>
      <p:pic>
        <p:nvPicPr>
          <p:cNvPr id="7" name="图片 6"/>
          <p:cNvPicPr>
            <a:picLocks noChangeAspect="1"/>
          </p:cNvPicPr>
          <p:nvPr/>
        </p:nvPicPr>
        <p:blipFill>
          <a:blip r:embed="rId3"/>
          <a:stretch>
            <a:fillRect/>
          </a:stretch>
        </p:blipFill>
        <p:spPr>
          <a:xfrm>
            <a:off x="179705" y="1414780"/>
            <a:ext cx="2272030" cy="18262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箭头连接符 55"/>
          <p:cNvCxnSpPr>
            <a:stCxn id="31" idx="6"/>
          </p:cNvCxnSpPr>
          <p:nvPr/>
        </p:nvCxnSpPr>
        <p:spPr bwMode="auto">
          <a:xfrm flipH="1">
            <a:off x="251423" y="3263544"/>
            <a:ext cx="8856980" cy="21590"/>
          </a:xfrm>
          <a:prstGeom prst="straightConnector1">
            <a:avLst/>
          </a:prstGeom>
          <a:ln w="28575">
            <a:solidFill>
              <a:srgbClr val="FF0000"/>
            </a:solidFill>
            <a:prstDash val="solid"/>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122882" name="TextBox 3"/>
          <p:cNvSpPr txBox="1"/>
          <p:nvPr/>
        </p:nvSpPr>
        <p:spPr>
          <a:xfrm>
            <a:off x="107504" y="107583"/>
            <a:ext cx="8423920" cy="396240"/>
          </a:xfrm>
          <a:prstGeom prst="rect">
            <a:avLst/>
          </a:prstGeom>
          <a:noFill/>
          <a:ln w="9525">
            <a:noFill/>
          </a:ln>
        </p:spPr>
        <p:txBody>
          <a:bodyPr wrap="square" lIns="120109" tIns="60053" rIns="120109" bIns="60053">
            <a:spAutoFit/>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ClrTx/>
              <a:buFont typeface="Arial" panose="020B0604020202020204" pitchFamily="34" charset="0"/>
              <a:buNone/>
            </a:pPr>
            <a:r>
              <a:rPr lang="zh-CN" altLang="en-US" sz="1800" b="1" dirty="0">
                <a:solidFill>
                  <a:srgbClr val="FF0000"/>
                </a:solidFill>
                <a:latin typeface="微软雅黑" panose="020B0503020204020204" charset="-122"/>
                <a:ea typeface="微软雅黑" panose="020B0503020204020204" charset="-122"/>
              </a:rPr>
              <a:t>工艺流程</a:t>
            </a:r>
          </a:p>
        </p:txBody>
      </p:sp>
      <p:sp>
        <p:nvSpPr>
          <p:cNvPr id="122883" name="灯片编号占位符 3"/>
          <p:cNvSpPr txBox="1">
            <a:spLocks noGrp="1"/>
          </p:cNvSpPr>
          <p:nvPr>
            <p:ph type="sldNum" sz="quarter" idx="12"/>
          </p:nvPr>
        </p:nvSpPr>
        <p:spPr>
          <a:xfrm>
            <a:off x="7010400" y="6553200"/>
            <a:ext cx="2133600" cy="244475"/>
          </a:xfrm>
          <a:noFill/>
          <a:ln>
            <a:noFill/>
          </a:ln>
        </p:spPr>
        <p:txBody>
          <a:bodyPr/>
          <a:lstStyle/>
          <a:p>
            <a:pPr marL="0" indent="0" algn="r" eaLnBrk="1" hangingPunct="1">
              <a:spcBef>
                <a:spcPct val="0"/>
              </a:spcBef>
              <a:buClrTx/>
              <a:buFont typeface="Arial" panose="020B0604020202020204" pitchFamily="34" charset="0"/>
              <a:buChar char="•"/>
            </a:pPr>
            <a:fld id="{9A0DB2DC-4C9A-4742-B13C-FB6460FD3503}" type="slidenum">
              <a:rPr lang="zh-CN" altLang="en-US" sz="1000" b="1" dirty="0">
                <a:latin typeface="Arial" panose="020B0604020202020204" pitchFamily="34" charset="0"/>
                <a:ea typeface="宋体" panose="02010600030101010101" pitchFamily="2" charset="-122"/>
              </a:rPr>
              <a:t>4</a:t>
            </a:fld>
            <a:endParaRPr lang="zh-CN" altLang="en-US" sz="1000" b="1" dirty="0">
              <a:latin typeface="Arial" panose="020B0604020202020204" pitchFamily="34" charset="0"/>
              <a:ea typeface="宋体" panose="02010600030101010101" pitchFamily="2" charset="-122"/>
            </a:endParaRPr>
          </a:p>
        </p:txBody>
      </p:sp>
      <p:cxnSp>
        <p:nvCxnSpPr>
          <p:cNvPr id="18" name="直接箭头连接符 17"/>
          <p:cNvCxnSpPr/>
          <p:nvPr/>
        </p:nvCxnSpPr>
        <p:spPr bwMode="auto">
          <a:xfrm>
            <a:off x="8419428" y="2265324"/>
            <a:ext cx="0" cy="787400"/>
          </a:xfrm>
          <a:prstGeom prst="straightConnector1">
            <a:avLst/>
          </a:prstGeom>
          <a:noFill/>
          <a:ln w="9525" cap="flat" cmpd="sng" algn="ctr">
            <a:solidFill>
              <a:schemeClr val="tx1"/>
            </a:solidFill>
            <a:prstDash val="solid"/>
            <a:round/>
            <a:headEnd type="none" w="med" len="med"/>
            <a:tailEnd type="arrow"/>
          </a:ln>
          <a:effectLst>
            <a:outerShdw dist="17961" dir="2700000" algn="ctr" rotWithShape="0">
              <a:srgbClr val="FF0000"/>
            </a:outerShdw>
          </a:effectLst>
          <a:scene3d>
            <a:camera prst="orthographicFront"/>
            <a:lightRig rig="threePt" dir="t"/>
          </a:scene3d>
          <a:sp3d contourW="12700">
            <a:contourClr>
              <a:srgbClr val="FF0000"/>
            </a:contourClr>
          </a:sp3d>
        </p:spPr>
      </p:cxnSp>
      <p:cxnSp>
        <p:nvCxnSpPr>
          <p:cNvPr id="23" name="直接箭头连接符 22"/>
          <p:cNvCxnSpPr>
            <a:endCxn id="30" idx="6"/>
          </p:cNvCxnSpPr>
          <p:nvPr/>
        </p:nvCxnSpPr>
        <p:spPr bwMode="auto">
          <a:xfrm>
            <a:off x="1332828" y="2159914"/>
            <a:ext cx="7543800" cy="10795"/>
          </a:xfrm>
          <a:prstGeom prst="straightConnector1">
            <a:avLst/>
          </a:prstGeom>
          <a:ln w="28575">
            <a:solidFill>
              <a:srgbClr val="FF0000"/>
            </a:solidFill>
            <a:prstDash val="solid"/>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24" name="椭圆 23"/>
          <p:cNvSpPr/>
          <p:nvPr/>
        </p:nvSpPr>
        <p:spPr bwMode="auto">
          <a:xfrm>
            <a:off x="1485228" y="2006935"/>
            <a:ext cx="914400" cy="325979"/>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lang="zh-CN" altLang="en-US" sz="1500" dirty="0">
                <a:solidFill>
                  <a:schemeClr val="bg1"/>
                </a:solidFill>
                <a:latin typeface="微软雅黑" panose="020B0503020204020204" charset="-122"/>
                <a:ea typeface="微软雅黑" panose="020B0503020204020204" charset="-122"/>
                <a:sym typeface="+mn-ea"/>
              </a:rPr>
              <a:t>划片</a:t>
            </a:r>
          </a:p>
        </p:txBody>
      </p:sp>
      <p:sp>
        <p:nvSpPr>
          <p:cNvPr id="25" name="椭圆 24"/>
          <p:cNvSpPr/>
          <p:nvPr/>
        </p:nvSpPr>
        <p:spPr bwMode="auto">
          <a:xfrm>
            <a:off x="2552028" y="2006993"/>
            <a:ext cx="914400" cy="325863"/>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kumimoji="1" lang="zh-CN" altLang="en-US" sz="1500" b="0" i="0" u="none" strike="noStrike" cap="none" normalizeH="0" dirty="0">
                <a:ln>
                  <a:noFill/>
                </a:ln>
                <a:solidFill>
                  <a:schemeClr val="bg1"/>
                </a:solidFill>
                <a:effectLst/>
                <a:latin typeface="微软雅黑" panose="020B0503020204020204" charset="-122"/>
                <a:ea typeface="微软雅黑" panose="020B0503020204020204" charset="-122"/>
              </a:rPr>
              <a:t>单焊</a:t>
            </a:r>
          </a:p>
        </p:txBody>
      </p:sp>
      <p:sp>
        <p:nvSpPr>
          <p:cNvPr id="26" name="椭圆 25"/>
          <p:cNvSpPr/>
          <p:nvPr/>
        </p:nvSpPr>
        <p:spPr bwMode="auto">
          <a:xfrm>
            <a:off x="3618828" y="1973084"/>
            <a:ext cx="914400" cy="393681"/>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kumimoji="1" lang="zh-CN" altLang="en-US" sz="1500" b="0" i="0" u="none" strike="noStrike" cap="none" normalizeH="0" dirty="0">
                <a:ln>
                  <a:noFill/>
                </a:ln>
                <a:solidFill>
                  <a:schemeClr val="bg1"/>
                </a:solidFill>
                <a:effectLst/>
                <a:latin typeface="微软雅黑" panose="020B0503020204020204" charset="-122"/>
                <a:ea typeface="微软雅黑" panose="020B0503020204020204" charset="-122"/>
              </a:rPr>
              <a:t>串焊</a:t>
            </a:r>
          </a:p>
        </p:txBody>
      </p:sp>
      <p:sp>
        <p:nvSpPr>
          <p:cNvPr id="27" name="椭圆 26"/>
          <p:cNvSpPr/>
          <p:nvPr/>
        </p:nvSpPr>
        <p:spPr bwMode="auto">
          <a:xfrm>
            <a:off x="5652135" y="1960257"/>
            <a:ext cx="1125855" cy="419335"/>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kumimoji="1" lang="en-US" altLang="zh-CN" sz="1500" b="0" i="0" u="none" strike="noStrike" cap="none" normalizeH="0" dirty="0">
                <a:ln>
                  <a:noFill/>
                </a:ln>
                <a:solidFill>
                  <a:schemeClr val="bg1"/>
                </a:solidFill>
                <a:effectLst/>
                <a:latin typeface="微软雅黑" panose="020B0503020204020204" charset="-122"/>
                <a:ea typeface="微软雅黑" panose="020B0503020204020204" charset="-122"/>
              </a:rPr>
              <a:t>外观</a:t>
            </a:r>
            <a:r>
              <a:rPr kumimoji="1" lang="zh-CN" altLang="en-US" sz="1500" b="0" i="0" u="none" strike="noStrike" cap="none" normalizeH="0" dirty="0">
                <a:ln>
                  <a:noFill/>
                </a:ln>
                <a:solidFill>
                  <a:schemeClr val="bg1"/>
                </a:solidFill>
                <a:effectLst/>
                <a:latin typeface="微软雅黑" panose="020B0503020204020204" charset="-122"/>
                <a:ea typeface="微软雅黑" panose="020B0503020204020204" charset="-122"/>
              </a:rPr>
              <a:t>中检</a:t>
            </a:r>
          </a:p>
        </p:txBody>
      </p:sp>
      <p:sp>
        <p:nvSpPr>
          <p:cNvPr id="28" name="椭圆 27"/>
          <p:cNvSpPr/>
          <p:nvPr/>
        </p:nvSpPr>
        <p:spPr bwMode="auto">
          <a:xfrm>
            <a:off x="4685628" y="2006993"/>
            <a:ext cx="914400" cy="325863"/>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lang="zh-CN" altLang="en-US" sz="1500" dirty="0">
                <a:solidFill>
                  <a:schemeClr val="bg1"/>
                </a:solidFill>
                <a:latin typeface="微软雅黑" panose="020B0503020204020204" charset="-122"/>
                <a:ea typeface="微软雅黑" panose="020B0503020204020204" charset="-122"/>
              </a:rPr>
              <a:t>叠层</a:t>
            </a:r>
          </a:p>
        </p:txBody>
      </p:sp>
      <p:sp>
        <p:nvSpPr>
          <p:cNvPr id="29" name="椭圆 28"/>
          <p:cNvSpPr/>
          <p:nvPr/>
        </p:nvSpPr>
        <p:spPr bwMode="auto">
          <a:xfrm>
            <a:off x="6895428" y="2006951"/>
            <a:ext cx="914400" cy="325947"/>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kumimoji="1" lang="zh-CN" altLang="en-US" sz="1500" b="0" i="0" u="none" strike="noStrike" cap="none" normalizeH="0" dirty="0">
                <a:ln>
                  <a:noFill/>
                </a:ln>
                <a:solidFill>
                  <a:schemeClr val="bg1"/>
                </a:solidFill>
                <a:effectLst/>
                <a:latin typeface="微软雅黑" panose="020B0503020204020204" charset="-122"/>
                <a:ea typeface="微软雅黑" panose="020B0503020204020204" charset="-122"/>
              </a:rPr>
              <a:t>层压</a:t>
            </a:r>
          </a:p>
        </p:txBody>
      </p:sp>
      <p:sp>
        <p:nvSpPr>
          <p:cNvPr id="30" name="椭圆 29"/>
          <p:cNvSpPr/>
          <p:nvPr/>
        </p:nvSpPr>
        <p:spPr bwMode="auto">
          <a:xfrm>
            <a:off x="7962228" y="2006951"/>
            <a:ext cx="914400" cy="325947"/>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kumimoji="1" lang="zh-CN" altLang="en-US" sz="1500" b="0" i="0" u="none" strike="noStrike" cap="none" normalizeH="0" dirty="0">
                <a:ln>
                  <a:noFill/>
                </a:ln>
                <a:solidFill>
                  <a:schemeClr val="bg1"/>
                </a:solidFill>
                <a:effectLst/>
                <a:latin typeface="微软雅黑" panose="020B0503020204020204" charset="-122"/>
                <a:ea typeface="微软雅黑" panose="020B0503020204020204" charset="-122"/>
              </a:rPr>
              <a:t>修边</a:t>
            </a:r>
          </a:p>
        </p:txBody>
      </p:sp>
      <p:sp>
        <p:nvSpPr>
          <p:cNvPr id="31" name="椭圆 30"/>
          <p:cNvSpPr/>
          <p:nvPr/>
        </p:nvSpPr>
        <p:spPr bwMode="auto">
          <a:xfrm>
            <a:off x="7731125" y="3086928"/>
            <a:ext cx="1377315" cy="353309"/>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lang="zh-CN" altLang="en-US" sz="1500" dirty="0">
                <a:solidFill>
                  <a:schemeClr val="bg1"/>
                </a:solidFill>
                <a:latin typeface="微软雅黑" panose="020B0503020204020204" charset="-122"/>
                <a:ea typeface="微软雅黑" panose="020B0503020204020204" charset="-122"/>
              </a:rPr>
              <a:t>外观检测</a:t>
            </a:r>
          </a:p>
        </p:txBody>
      </p:sp>
      <p:sp>
        <p:nvSpPr>
          <p:cNvPr id="45" name="TextBox 44"/>
          <p:cNvSpPr txBox="1"/>
          <p:nvPr/>
        </p:nvSpPr>
        <p:spPr>
          <a:xfrm>
            <a:off x="251460" y="620395"/>
            <a:ext cx="4730750" cy="368300"/>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光伏组件生产工艺流程</a:t>
            </a:r>
          </a:p>
        </p:txBody>
      </p:sp>
      <p:sp>
        <p:nvSpPr>
          <p:cNvPr id="33" name="椭圆 32"/>
          <p:cNvSpPr/>
          <p:nvPr/>
        </p:nvSpPr>
        <p:spPr bwMode="auto">
          <a:xfrm>
            <a:off x="418428" y="2006993"/>
            <a:ext cx="914400" cy="325863"/>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lang="zh-CN" altLang="en-US" sz="1500" dirty="0">
                <a:solidFill>
                  <a:schemeClr val="bg1"/>
                </a:solidFill>
                <a:latin typeface="微软雅黑" panose="020B0503020204020204" charset="-122"/>
                <a:ea typeface="微软雅黑" panose="020B0503020204020204" charset="-122"/>
              </a:rPr>
              <a:t>分选</a:t>
            </a:r>
          </a:p>
        </p:txBody>
      </p:sp>
      <p:sp>
        <p:nvSpPr>
          <p:cNvPr id="34" name="椭圆 33"/>
          <p:cNvSpPr/>
          <p:nvPr/>
        </p:nvSpPr>
        <p:spPr bwMode="auto">
          <a:xfrm>
            <a:off x="6569710" y="3100651"/>
            <a:ext cx="914400" cy="325863"/>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lang="zh-CN" altLang="en-US" sz="1500" dirty="0">
                <a:solidFill>
                  <a:schemeClr val="bg1"/>
                </a:solidFill>
                <a:latin typeface="微软雅黑" panose="020B0503020204020204" charset="-122"/>
                <a:ea typeface="微软雅黑" panose="020B0503020204020204" charset="-122"/>
              </a:rPr>
              <a:t>装框</a:t>
            </a:r>
          </a:p>
        </p:txBody>
      </p:sp>
      <p:sp>
        <p:nvSpPr>
          <p:cNvPr id="51" name="椭圆 50"/>
          <p:cNvSpPr/>
          <p:nvPr/>
        </p:nvSpPr>
        <p:spPr bwMode="auto">
          <a:xfrm>
            <a:off x="5225415" y="3090687"/>
            <a:ext cx="1097280" cy="345791"/>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lang="zh-CN" altLang="en-US" sz="1500" dirty="0">
                <a:solidFill>
                  <a:schemeClr val="bg1"/>
                </a:solidFill>
                <a:latin typeface="微软雅黑" panose="020B0503020204020204" charset="-122"/>
                <a:ea typeface="微软雅黑" panose="020B0503020204020204" charset="-122"/>
              </a:rPr>
              <a:t>装接线盒</a:t>
            </a:r>
          </a:p>
        </p:txBody>
      </p:sp>
      <p:sp>
        <p:nvSpPr>
          <p:cNvPr id="52" name="椭圆 51"/>
          <p:cNvSpPr/>
          <p:nvPr/>
        </p:nvSpPr>
        <p:spPr bwMode="auto">
          <a:xfrm>
            <a:off x="4064000" y="3100651"/>
            <a:ext cx="914400" cy="325863"/>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lang="zh-CN" altLang="en-US" sz="1500" dirty="0">
                <a:solidFill>
                  <a:schemeClr val="bg1"/>
                </a:solidFill>
                <a:latin typeface="微软雅黑" panose="020B0503020204020204" charset="-122"/>
                <a:ea typeface="微软雅黑" panose="020B0503020204020204" charset="-122"/>
              </a:rPr>
              <a:t>固化</a:t>
            </a:r>
          </a:p>
        </p:txBody>
      </p:sp>
      <p:sp>
        <p:nvSpPr>
          <p:cNvPr id="53" name="椭圆 52"/>
          <p:cNvSpPr/>
          <p:nvPr/>
        </p:nvSpPr>
        <p:spPr bwMode="auto">
          <a:xfrm>
            <a:off x="2902585" y="3100651"/>
            <a:ext cx="914400" cy="325863"/>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spAutoFit/>
          </a:bodyPr>
          <a:lstStyle/>
          <a:p>
            <a:pPr marL="0" marR="0" indent="0" algn="ctr" defTabSz="914400" rtl="0" eaLnBrk="1" fontAlgn="base" latinLnBrk="1" hangingPunct="1">
              <a:lnSpc>
                <a:spcPct val="100000"/>
              </a:lnSpc>
              <a:spcBef>
                <a:spcPct val="50000"/>
              </a:spcBef>
              <a:spcAft>
                <a:spcPct val="0"/>
              </a:spcAft>
              <a:buClrTx/>
              <a:buSzTx/>
              <a:buFontTx/>
              <a:buNone/>
            </a:pPr>
            <a:r>
              <a:rPr lang="zh-CN" altLang="en-US" sz="1500" dirty="0">
                <a:solidFill>
                  <a:schemeClr val="bg1"/>
                </a:solidFill>
                <a:latin typeface="微软雅黑" panose="020B0503020204020204" charset="-122"/>
                <a:ea typeface="微软雅黑" panose="020B0503020204020204" charset="-122"/>
              </a:rPr>
              <a:t>清洗</a:t>
            </a:r>
          </a:p>
        </p:txBody>
      </p:sp>
      <p:sp>
        <p:nvSpPr>
          <p:cNvPr id="54" name="椭圆 53"/>
          <p:cNvSpPr/>
          <p:nvPr/>
        </p:nvSpPr>
        <p:spPr bwMode="auto">
          <a:xfrm>
            <a:off x="1722755" y="3099435"/>
            <a:ext cx="932815" cy="328295"/>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noAutofit/>
          </a:bodyPr>
          <a:lstStyle/>
          <a:p>
            <a:pPr marL="0" marR="0" indent="0" algn="ctr" defTabSz="914400" rtl="0" eaLnBrk="1" fontAlgn="base" latinLnBrk="1" hangingPunct="1">
              <a:lnSpc>
                <a:spcPct val="100000"/>
              </a:lnSpc>
              <a:spcBef>
                <a:spcPct val="50000"/>
              </a:spcBef>
              <a:spcAft>
                <a:spcPct val="0"/>
              </a:spcAft>
              <a:buClrTx/>
              <a:buSzTx/>
              <a:buFontTx/>
              <a:buNone/>
            </a:pPr>
            <a:r>
              <a:rPr lang="zh-CN" altLang="en-US" sz="1500" dirty="0">
                <a:solidFill>
                  <a:schemeClr val="bg1"/>
                </a:solidFill>
                <a:latin typeface="微软雅黑" panose="020B0503020204020204" charset="-122"/>
                <a:ea typeface="微软雅黑" panose="020B0503020204020204" charset="-122"/>
              </a:rPr>
              <a:t>测试</a:t>
            </a:r>
          </a:p>
        </p:txBody>
      </p:sp>
      <p:sp>
        <p:nvSpPr>
          <p:cNvPr id="55" name="椭圆 54"/>
          <p:cNvSpPr/>
          <p:nvPr/>
        </p:nvSpPr>
        <p:spPr bwMode="auto">
          <a:xfrm>
            <a:off x="539750" y="3088323"/>
            <a:ext cx="935990" cy="350520"/>
          </a:xfrm>
          <a:prstGeom prst="ellipse">
            <a:avLst/>
          </a:prstGeom>
          <a:solidFill>
            <a:srgbClr val="FF0000"/>
          </a:solidFill>
          <a:ln w="9525" cap="flat" cmpd="sng" algn="ctr">
            <a:solidFill>
              <a:schemeClr val="bg1"/>
            </a:solidFill>
            <a:prstDash val="solid"/>
            <a:round/>
            <a:headEnd type="none" w="med" len="med"/>
            <a:tailEnd type="none" w="med" len="med"/>
          </a:ln>
          <a:effectLst>
            <a:outerShdw dist="17961" dir="2700000" algn="ctr" rotWithShape="0">
              <a:schemeClr val="bg1"/>
            </a:outerShdw>
          </a:effectLst>
        </p:spPr>
        <p:txBody>
          <a:bodyPr vert="horz" wrap="square" lIns="0" tIns="0" rIns="0" bIns="0" numCol="1" rtlCol="0" anchor="t" anchorCtr="0" compatLnSpc="1">
            <a:noAutofit/>
          </a:bodyPr>
          <a:lstStyle/>
          <a:p>
            <a:pPr marL="0" marR="0" indent="0" algn="ctr" defTabSz="914400" rtl="0" eaLnBrk="1" fontAlgn="base" latinLnBrk="1" hangingPunct="1">
              <a:lnSpc>
                <a:spcPct val="100000"/>
              </a:lnSpc>
              <a:spcBef>
                <a:spcPct val="50000"/>
              </a:spcBef>
              <a:spcAft>
                <a:spcPct val="0"/>
              </a:spcAft>
              <a:buClrTx/>
              <a:buSzTx/>
              <a:buFontTx/>
              <a:buNone/>
            </a:pPr>
            <a:r>
              <a:rPr lang="zh-CN" altLang="en-US" sz="1500" dirty="0">
                <a:solidFill>
                  <a:schemeClr val="bg1"/>
                </a:solidFill>
                <a:latin typeface="微软雅黑" panose="020B0503020204020204" charset="-122"/>
                <a:ea typeface="微软雅黑" panose="020B0503020204020204" charset="-122"/>
              </a:rPr>
              <a:t>包装</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文字方塊 41"/>
          <p:cNvSpPr txBox="1"/>
          <p:nvPr/>
        </p:nvSpPr>
        <p:spPr>
          <a:xfrm>
            <a:off x="107123" y="124303"/>
            <a:ext cx="6912386" cy="396240"/>
          </a:xfrm>
          <a:prstGeom prst="rect">
            <a:avLst/>
          </a:prstGeom>
          <a:noFill/>
          <a:ln w="9525">
            <a:noFill/>
          </a:ln>
        </p:spPr>
        <p:txBody>
          <a:bodyPr wrap="square" lIns="120109" tIns="60053" rIns="120109" bIns="60053">
            <a:spAutoFit/>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ClrTx/>
              <a:buFont typeface="Arial" panose="020B0604020202020204" pitchFamily="34" charset="0"/>
              <a:buNone/>
            </a:pPr>
            <a:r>
              <a:rPr lang="zh-CN" altLang="en-US" sz="1800" b="1" dirty="0">
                <a:solidFill>
                  <a:srgbClr val="FF0000"/>
                </a:solidFill>
                <a:latin typeface="微软雅黑" panose="020B0503020204020204" charset="-122"/>
                <a:ea typeface="微软雅黑" panose="020B0503020204020204" charset="-122"/>
              </a:rPr>
              <a:t>二、设备简介</a:t>
            </a:r>
          </a:p>
        </p:txBody>
      </p:sp>
      <p:pic>
        <p:nvPicPr>
          <p:cNvPr id="4" name="图片 3"/>
          <p:cNvPicPr>
            <a:picLocks noChangeAspect="1"/>
          </p:cNvPicPr>
          <p:nvPr/>
        </p:nvPicPr>
        <p:blipFill>
          <a:blip r:embed="rId14"/>
          <a:stretch>
            <a:fillRect/>
          </a:stretch>
        </p:blipFill>
        <p:spPr>
          <a:xfrm>
            <a:off x="2171700" y="1986280"/>
            <a:ext cx="4999355" cy="4700270"/>
          </a:xfrm>
          <a:prstGeom prst="rect">
            <a:avLst/>
          </a:prstGeom>
        </p:spPr>
      </p:pic>
      <p:cxnSp>
        <p:nvCxnSpPr>
          <p:cNvPr id="25" name="直接箭头连接符 24"/>
          <p:cNvCxnSpPr/>
          <p:nvPr>
            <p:custDataLst>
              <p:tags r:id="rId1"/>
            </p:custDataLst>
          </p:nvPr>
        </p:nvCxnSpPr>
        <p:spPr>
          <a:xfrm flipH="1" flipV="1">
            <a:off x="5220214" y="4509199"/>
            <a:ext cx="2304415" cy="40449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9" name="矩形 38"/>
          <p:cNvSpPr/>
          <p:nvPr>
            <p:custDataLst>
              <p:tags r:id="rId2"/>
            </p:custDataLst>
          </p:nvPr>
        </p:nvSpPr>
        <p:spPr>
          <a:xfrm>
            <a:off x="7520940" y="4725670"/>
            <a:ext cx="1518920" cy="3771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取料模块</a:t>
            </a:r>
          </a:p>
        </p:txBody>
      </p:sp>
      <p:cxnSp>
        <p:nvCxnSpPr>
          <p:cNvPr id="7" name="直接箭头连接符 6"/>
          <p:cNvCxnSpPr>
            <a:stCxn id="8" idx="0"/>
          </p:cNvCxnSpPr>
          <p:nvPr>
            <p:custDataLst>
              <p:tags r:id="rId3"/>
            </p:custDataLst>
          </p:nvPr>
        </p:nvCxnSpPr>
        <p:spPr>
          <a:xfrm flipH="1">
            <a:off x="6516249" y="6165914"/>
            <a:ext cx="1623695" cy="43180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8" name="矩形 7"/>
          <p:cNvSpPr/>
          <p:nvPr>
            <p:custDataLst>
              <p:tags r:id="rId4"/>
            </p:custDataLst>
          </p:nvPr>
        </p:nvSpPr>
        <p:spPr>
          <a:xfrm>
            <a:off x="7380605" y="6165850"/>
            <a:ext cx="1518920" cy="3771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柔性振动盘</a:t>
            </a:r>
          </a:p>
        </p:txBody>
      </p:sp>
      <p:sp>
        <p:nvSpPr>
          <p:cNvPr id="11" name="矩形 10"/>
          <p:cNvSpPr/>
          <p:nvPr>
            <p:custDataLst>
              <p:tags r:id="rId5"/>
            </p:custDataLst>
          </p:nvPr>
        </p:nvSpPr>
        <p:spPr>
          <a:xfrm>
            <a:off x="899795" y="5949315"/>
            <a:ext cx="883285" cy="3771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线盒盖</a:t>
            </a:r>
          </a:p>
        </p:txBody>
      </p:sp>
      <p:cxnSp>
        <p:nvCxnSpPr>
          <p:cNvPr id="12" name="直接箭头连接符 11"/>
          <p:cNvCxnSpPr>
            <a:stCxn id="11" idx="3"/>
          </p:cNvCxnSpPr>
          <p:nvPr>
            <p:custDataLst>
              <p:tags r:id="rId6"/>
            </p:custDataLst>
          </p:nvPr>
        </p:nvCxnSpPr>
        <p:spPr>
          <a:xfrm>
            <a:off x="1782959" y="6137974"/>
            <a:ext cx="2212975" cy="38735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5" name="直接箭头连接符 14"/>
          <p:cNvCxnSpPr/>
          <p:nvPr>
            <p:custDataLst>
              <p:tags r:id="rId7"/>
            </p:custDataLst>
          </p:nvPr>
        </p:nvCxnSpPr>
        <p:spPr>
          <a:xfrm flipH="1" flipV="1">
            <a:off x="5291969" y="2205419"/>
            <a:ext cx="2088515" cy="54800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6" name="矩形 15"/>
          <p:cNvSpPr/>
          <p:nvPr>
            <p:custDataLst>
              <p:tags r:id="rId8"/>
            </p:custDataLst>
          </p:nvPr>
        </p:nvSpPr>
        <p:spPr>
          <a:xfrm>
            <a:off x="7452360" y="3573145"/>
            <a:ext cx="1518285" cy="3771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线盒定位相机</a:t>
            </a:r>
            <a:r>
              <a:rPr lang="en-US" altLang="zh-CN" sz="1600" b="0" dirty="0">
                <a:solidFill>
                  <a:schemeClr val="tx1"/>
                </a:solidFill>
              </a:rPr>
              <a:t>1</a:t>
            </a:r>
          </a:p>
        </p:txBody>
      </p:sp>
      <p:cxnSp>
        <p:nvCxnSpPr>
          <p:cNvPr id="17" name="直接箭头连接符 16"/>
          <p:cNvCxnSpPr/>
          <p:nvPr>
            <p:custDataLst>
              <p:tags r:id="rId9"/>
            </p:custDataLst>
          </p:nvPr>
        </p:nvCxnSpPr>
        <p:spPr>
          <a:xfrm flipH="1" flipV="1">
            <a:off x="5652014" y="3069019"/>
            <a:ext cx="1800225" cy="72771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矩形 17"/>
          <p:cNvSpPr/>
          <p:nvPr>
            <p:custDataLst>
              <p:tags r:id="rId10"/>
            </p:custDataLst>
          </p:nvPr>
        </p:nvSpPr>
        <p:spPr>
          <a:xfrm>
            <a:off x="7376795" y="2493010"/>
            <a:ext cx="1734820" cy="3771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线盒盖定位相机</a:t>
            </a:r>
            <a:endParaRPr lang="en-US" altLang="zh-CN" sz="1600" b="0" dirty="0">
              <a:solidFill>
                <a:schemeClr val="tx1"/>
              </a:solidFill>
            </a:endParaRPr>
          </a:p>
        </p:txBody>
      </p:sp>
      <p:sp>
        <p:nvSpPr>
          <p:cNvPr id="2" name="矩形 1"/>
          <p:cNvSpPr/>
          <p:nvPr>
            <p:custDataLst>
              <p:tags r:id="rId11"/>
            </p:custDataLst>
          </p:nvPr>
        </p:nvSpPr>
        <p:spPr>
          <a:xfrm>
            <a:off x="302260" y="909955"/>
            <a:ext cx="6868795" cy="830580"/>
          </a:xfrm>
          <a:prstGeom prst="rect">
            <a:avLst/>
          </a:prstGeom>
        </p:spPr>
        <p:txBody>
          <a:bodyPr wrap="square">
            <a:noAutofit/>
          </a:bodyPr>
          <a:lstStyle/>
          <a:p>
            <a:pPr>
              <a:lnSpc>
                <a:spcPct val="150000"/>
              </a:lnSpc>
              <a:buFont typeface="Wingdings" panose="05000000000000000000" pitchFamily="2" charset="2"/>
            </a:pPr>
            <a:r>
              <a:rPr lang="en-US" altLang="zh-CN" dirty="0">
                <a:latin typeface="宋体" panose="02010600030101010101" pitchFamily="2" charset="-122"/>
                <a:ea typeface="宋体" panose="02010600030101010101" pitchFamily="2" charset="-122"/>
                <a:cs typeface="宋体" panose="02010600030101010101" pitchFamily="2" charset="-122"/>
              </a:rPr>
              <a:t>    </a:t>
            </a:r>
            <a:r>
              <a:rPr lang="zh-CN" altLang="en-US" dirty="0">
                <a:latin typeface="宋体" panose="02010600030101010101" pitchFamily="2" charset="-122"/>
                <a:ea typeface="宋体" panose="02010600030101010101" pitchFamily="2" charset="-122"/>
                <a:cs typeface="宋体" panose="02010600030101010101" pitchFamily="2" charset="-122"/>
              </a:rPr>
              <a:t>通过柔性振动盘完成盒盖翻转，线盒盖定位相机拍照计算抓取坐标给至</a:t>
            </a:r>
            <a:r>
              <a:rPr lang="en-US" altLang="zh-CN" dirty="0">
                <a:latin typeface="宋体" panose="02010600030101010101" pitchFamily="2" charset="-122"/>
                <a:ea typeface="宋体" panose="02010600030101010101" pitchFamily="2" charset="-122"/>
                <a:cs typeface="宋体" panose="02010600030101010101" pitchFamily="2" charset="-122"/>
              </a:rPr>
              <a:t>PLC</a:t>
            </a:r>
            <a:r>
              <a:rPr lang="zh-CN" altLang="en-US" dirty="0">
                <a:latin typeface="宋体" panose="02010600030101010101" pitchFamily="2" charset="-122"/>
                <a:ea typeface="宋体" panose="02010600030101010101" pitchFamily="2" charset="-122"/>
                <a:cs typeface="宋体" panose="02010600030101010101" pitchFamily="2" charset="-122"/>
              </a:rPr>
              <a:t>，</a:t>
            </a:r>
            <a:r>
              <a:rPr lang="en-US" altLang="zh-CN" dirty="0">
                <a:latin typeface="宋体" panose="02010600030101010101" pitchFamily="2" charset="-122"/>
                <a:ea typeface="宋体" panose="02010600030101010101" pitchFamily="2" charset="-122"/>
                <a:cs typeface="宋体" panose="02010600030101010101" pitchFamily="2" charset="-122"/>
              </a:rPr>
              <a:t>PLC</a:t>
            </a:r>
            <a:r>
              <a:rPr lang="zh-CN" altLang="en-US" dirty="0">
                <a:latin typeface="宋体" panose="02010600030101010101" pitchFamily="2" charset="-122"/>
                <a:ea typeface="宋体" panose="02010600030101010101" pitchFamily="2" charset="-122"/>
                <a:cs typeface="宋体" panose="02010600030101010101" pitchFamily="2" charset="-122"/>
              </a:rPr>
              <a:t>控制取料模块的移动完成对盒盖的</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抓取</a:t>
            </a:r>
            <a:r>
              <a:rPr lang="zh-CN" altLang="en-US" dirty="0">
                <a:latin typeface="宋体" panose="02010600030101010101" pitchFamily="2" charset="-122"/>
                <a:ea typeface="宋体" panose="02010600030101010101" pitchFamily="2" charset="-122"/>
                <a:cs typeface="宋体" panose="02010600030101010101" pitchFamily="2" charset="-122"/>
              </a:rPr>
              <a:t>。</a:t>
            </a:r>
            <a:endParaRPr lang="en-US" altLang="zh-CN" dirty="0">
              <a:latin typeface="宋体" panose="02010600030101010101" pitchFamily="2" charset="-122"/>
              <a:ea typeface="宋体" panose="02010600030101010101" pitchFamily="2" charset="-122"/>
              <a:cs typeface="宋体" panose="02010600030101010101" pitchFamily="2" charset="-122"/>
            </a:endParaRPr>
          </a:p>
          <a:p>
            <a:pPr>
              <a:lnSpc>
                <a:spcPct val="150000"/>
              </a:lnSpc>
              <a:buFont typeface="Wingdings" panose="05000000000000000000" pitchFamily="2" charset="2"/>
            </a:pPr>
            <a:endParaRPr lang="en-US" altLang="zh-CN"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文字方塊 41"/>
          <p:cNvSpPr txBox="1"/>
          <p:nvPr/>
        </p:nvSpPr>
        <p:spPr>
          <a:xfrm>
            <a:off x="107123" y="58263"/>
            <a:ext cx="6912386" cy="396240"/>
          </a:xfrm>
          <a:prstGeom prst="rect">
            <a:avLst/>
          </a:prstGeom>
          <a:noFill/>
          <a:ln w="9525">
            <a:noFill/>
          </a:ln>
        </p:spPr>
        <p:txBody>
          <a:bodyPr wrap="square" lIns="120109" tIns="60053" rIns="120109" bIns="60053">
            <a:spAutoFit/>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ClrTx/>
              <a:buFont typeface="Arial" panose="020B0604020202020204" pitchFamily="34" charset="0"/>
              <a:buNone/>
            </a:pPr>
            <a:r>
              <a:rPr lang="zh-CN" altLang="en-US" sz="1800" b="1" dirty="0">
                <a:solidFill>
                  <a:srgbClr val="FF0000"/>
                </a:solidFill>
                <a:latin typeface="微软雅黑" panose="020B0503020204020204" charset="-122"/>
                <a:ea typeface="微软雅黑" panose="020B0503020204020204" charset="-122"/>
              </a:rPr>
              <a:t>二、设备简介</a:t>
            </a:r>
          </a:p>
        </p:txBody>
      </p:sp>
      <p:pic>
        <p:nvPicPr>
          <p:cNvPr id="5" name="图片 4"/>
          <p:cNvPicPr>
            <a:picLocks noChangeAspect="1"/>
          </p:cNvPicPr>
          <p:nvPr/>
        </p:nvPicPr>
        <p:blipFill>
          <a:blip r:embed="rId12"/>
          <a:stretch>
            <a:fillRect/>
          </a:stretch>
        </p:blipFill>
        <p:spPr>
          <a:xfrm>
            <a:off x="1115060" y="2346325"/>
            <a:ext cx="7656195" cy="4353560"/>
          </a:xfrm>
          <a:prstGeom prst="rect">
            <a:avLst/>
          </a:prstGeom>
        </p:spPr>
      </p:pic>
      <p:cxnSp>
        <p:nvCxnSpPr>
          <p:cNvPr id="9" name="直接箭头连接符 8"/>
          <p:cNvCxnSpPr/>
          <p:nvPr>
            <p:custDataLst>
              <p:tags r:id="rId1"/>
            </p:custDataLst>
          </p:nvPr>
        </p:nvCxnSpPr>
        <p:spPr>
          <a:xfrm>
            <a:off x="5486914" y="2348929"/>
            <a:ext cx="1101090" cy="122428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0" name="矩形 9"/>
          <p:cNvSpPr/>
          <p:nvPr>
            <p:custDataLst>
              <p:tags r:id="rId2"/>
            </p:custDataLst>
          </p:nvPr>
        </p:nvSpPr>
        <p:spPr>
          <a:xfrm>
            <a:off x="4211320" y="1913255"/>
            <a:ext cx="2550795" cy="3771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探胶、盖盖六轴机械臂</a:t>
            </a:r>
          </a:p>
        </p:txBody>
      </p:sp>
      <p:sp>
        <p:nvSpPr>
          <p:cNvPr id="13" name="矩形 12"/>
          <p:cNvSpPr/>
          <p:nvPr>
            <p:custDataLst>
              <p:tags r:id="rId3"/>
            </p:custDataLst>
          </p:nvPr>
        </p:nvSpPr>
        <p:spPr>
          <a:xfrm>
            <a:off x="35560" y="5805170"/>
            <a:ext cx="883285" cy="3771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线盒</a:t>
            </a:r>
          </a:p>
        </p:txBody>
      </p:sp>
      <p:cxnSp>
        <p:nvCxnSpPr>
          <p:cNvPr id="14" name="直接箭头连接符 13"/>
          <p:cNvCxnSpPr>
            <a:stCxn id="13" idx="3"/>
          </p:cNvCxnSpPr>
          <p:nvPr>
            <p:custDataLst>
              <p:tags r:id="rId4"/>
            </p:custDataLst>
          </p:nvPr>
        </p:nvCxnSpPr>
        <p:spPr>
          <a:xfrm>
            <a:off x="918724" y="5993829"/>
            <a:ext cx="6749415" cy="31559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p:cNvCxnSpPr/>
          <p:nvPr>
            <p:custDataLst>
              <p:tags r:id="rId5"/>
            </p:custDataLst>
          </p:nvPr>
        </p:nvCxnSpPr>
        <p:spPr>
          <a:xfrm>
            <a:off x="7739894" y="2130489"/>
            <a:ext cx="791845" cy="259270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4" name="矩形 23"/>
          <p:cNvSpPr/>
          <p:nvPr>
            <p:custDataLst>
              <p:tags r:id="rId6"/>
            </p:custDataLst>
          </p:nvPr>
        </p:nvSpPr>
        <p:spPr>
          <a:xfrm>
            <a:off x="7307580" y="1913890"/>
            <a:ext cx="1734820" cy="3771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线盒检测相机</a:t>
            </a:r>
            <a:endParaRPr lang="en-US" altLang="zh-CN" sz="1600" b="0" dirty="0">
              <a:solidFill>
                <a:schemeClr val="tx1"/>
              </a:solidFill>
            </a:endParaRPr>
          </a:p>
        </p:txBody>
      </p:sp>
      <p:sp>
        <p:nvSpPr>
          <p:cNvPr id="2" name="矩形 1"/>
          <p:cNvSpPr/>
          <p:nvPr>
            <p:custDataLst>
              <p:tags r:id="rId7"/>
            </p:custDataLst>
          </p:nvPr>
        </p:nvSpPr>
        <p:spPr>
          <a:xfrm>
            <a:off x="1979295" y="1913255"/>
            <a:ext cx="1691005" cy="3771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探胶针头</a:t>
            </a:r>
          </a:p>
        </p:txBody>
      </p:sp>
      <p:cxnSp>
        <p:nvCxnSpPr>
          <p:cNvPr id="3" name="直接箭头连接符 2"/>
          <p:cNvCxnSpPr>
            <a:stCxn id="2" idx="2"/>
          </p:cNvCxnSpPr>
          <p:nvPr>
            <p:custDataLst>
              <p:tags r:id="rId8"/>
            </p:custDataLst>
          </p:nvPr>
        </p:nvCxnSpPr>
        <p:spPr>
          <a:xfrm>
            <a:off x="2824994" y="2290509"/>
            <a:ext cx="4123055" cy="301117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 name="矩形 3"/>
          <p:cNvSpPr/>
          <p:nvPr>
            <p:custDataLst>
              <p:tags r:id="rId9"/>
            </p:custDataLst>
          </p:nvPr>
        </p:nvSpPr>
        <p:spPr>
          <a:xfrm>
            <a:off x="302260" y="909955"/>
            <a:ext cx="8489315" cy="830580"/>
          </a:xfrm>
          <a:prstGeom prst="rect">
            <a:avLst/>
          </a:prstGeom>
        </p:spPr>
        <p:txBody>
          <a:bodyPr wrap="square">
            <a:noAutofit/>
          </a:bodyPr>
          <a:lstStyle/>
          <a:p>
            <a:pPr>
              <a:lnSpc>
                <a:spcPct val="150000"/>
              </a:lnSpc>
              <a:buFont typeface="Wingdings" panose="05000000000000000000" pitchFamily="2" charset="2"/>
            </a:pPr>
            <a:r>
              <a:rPr lang="en-US" altLang="zh-CN" dirty="0">
                <a:latin typeface="宋体" panose="02010600030101010101" pitchFamily="2" charset="-122"/>
                <a:ea typeface="宋体" panose="02010600030101010101" pitchFamily="2" charset="-122"/>
                <a:cs typeface="宋体" panose="02010600030101010101" pitchFamily="2" charset="-122"/>
              </a:rPr>
              <a:t>    </a:t>
            </a:r>
            <a:r>
              <a:rPr lang="zh-CN" altLang="en-US" dirty="0">
                <a:latin typeface="宋体" panose="02010600030101010101" pitchFamily="2" charset="-122"/>
                <a:ea typeface="宋体" panose="02010600030101010101" pitchFamily="2" charset="-122"/>
                <a:cs typeface="宋体" panose="02010600030101010101" pitchFamily="2" charset="-122"/>
              </a:rPr>
              <a:t>光伏板从前站流入后，</a:t>
            </a:r>
            <a:r>
              <a:rPr lang="en-US" altLang="zh-CN" dirty="0">
                <a:latin typeface="宋体" panose="02010600030101010101" pitchFamily="2" charset="-122"/>
                <a:ea typeface="宋体" panose="02010600030101010101" pitchFamily="2" charset="-122"/>
                <a:cs typeface="宋体" panose="02010600030101010101" pitchFamily="2" charset="-122"/>
              </a:rPr>
              <a:t>3</a:t>
            </a:r>
            <a:r>
              <a:rPr lang="zh-CN" altLang="en-US" dirty="0">
                <a:latin typeface="宋体" panose="02010600030101010101" pitchFamily="2" charset="-122"/>
                <a:ea typeface="宋体" panose="02010600030101010101" pitchFamily="2" charset="-122"/>
                <a:cs typeface="宋体" panose="02010600030101010101" pitchFamily="2" charset="-122"/>
              </a:rPr>
              <a:t>个线盒定位相机同时拍照计算出机械手盖盖坐标给至</a:t>
            </a:r>
            <a:r>
              <a:rPr lang="en-US" altLang="zh-CN" dirty="0">
                <a:latin typeface="宋体" panose="02010600030101010101" pitchFamily="2" charset="-122"/>
                <a:ea typeface="宋体" panose="02010600030101010101" pitchFamily="2" charset="-122"/>
                <a:cs typeface="宋体" panose="02010600030101010101" pitchFamily="2" charset="-122"/>
              </a:rPr>
              <a:t>PLC</a:t>
            </a:r>
            <a:r>
              <a:rPr lang="zh-CN" altLang="en-US" dirty="0">
                <a:latin typeface="宋体" panose="02010600030101010101" pitchFamily="2" charset="-122"/>
                <a:ea typeface="宋体" panose="02010600030101010101" pitchFamily="2" charset="-122"/>
                <a:cs typeface="宋体" panose="02010600030101010101" pitchFamily="2" charset="-122"/>
              </a:rPr>
              <a:t>，</a:t>
            </a:r>
            <a:r>
              <a:rPr lang="en-US" altLang="zh-CN" dirty="0">
                <a:latin typeface="宋体" panose="02010600030101010101" pitchFamily="2" charset="-122"/>
                <a:ea typeface="宋体" panose="02010600030101010101" pitchFamily="2" charset="-122"/>
                <a:cs typeface="宋体" panose="02010600030101010101" pitchFamily="2" charset="-122"/>
              </a:rPr>
              <a:t>PLC</a:t>
            </a:r>
            <a:r>
              <a:rPr lang="zh-CN" altLang="en-US" dirty="0">
                <a:latin typeface="宋体" panose="02010600030101010101" pitchFamily="2" charset="-122"/>
                <a:ea typeface="宋体" panose="02010600030101010101" pitchFamily="2" charset="-122"/>
                <a:cs typeface="宋体" panose="02010600030101010101" pitchFamily="2" charset="-122"/>
              </a:rPr>
              <a:t>传输给机械手，机械手根据视觉坐标完成对</a:t>
            </a:r>
            <a:r>
              <a:rPr lang="en-US" altLang="zh-CN" dirty="0">
                <a:latin typeface="宋体" panose="02010600030101010101" pitchFamily="2" charset="-122"/>
                <a:ea typeface="宋体" panose="02010600030101010101" pitchFamily="2" charset="-122"/>
                <a:cs typeface="宋体" panose="02010600030101010101" pitchFamily="2" charset="-122"/>
              </a:rPr>
              <a:t>3</a:t>
            </a:r>
            <a:r>
              <a:rPr lang="zh-CN" altLang="en-US" dirty="0">
                <a:latin typeface="宋体" panose="02010600030101010101" pitchFamily="2" charset="-122"/>
                <a:ea typeface="宋体" panose="02010600030101010101" pitchFamily="2" charset="-122"/>
                <a:cs typeface="宋体" panose="02010600030101010101" pitchFamily="2" charset="-122"/>
              </a:rPr>
              <a:t>个线盒的探胶并盖盖。</a:t>
            </a:r>
            <a:endParaRPr lang="en-US" altLang="zh-CN" dirty="0">
              <a:latin typeface="宋体" panose="02010600030101010101" pitchFamily="2" charset="-122"/>
              <a:ea typeface="宋体" panose="02010600030101010101" pitchFamily="2" charset="-122"/>
              <a:cs typeface="宋体" panose="02010600030101010101" pitchFamily="2" charset="-122"/>
            </a:endParaRPr>
          </a:p>
          <a:p>
            <a:pPr>
              <a:lnSpc>
                <a:spcPct val="150000"/>
              </a:lnSpc>
              <a:buFont typeface="Wingdings" panose="05000000000000000000" pitchFamily="2" charset="2"/>
            </a:pPr>
            <a:endParaRPr lang="en-US" altLang="zh-CN"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文字方塊 41"/>
          <p:cNvSpPr txBox="1"/>
          <p:nvPr/>
        </p:nvSpPr>
        <p:spPr>
          <a:xfrm>
            <a:off x="178878" y="58263"/>
            <a:ext cx="6912386" cy="396240"/>
          </a:xfrm>
          <a:prstGeom prst="rect">
            <a:avLst/>
          </a:prstGeom>
          <a:noFill/>
          <a:ln w="9525">
            <a:noFill/>
          </a:ln>
        </p:spPr>
        <p:txBody>
          <a:bodyPr wrap="square" lIns="120109" tIns="60053" rIns="120109" bIns="60053">
            <a:spAutoFit/>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ClrTx/>
              <a:buFont typeface="Arial" panose="020B0604020202020204" pitchFamily="34" charset="0"/>
              <a:buNone/>
            </a:pPr>
            <a:r>
              <a:rPr lang="zh-CN" altLang="en-US" sz="1800" b="1" dirty="0">
                <a:solidFill>
                  <a:srgbClr val="FF0000"/>
                </a:solidFill>
                <a:latin typeface="微软雅黑" panose="020B0503020204020204" charset="-122"/>
                <a:ea typeface="微软雅黑" panose="020B0503020204020204" charset="-122"/>
              </a:rPr>
              <a:t>二、设备简介</a:t>
            </a:r>
          </a:p>
        </p:txBody>
      </p:sp>
      <p:sp>
        <p:nvSpPr>
          <p:cNvPr id="13" name="矩形 12"/>
          <p:cNvSpPr/>
          <p:nvPr>
            <p:custDataLst>
              <p:tags r:id="rId1"/>
            </p:custDataLst>
          </p:nvPr>
        </p:nvSpPr>
        <p:spPr>
          <a:xfrm>
            <a:off x="1619885" y="5013325"/>
            <a:ext cx="883285" cy="3771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流道</a:t>
            </a:r>
          </a:p>
        </p:txBody>
      </p:sp>
      <p:sp>
        <p:nvSpPr>
          <p:cNvPr id="24" name="矩形 23"/>
          <p:cNvSpPr/>
          <p:nvPr>
            <p:custDataLst>
              <p:tags r:id="rId2"/>
            </p:custDataLst>
          </p:nvPr>
        </p:nvSpPr>
        <p:spPr>
          <a:xfrm>
            <a:off x="7308215" y="2205355"/>
            <a:ext cx="1734820" cy="3771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长边、短边纠偏</a:t>
            </a:r>
          </a:p>
        </p:txBody>
      </p:sp>
      <p:pic>
        <p:nvPicPr>
          <p:cNvPr id="2" name="图片 1"/>
          <p:cNvPicPr>
            <a:picLocks noChangeAspect="1"/>
          </p:cNvPicPr>
          <p:nvPr/>
        </p:nvPicPr>
        <p:blipFill>
          <a:blip r:embed="rId11"/>
          <a:stretch>
            <a:fillRect/>
          </a:stretch>
        </p:blipFill>
        <p:spPr>
          <a:xfrm>
            <a:off x="3323590" y="1845310"/>
            <a:ext cx="3840480" cy="4870450"/>
          </a:xfrm>
          <a:prstGeom prst="rect">
            <a:avLst/>
          </a:prstGeom>
        </p:spPr>
      </p:pic>
      <p:cxnSp>
        <p:nvCxnSpPr>
          <p:cNvPr id="3" name="直接箭头连接符 2"/>
          <p:cNvCxnSpPr/>
          <p:nvPr>
            <p:custDataLst>
              <p:tags r:id="rId3"/>
            </p:custDataLst>
          </p:nvPr>
        </p:nvCxnSpPr>
        <p:spPr>
          <a:xfrm flipV="1">
            <a:off x="2195709" y="4653344"/>
            <a:ext cx="1296035" cy="36004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 name="直接箭头连接符 3"/>
          <p:cNvCxnSpPr>
            <a:stCxn id="24" idx="2"/>
          </p:cNvCxnSpPr>
          <p:nvPr>
            <p:custDataLst>
              <p:tags r:id="rId4"/>
            </p:custDataLst>
          </p:nvPr>
        </p:nvCxnSpPr>
        <p:spPr>
          <a:xfrm flipH="1">
            <a:off x="3780034" y="2582609"/>
            <a:ext cx="4395470" cy="192659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6" name="直接箭头连接符 5"/>
          <p:cNvCxnSpPr>
            <a:stCxn id="24" idx="2"/>
          </p:cNvCxnSpPr>
          <p:nvPr>
            <p:custDataLst>
              <p:tags r:id="rId5"/>
            </p:custDataLst>
          </p:nvPr>
        </p:nvCxnSpPr>
        <p:spPr>
          <a:xfrm flipH="1">
            <a:off x="5508504" y="2582609"/>
            <a:ext cx="2667000" cy="286321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7" name="矩形 6"/>
          <p:cNvSpPr/>
          <p:nvPr>
            <p:custDataLst>
              <p:tags r:id="rId6"/>
            </p:custDataLst>
          </p:nvPr>
        </p:nvSpPr>
        <p:spPr>
          <a:xfrm>
            <a:off x="1259840" y="2348865"/>
            <a:ext cx="1470025" cy="47307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0" dirty="0">
                <a:solidFill>
                  <a:schemeClr val="tx1"/>
                </a:solidFill>
              </a:rPr>
              <a:t>线盒检测相机移动模组</a:t>
            </a:r>
          </a:p>
        </p:txBody>
      </p:sp>
      <p:cxnSp>
        <p:nvCxnSpPr>
          <p:cNvPr id="8" name="直接箭头连接符 7"/>
          <p:cNvCxnSpPr>
            <a:stCxn id="7" idx="2"/>
          </p:cNvCxnSpPr>
          <p:nvPr>
            <p:custDataLst>
              <p:tags r:id="rId7"/>
            </p:custDataLst>
          </p:nvPr>
        </p:nvCxnSpPr>
        <p:spPr>
          <a:xfrm>
            <a:off x="1995049" y="2822004"/>
            <a:ext cx="1856740" cy="139954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5" name="矩形 4"/>
          <p:cNvSpPr/>
          <p:nvPr>
            <p:custDataLst>
              <p:tags r:id="rId8"/>
            </p:custDataLst>
          </p:nvPr>
        </p:nvSpPr>
        <p:spPr>
          <a:xfrm>
            <a:off x="302260" y="909955"/>
            <a:ext cx="8489315" cy="830580"/>
          </a:xfrm>
          <a:prstGeom prst="rect">
            <a:avLst/>
          </a:prstGeom>
        </p:spPr>
        <p:txBody>
          <a:bodyPr wrap="square">
            <a:noAutofit/>
          </a:bodyPr>
          <a:lstStyle/>
          <a:p>
            <a:pPr>
              <a:lnSpc>
                <a:spcPct val="150000"/>
              </a:lnSpc>
              <a:buFont typeface="Wingdings" panose="05000000000000000000" pitchFamily="2" charset="2"/>
            </a:pPr>
            <a:r>
              <a:rPr lang="en-US" altLang="zh-CN" dirty="0">
                <a:latin typeface="宋体" panose="02010600030101010101" pitchFamily="2" charset="-122"/>
                <a:ea typeface="宋体" panose="02010600030101010101" pitchFamily="2" charset="-122"/>
                <a:cs typeface="宋体" panose="02010600030101010101" pitchFamily="2" charset="-122"/>
              </a:rPr>
              <a:t>    </a:t>
            </a:r>
            <a:r>
              <a:rPr lang="zh-CN" altLang="en-US" dirty="0">
                <a:latin typeface="宋体" panose="02010600030101010101" pitchFamily="2" charset="-122"/>
                <a:ea typeface="宋体" panose="02010600030101010101" pitchFamily="2" charset="-122"/>
                <a:cs typeface="宋体" panose="02010600030101010101" pitchFamily="2" charset="-122"/>
              </a:rPr>
              <a:t>光伏板每</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一个线盒</a:t>
            </a:r>
            <a:r>
              <a:rPr lang="zh-CN" altLang="en-US" dirty="0">
                <a:latin typeface="宋体" panose="02010600030101010101" pitchFamily="2" charset="-122"/>
                <a:ea typeface="宋体" panose="02010600030101010101" pitchFamily="2" charset="-122"/>
                <a:cs typeface="宋体" panose="02010600030101010101" pitchFamily="2" charset="-122"/>
              </a:rPr>
              <a:t>完成盖盖后，移动模组会同时带动线盒检测相机对盖盖完成后的线盒进行检测判断，之后将判断结果反馈至后站。</a:t>
            </a:r>
            <a:endParaRPr lang="en-US" altLang="zh-CN" dirty="0">
              <a:latin typeface="宋体" panose="02010600030101010101" pitchFamily="2" charset="-122"/>
              <a:ea typeface="宋体" panose="02010600030101010101" pitchFamily="2" charset="-122"/>
              <a:cs typeface="宋体" panose="02010600030101010101" pitchFamily="2" charset="-122"/>
            </a:endParaRPr>
          </a:p>
          <a:p>
            <a:pPr>
              <a:lnSpc>
                <a:spcPct val="150000"/>
              </a:lnSpc>
              <a:buFont typeface="Wingdings" panose="05000000000000000000" pitchFamily="2" charset="2"/>
            </a:pPr>
            <a:endParaRPr lang="en-US" altLang="zh-CN"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1019175" y="1628775"/>
            <a:ext cx="4959985" cy="4246245"/>
          </a:xfrm>
          <a:prstGeom prst="rect">
            <a:avLst/>
          </a:prstGeom>
        </p:spPr>
        <p:txBody>
          <a:bodyPr wrap="square">
            <a:spAutoFit/>
          </a:bodyPr>
          <a:lstStyle/>
          <a:p>
            <a:pPr marL="285750" indent="-285750">
              <a:lnSpc>
                <a:spcPct val="150000"/>
              </a:lnSpc>
              <a:buFont typeface="Wingdings" panose="05000000000000000000" pitchFamily="2" charset="2"/>
              <a:buChar char="u"/>
            </a:pPr>
            <a:r>
              <a:rPr lang="en-US" altLang="zh-CN" dirty="0">
                <a:latin typeface="+mn-lt"/>
                <a:ea typeface="宋体" panose="02010600030101010101" pitchFamily="2" charset="-122"/>
                <a:cs typeface="+mn-lt"/>
              </a:rPr>
              <a:t>CT</a:t>
            </a:r>
            <a:r>
              <a:rPr lang="zh-CN" altLang="en-US" dirty="0">
                <a:latin typeface="+mn-lt"/>
                <a:ea typeface="宋体" panose="02010600030101010101" pitchFamily="2" charset="-122"/>
                <a:cs typeface="+mn-lt"/>
              </a:rPr>
              <a:t>：</a:t>
            </a:r>
            <a:r>
              <a:rPr lang="en-US" dirty="0">
                <a:latin typeface="+mn-lt"/>
                <a:ea typeface="宋体" panose="02010600030101010101" pitchFamily="2" charset="-122"/>
                <a:cs typeface="+mn-lt"/>
              </a:rPr>
              <a:t>16S/1PCS</a:t>
            </a:r>
            <a:endParaRPr lang="en-US" altLang="zh-CN" dirty="0">
              <a:latin typeface="+mn-lt"/>
              <a:ea typeface="宋体" panose="02010600030101010101" pitchFamily="2" charset="-122"/>
              <a:cs typeface="+mn-lt"/>
            </a:endParaRPr>
          </a:p>
          <a:p>
            <a:pPr marL="285750" indent="-285750">
              <a:lnSpc>
                <a:spcPct val="150000"/>
              </a:lnSpc>
              <a:buFont typeface="Wingdings" panose="05000000000000000000" pitchFamily="2" charset="2"/>
              <a:buChar char="u"/>
            </a:pPr>
            <a:r>
              <a:rPr lang="zh-CN" altLang="en-US" dirty="0">
                <a:latin typeface="+mn-lt"/>
                <a:ea typeface="宋体" panose="02010600030101010101" pitchFamily="2" charset="-122"/>
                <a:cs typeface="+mn-lt"/>
              </a:rPr>
              <a:t>标定精度：</a:t>
            </a:r>
            <a:r>
              <a:rPr lang="en-US" altLang="zh-CN" dirty="0">
                <a:latin typeface="+mn-lt"/>
                <a:ea typeface="宋体" panose="02010600030101010101" pitchFamily="2" charset="-122"/>
                <a:cs typeface="+mn-lt"/>
                <a:sym typeface="+mn-ea"/>
              </a:rPr>
              <a:t>0.02mm</a:t>
            </a:r>
          </a:p>
          <a:p>
            <a:pPr marL="285750" indent="-285750">
              <a:lnSpc>
                <a:spcPct val="150000"/>
              </a:lnSpc>
              <a:buFont typeface="Wingdings" panose="05000000000000000000" pitchFamily="2" charset="2"/>
              <a:buChar char="u"/>
            </a:pPr>
            <a:r>
              <a:rPr lang="zh-CN" altLang="en-US" dirty="0">
                <a:latin typeface="宋体" panose="02010600030101010101" pitchFamily="2" charset="-122"/>
                <a:ea typeface="宋体" panose="02010600030101010101" pitchFamily="2" charset="-122"/>
                <a:cs typeface="宋体" panose="02010600030101010101" pitchFamily="2" charset="-122"/>
                <a:sym typeface="+mn-ea"/>
              </a:rPr>
              <a:t>通讯：</a:t>
            </a:r>
            <a:endParaRPr lang="en-US" altLang="zh-CN" dirty="0">
              <a:latin typeface="+mn-lt"/>
              <a:ea typeface="宋体" panose="02010600030101010101" pitchFamily="2" charset="-122"/>
              <a:cs typeface="+mn-lt"/>
            </a:endParaRPr>
          </a:p>
          <a:p>
            <a:pPr>
              <a:lnSpc>
                <a:spcPct val="150000"/>
              </a:lnSpc>
              <a:buFont typeface="Wingdings" panose="05000000000000000000" pitchFamily="2" charset="2"/>
            </a:pPr>
            <a:r>
              <a:rPr lang="en-US" altLang="zh-CN" dirty="0">
                <a:latin typeface="宋体" panose="02010600030101010101" pitchFamily="2" charset="-122"/>
                <a:ea typeface="宋体" panose="02010600030101010101" pitchFamily="2" charset="-122"/>
                <a:cs typeface="宋体" panose="02010600030101010101" pitchFamily="2" charset="-122"/>
                <a:sym typeface="+mn-ea"/>
              </a:rPr>
              <a:t>   1.PC</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视觉通讯（</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Modbus TCP/Serve</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dirty="0">
              <a:latin typeface="宋体" panose="02010600030101010101" pitchFamily="2" charset="-122"/>
              <a:ea typeface="宋体" panose="02010600030101010101" pitchFamily="2" charset="-122"/>
              <a:cs typeface="宋体" panose="02010600030101010101" pitchFamily="2" charset="-122"/>
            </a:endParaRPr>
          </a:p>
          <a:p>
            <a:pPr>
              <a:lnSpc>
                <a:spcPct val="150000"/>
              </a:lnSpc>
              <a:buFont typeface="Wingdings" panose="05000000000000000000" pitchFamily="2" charset="2"/>
            </a:pPr>
            <a:r>
              <a:rPr lang="en-US" altLang="zh-CN" dirty="0">
                <a:latin typeface="宋体" panose="02010600030101010101" pitchFamily="2" charset="-122"/>
                <a:ea typeface="宋体" panose="02010600030101010101" pitchFamily="2" charset="-122"/>
                <a:cs typeface="宋体" panose="02010600030101010101" pitchFamily="2" charset="-122"/>
                <a:sym typeface="+mn-ea"/>
              </a:rPr>
              <a:t>   2.</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振动盘交互（</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Modbus TCP/Master</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dirty="0">
              <a:latin typeface="宋体" panose="02010600030101010101" pitchFamily="2" charset="-122"/>
              <a:ea typeface="宋体" panose="02010600030101010101" pitchFamily="2" charset="-122"/>
              <a:cs typeface="宋体" panose="02010600030101010101" pitchFamily="2" charset="-122"/>
            </a:endParaRPr>
          </a:p>
          <a:p>
            <a:pPr>
              <a:lnSpc>
                <a:spcPct val="150000"/>
              </a:lnSpc>
              <a:buFont typeface="Wingdings" panose="05000000000000000000" pitchFamily="2" charset="2"/>
            </a:pPr>
            <a:r>
              <a:rPr lang="en-US" altLang="zh-CN" dirty="0">
                <a:latin typeface="宋体" panose="02010600030101010101" pitchFamily="2" charset="-122"/>
                <a:ea typeface="宋体" panose="02010600030101010101" pitchFamily="2" charset="-122"/>
                <a:cs typeface="宋体" panose="02010600030101010101" pitchFamily="2" charset="-122"/>
                <a:sym typeface="+mn-ea"/>
              </a:rPr>
              <a:t>   3.</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机械手交互（</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EtherNetIp/Scanner</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a:t>
            </a:r>
          </a:p>
          <a:p>
            <a:pPr>
              <a:lnSpc>
                <a:spcPct val="150000"/>
              </a:lnSpc>
              <a:buFont typeface="Wingdings" panose="05000000000000000000" pitchFamily="2" charset="2"/>
            </a:pPr>
            <a:r>
              <a:rPr lang="en-US" altLang="zh-CN" dirty="0">
                <a:latin typeface="宋体" panose="02010600030101010101" pitchFamily="2" charset="-122"/>
                <a:ea typeface="宋体" panose="02010600030101010101" pitchFamily="2" charset="-122"/>
                <a:cs typeface="宋体" panose="02010600030101010101" pitchFamily="2" charset="-122"/>
                <a:sym typeface="+mn-ea"/>
              </a:rPr>
              <a:t>   4.</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伺服控制（</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EtherCAT</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a:t>
            </a:r>
          </a:p>
          <a:p>
            <a:pPr marL="285750" lvl="0" indent="-285750">
              <a:lnSpc>
                <a:spcPct val="150000"/>
              </a:lnSpc>
              <a:buFont typeface="Wingdings" panose="05000000000000000000" charset="0"/>
              <a:buChar char="u"/>
            </a:pP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配方：兼容不同板子、盒盖型号模式切换</a:t>
            </a:r>
          </a:p>
          <a:p>
            <a:pPr>
              <a:lnSpc>
                <a:spcPct val="150000"/>
              </a:lnSpc>
              <a:buFont typeface="Wingdings" panose="05000000000000000000" pitchFamily="2" charset="2"/>
            </a:pPr>
            <a:endParaRPr lang="zh-CN" altLang="en-US" dirty="0">
              <a:latin typeface="宋体" panose="02010600030101010101" pitchFamily="2" charset="-122"/>
              <a:ea typeface="宋体" panose="02010600030101010101" pitchFamily="2" charset="-122"/>
              <a:cs typeface="宋体" panose="02010600030101010101" pitchFamily="2" charset="-122"/>
            </a:endParaRPr>
          </a:p>
          <a:p>
            <a:pPr>
              <a:lnSpc>
                <a:spcPct val="150000"/>
              </a:lnSpc>
              <a:buFont typeface="Wingdings" panose="05000000000000000000" pitchFamily="2" charset="2"/>
            </a:pPr>
            <a:endParaRPr lang="en-US" altLang="zh-CN" dirty="0">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custDataLst>
              <p:tags r:id="rId2"/>
            </p:custDataLst>
          </p:nvPr>
        </p:nvSpPr>
        <p:spPr>
          <a:xfrm>
            <a:off x="755434" y="1052739"/>
            <a:ext cx="2803105" cy="398780"/>
          </a:xfrm>
          <a:prstGeom prst="rect">
            <a:avLst/>
          </a:prstGeom>
          <a:noFill/>
        </p:spPr>
        <p:txBody>
          <a:bodyPr wrap="square" rtlCol="0">
            <a:spAutoFit/>
          </a:bodyPr>
          <a:lstStyle/>
          <a:p>
            <a:r>
              <a:rPr lang="zh-CN" altLang="en-US" sz="2000" b="1" dirty="0"/>
              <a:t>技术要求：</a:t>
            </a:r>
          </a:p>
        </p:txBody>
      </p:sp>
      <p:sp>
        <p:nvSpPr>
          <p:cNvPr id="129029" name="文字方塊 41"/>
          <p:cNvSpPr txBox="1"/>
          <p:nvPr>
            <p:custDataLst>
              <p:tags r:id="rId3"/>
            </p:custDataLst>
          </p:nvPr>
        </p:nvSpPr>
        <p:spPr>
          <a:xfrm>
            <a:off x="-2700" y="45167"/>
            <a:ext cx="9144000" cy="396240"/>
          </a:xfrm>
          <a:prstGeom prst="rect">
            <a:avLst/>
          </a:prstGeom>
          <a:noFill/>
          <a:ln w="9525">
            <a:noFill/>
          </a:ln>
        </p:spPr>
        <p:txBody>
          <a:bodyPr lIns="120109" tIns="60053" rIns="120109" bIns="60053">
            <a:spAutoFit/>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ClrTx/>
              <a:buFont typeface="Arial" panose="020B0604020202020204" pitchFamily="34" charset="0"/>
              <a:buNone/>
            </a:pPr>
            <a:r>
              <a:rPr lang="zh-CN" altLang="en-US" sz="1800" b="1" dirty="0">
                <a:solidFill>
                  <a:srgbClr val="FF0000"/>
                </a:solidFill>
                <a:latin typeface="微软雅黑" panose="020B0503020204020204" charset="-122"/>
                <a:ea typeface="微软雅黑" panose="020B0503020204020204" charset="-122"/>
                <a:sym typeface="+mn-ea"/>
              </a:rPr>
              <a:t>三、技术要求</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BE22519D-5A72-6917-1249-AB6E2B63F70B}"/>
              </a:ext>
            </a:extLst>
          </p:cNvPr>
          <p:cNvGrpSpPr/>
          <p:nvPr/>
        </p:nvGrpSpPr>
        <p:grpSpPr>
          <a:xfrm>
            <a:off x="64531" y="116632"/>
            <a:ext cx="9292829" cy="5963493"/>
            <a:chOff x="64531" y="116632"/>
            <a:chExt cx="9292829" cy="5963493"/>
          </a:xfrm>
        </p:grpSpPr>
        <p:grpSp>
          <p:nvGrpSpPr>
            <p:cNvPr id="26" name="组合 25"/>
            <p:cNvGrpSpPr/>
            <p:nvPr/>
          </p:nvGrpSpPr>
          <p:grpSpPr>
            <a:xfrm>
              <a:off x="395144" y="1206402"/>
              <a:ext cx="7344281" cy="4454268"/>
              <a:chOff x="-654985" y="359455"/>
              <a:chExt cx="9272363" cy="5666092"/>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674" y="359455"/>
                <a:ext cx="952499" cy="723248"/>
              </a:xfrm>
              <a:prstGeom prst="rect">
                <a:avLst/>
              </a:prstGeom>
            </p:spPr>
          </p:pic>
          <p:pic>
            <p:nvPicPr>
              <p:cNvPr id="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85" y="4288398"/>
                <a:ext cx="59848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44" y="4288397"/>
                <a:ext cx="59848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1633" y="4306167"/>
                <a:ext cx="59848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282" y="4288396"/>
                <a:ext cx="59848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258" y="4306284"/>
                <a:ext cx="59848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25000" t="21389" r="25069" b="20417"/>
              <a:stretch>
                <a:fillRect/>
              </a:stretch>
            </p:blipFill>
            <p:spPr>
              <a:xfrm>
                <a:off x="2843808" y="2028737"/>
                <a:ext cx="2023533" cy="1179222"/>
              </a:xfrm>
              <a:prstGeom prst="rect">
                <a:avLst/>
              </a:prstGeom>
            </p:spPr>
          </p:pic>
          <p:cxnSp>
            <p:nvCxnSpPr>
              <p:cNvPr id="10" name="连接符: 肘形 9"/>
              <p:cNvCxnSpPr/>
              <p:nvPr/>
            </p:nvCxnSpPr>
            <p:spPr>
              <a:xfrm rot="5400000">
                <a:off x="2636063" y="1621552"/>
                <a:ext cx="1177274" cy="122448"/>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11" name="组合 10"/>
              <p:cNvGrpSpPr/>
              <p:nvPr/>
            </p:nvGrpSpPr>
            <p:grpSpPr>
              <a:xfrm>
                <a:off x="-355366" y="3621776"/>
                <a:ext cx="8972744" cy="1108210"/>
                <a:chOff x="1479894" y="3597404"/>
                <a:chExt cx="8972744" cy="1108210"/>
              </a:xfrm>
            </p:grpSpPr>
            <p:cxnSp>
              <p:nvCxnSpPr>
                <p:cNvPr id="12" name="连接符: 肘形 11"/>
                <p:cNvCxnSpPr>
                  <a:endCxn id="3" idx="0"/>
                </p:cNvCxnSpPr>
                <p:nvPr/>
              </p:nvCxnSpPr>
              <p:spPr>
                <a:xfrm rot="10800000" flipV="1">
                  <a:off x="1479894" y="3619550"/>
                  <a:ext cx="8972688" cy="644591"/>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连接符: 肘形 12"/>
                <p:cNvCxnSpPr/>
                <p:nvPr/>
              </p:nvCxnSpPr>
              <p:spPr>
                <a:xfrm rot="5400000">
                  <a:off x="2022124" y="3964251"/>
                  <a:ext cx="730781" cy="3"/>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4" name="连接符: 肘形 13"/>
                <p:cNvCxnSpPr/>
                <p:nvPr/>
              </p:nvCxnSpPr>
              <p:spPr>
                <a:xfrm rot="5400000">
                  <a:off x="2931433" y="3984603"/>
                  <a:ext cx="730781" cy="3"/>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5" name="连接符: 肘形 14"/>
                <p:cNvCxnSpPr/>
                <p:nvPr/>
              </p:nvCxnSpPr>
              <p:spPr>
                <a:xfrm rot="5400000">
                  <a:off x="3813805" y="3962793"/>
                  <a:ext cx="730781" cy="3"/>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6" name="连接符: 肘形 15"/>
                <p:cNvCxnSpPr/>
                <p:nvPr/>
              </p:nvCxnSpPr>
              <p:spPr>
                <a:xfrm rot="5400000">
                  <a:off x="4813335" y="3963601"/>
                  <a:ext cx="730781" cy="3"/>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7" name="连接符: 肘形 16"/>
                <p:cNvCxnSpPr/>
                <p:nvPr/>
              </p:nvCxnSpPr>
              <p:spPr>
                <a:xfrm rot="16200000" flipH="1">
                  <a:off x="9904551" y="4157527"/>
                  <a:ext cx="1096173" cy="1"/>
                </a:xfrm>
                <a:prstGeom prst="bentConnector3">
                  <a:avLst/>
                </a:prstGeom>
              </p:spPr>
              <p:style>
                <a:lnRef idx="3">
                  <a:schemeClr val="accent1"/>
                </a:lnRef>
                <a:fillRef idx="0">
                  <a:schemeClr val="accent1"/>
                </a:fillRef>
                <a:effectRef idx="2">
                  <a:schemeClr val="accent1"/>
                </a:effectRef>
                <a:fontRef idx="minor">
                  <a:schemeClr val="tx1"/>
                </a:fontRef>
              </p:style>
            </p:cxnSp>
          </p:grpSp>
          <p:cxnSp>
            <p:nvCxnSpPr>
              <p:cNvPr id="18" name="连接符: 肘形 17"/>
              <p:cNvCxnSpPr/>
              <p:nvPr/>
            </p:nvCxnSpPr>
            <p:spPr>
              <a:xfrm rot="16200000" flipH="1">
                <a:off x="3038836" y="3137076"/>
                <a:ext cx="637642" cy="355834"/>
              </a:xfrm>
              <a:prstGeom prst="bentConnector3">
                <a:avLst/>
              </a:prstGeom>
            </p:spPr>
            <p:style>
              <a:lnRef idx="3">
                <a:schemeClr val="accent1"/>
              </a:lnRef>
              <a:fillRef idx="0">
                <a:schemeClr val="accent1"/>
              </a:fillRef>
              <a:effectRef idx="2">
                <a:schemeClr val="accent1"/>
              </a:effectRef>
              <a:fontRef idx="minor">
                <a:schemeClr val="tx1"/>
              </a:fontRef>
            </p:style>
          </p:cxnSp>
          <p:pic>
            <p:nvPicPr>
              <p:cNvPr id="19" name="图片 11"/>
              <p:cNvPicPr>
                <a:picLocks noChangeAspect="1"/>
              </p:cNvPicPr>
              <p:nvPr/>
            </p:nvPicPr>
            <p:blipFill>
              <a:blip r:embed="rId6"/>
              <a:stretch>
                <a:fillRect/>
              </a:stretch>
            </p:blipFill>
            <p:spPr>
              <a:xfrm>
                <a:off x="3760008" y="3250419"/>
                <a:ext cx="844998" cy="205978"/>
              </a:xfrm>
              <a:prstGeom prst="rect">
                <a:avLst/>
              </a:prstGeom>
              <a:noFill/>
              <a:ln w="9525">
                <a:noFill/>
              </a:ln>
            </p:spPr>
          </p:pic>
          <p:cxnSp>
            <p:nvCxnSpPr>
              <p:cNvPr id="20" name="直接箭头连接符 19"/>
              <p:cNvCxnSpPr/>
              <p:nvPr/>
            </p:nvCxnSpPr>
            <p:spPr>
              <a:xfrm>
                <a:off x="-445913" y="4926730"/>
                <a:ext cx="0" cy="641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526629" y="4957314"/>
                <a:ext cx="0" cy="628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接箭头连接符 21"/>
              <p:cNvCxnSpPr/>
              <p:nvPr/>
            </p:nvCxnSpPr>
            <p:spPr>
              <a:xfrm>
                <a:off x="1461199" y="5018007"/>
                <a:ext cx="0" cy="5461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9498" y="1374156"/>
                <a:ext cx="558205" cy="221852"/>
              </a:xfrm>
              <a:prstGeom prst="rect">
                <a:avLst/>
              </a:prstGeom>
            </p:spPr>
          </p:pic>
          <p:cxnSp>
            <p:nvCxnSpPr>
              <p:cNvPr id="24" name="直接箭头连接符 23"/>
              <p:cNvCxnSpPr/>
              <p:nvPr/>
            </p:nvCxnSpPr>
            <p:spPr>
              <a:xfrm>
                <a:off x="2343950" y="5030931"/>
                <a:ext cx="0" cy="5461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接箭头连接符 24"/>
              <p:cNvCxnSpPr/>
              <p:nvPr/>
            </p:nvCxnSpPr>
            <p:spPr>
              <a:xfrm>
                <a:off x="3343851" y="5030854"/>
                <a:ext cx="0" cy="5461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27" name="图片 26"/>
            <p:cNvPicPr>
              <a:picLocks noChangeAspect="1"/>
            </p:cNvPicPr>
            <p:nvPr/>
          </p:nvPicPr>
          <p:blipFill>
            <a:blip r:embed="rId8"/>
            <a:stretch>
              <a:fillRect/>
            </a:stretch>
          </p:blipFill>
          <p:spPr>
            <a:xfrm>
              <a:off x="5219065" y="1267460"/>
              <a:ext cx="1316355" cy="1235710"/>
            </a:xfrm>
            <a:prstGeom prst="rect">
              <a:avLst/>
            </a:prstGeom>
          </p:spPr>
        </p:pic>
        <p:pic>
          <p:nvPicPr>
            <p:cNvPr id="28" name="图片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73621">
              <a:off x="6101715" y="2771775"/>
              <a:ext cx="445135" cy="359410"/>
            </a:xfrm>
            <a:prstGeom prst="rect">
              <a:avLst/>
            </a:prstGeom>
          </p:spPr>
        </p:pic>
        <p:cxnSp>
          <p:nvCxnSpPr>
            <p:cNvPr id="32" name="连接符: 肘形 31"/>
            <p:cNvCxnSpPr>
              <a:stCxn id="28" idx="3"/>
            </p:cNvCxnSpPr>
            <p:nvPr/>
          </p:nvCxnSpPr>
          <p:spPr>
            <a:xfrm rot="16200000" flipV="1">
              <a:off x="5667375" y="1983105"/>
              <a:ext cx="791210" cy="786130"/>
            </a:xfrm>
            <a:prstGeom prst="bentConnector3">
              <a:avLst>
                <a:gd name="adj1" fmla="val 56661"/>
              </a:avLst>
            </a:prstGeom>
          </p:spPr>
          <p:style>
            <a:lnRef idx="1">
              <a:schemeClr val="accent1"/>
            </a:lnRef>
            <a:fillRef idx="0">
              <a:schemeClr val="accent1"/>
            </a:fillRef>
            <a:effectRef idx="0">
              <a:schemeClr val="accent1"/>
            </a:effectRef>
            <a:fontRef idx="minor">
              <a:schemeClr val="tx1"/>
            </a:fontRef>
          </p:style>
        </p:cxnSp>
        <p:cxnSp>
          <p:nvCxnSpPr>
            <p:cNvPr id="37" name="连接符: 肘形 36"/>
            <p:cNvCxnSpPr/>
            <p:nvPr/>
          </p:nvCxnSpPr>
          <p:spPr>
            <a:xfrm rot="16200000" flipV="1">
              <a:off x="6113145" y="1776095"/>
              <a:ext cx="887095" cy="102235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5" name="连接符: 肘形 44"/>
            <p:cNvCxnSpPr>
              <a:stCxn id="35" idx="3"/>
            </p:cNvCxnSpPr>
            <p:nvPr/>
          </p:nvCxnSpPr>
          <p:spPr>
            <a:xfrm rot="16200000" flipV="1">
              <a:off x="6403975" y="1443990"/>
              <a:ext cx="906780" cy="171704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287020" y="5660390"/>
              <a:ext cx="639445" cy="275590"/>
            </a:xfrm>
            <a:prstGeom prst="rect">
              <a:avLst/>
            </a:prstGeom>
            <a:noFill/>
          </p:spPr>
          <p:txBody>
            <a:bodyPr wrap="square" rtlCol="0">
              <a:spAutoFit/>
            </a:bodyPr>
            <a:lstStyle/>
            <a:p>
              <a:r>
                <a:rPr lang="zh-CN" altLang="en-US" sz="1200" dirty="0"/>
                <a:t>取料</a:t>
              </a:r>
              <a:r>
                <a:rPr lang="en-US" altLang="zh-CN" sz="1200" dirty="0"/>
                <a:t>X</a:t>
              </a:r>
            </a:p>
          </p:txBody>
        </p:sp>
        <p:sp>
          <p:nvSpPr>
            <p:cNvPr id="51" name="文本框 50"/>
            <p:cNvSpPr txBox="1"/>
            <p:nvPr/>
          </p:nvSpPr>
          <p:spPr>
            <a:xfrm>
              <a:off x="898525" y="5660390"/>
              <a:ext cx="702310" cy="275590"/>
            </a:xfrm>
            <a:prstGeom prst="rect">
              <a:avLst/>
            </a:prstGeom>
            <a:noFill/>
          </p:spPr>
          <p:txBody>
            <a:bodyPr wrap="square" rtlCol="0">
              <a:spAutoFit/>
            </a:bodyPr>
            <a:lstStyle/>
            <a:p>
              <a:r>
                <a:rPr lang="zh-CN" altLang="en-US" sz="1200" dirty="0"/>
                <a:t>取料</a:t>
              </a:r>
              <a:r>
                <a:rPr lang="en-US" altLang="zh-CN" sz="1200" dirty="0"/>
                <a:t>Y</a:t>
              </a:r>
            </a:p>
          </p:txBody>
        </p:sp>
        <p:sp>
          <p:nvSpPr>
            <p:cNvPr id="52" name="文本框 51"/>
            <p:cNvSpPr txBox="1"/>
            <p:nvPr/>
          </p:nvSpPr>
          <p:spPr>
            <a:xfrm>
              <a:off x="1423035" y="5646420"/>
              <a:ext cx="1017905" cy="275590"/>
            </a:xfrm>
            <a:prstGeom prst="rect">
              <a:avLst/>
            </a:prstGeom>
            <a:noFill/>
          </p:spPr>
          <p:txBody>
            <a:bodyPr wrap="square" rtlCol="0">
              <a:spAutoFit/>
            </a:bodyPr>
            <a:lstStyle/>
            <a:p>
              <a:r>
                <a:rPr lang="zh-CN" altLang="en-US" sz="1200" dirty="0">
                  <a:latin typeface="+mn-ea"/>
                </a:rPr>
                <a:t>流水线相机</a:t>
              </a:r>
            </a:p>
          </p:txBody>
        </p:sp>
        <p:sp>
          <p:nvSpPr>
            <p:cNvPr id="53" name="文本框 52"/>
            <p:cNvSpPr txBox="1"/>
            <p:nvPr/>
          </p:nvSpPr>
          <p:spPr>
            <a:xfrm>
              <a:off x="2316480" y="5660390"/>
              <a:ext cx="1115695" cy="275590"/>
            </a:xfrm>
            <a:prstGeom prst="rect">
              <a:avLst/>
            </a:prstGeom>
            <a:noFill/>
          </p:spPr>
          <p:txBody>
            <a:bodyPr wrap="square" rtlCol="0">
              <a:spAutoFit/>
            </a:bodyPr>
            <a:lstStyle/>
            <a:p>
              <a:r>
                <a:rPr lang="zh-CN" altLang="en-US" sz="1200" dirty="0">
                  <a:latin typeface="+mn-ea"/>
                </a:rPr>
                <a:t>流水线长边</a:t>
              </a:r>
            </a:p>
          </p:txBody>
        </p:sp>
        <p:sp>
          <p:nvSpPr>
            <p:cNvPr id="54" name="文本框 53"/>
            <p:cNvSpPr txBox="1"/>
            <p:nvPr/>
          </p:nvSpPr>
          <p:spPr>
            <a:xfrm>
              <a:off x="3166110" y="5660390"/>
              <a:ext cx="957580" cy="275590"/>
            </a:xfrm>
            <a:prstGeom prst="rect">
              <a:avLst/>
            </a:prstGeom>
            <a:noFill/>
          </p:spPr>
          <p:txBody>
            <a:bodyPr wrap="square" rtlCol="0">
              <a:spAutoFit/>
            </a:bodyPr>
            <a:lstStyle/>
            <a:p>
              <a:r>
                <a:rPr lang="zh-CN" altLang="en-US" sz="1200" dirty="0"/>
                <a:t>流水线短边</a:t>
              </a:r>
            </a:p>
          </p:txBody>
        </p:sp>
        <p:sp>
          <p:nvSpPr>
            <p:cNvPr id="55" name="文本框 54"/>
            <p:cNvSpPr txBox="1"/>
            <p:nvPr/>
          </p:nvSpPr>
          <p:spPr>
            <a:xfrm>
              <a:off x="7920990" y="5804535"/>
              <a:ext cx="754380" cy="275590"/>
            </a:xfrm>
            <a:prstGeom prst="rect">
              <a:avLst/>
            </a:prstGeom>
            <a:noFill/>
          </p:spPr>
          <p:txBody>
            <a:bodyPr wrap="square" rtlCol="0">
              <a:spAutoFit/>
            </a:bodyPr>
            <a:lstStyle/>
            <a:p>
              <a:r>
                <a:rPr lang="en-US" altLang="zh-CN" sz="1200" dirty="0">
                  <a:latin typeface="+mn-ea"/>
                </a:rPr>
                <a:t>IO</a:t>
              </a:r>
              <a:r>
                <a:rPr lang="zh-CN" altLang="en-US" sz="1200" dirty="0">
                  <a:latin typeface="+mn-ea"/>
                </a:rPr>
                <a:t>模块</a:t>
              </a:r>
            </a:p>
          </p:txBody>
        </p:sp>
        <p:sp>
          <p:nvSpPr>
            <p:cNvPr id="56" name="文本框 55"/>
            <p:cNvSpPr txBox="1"/>
            <p:nvPr/>
          </p:nvSpPr>
          <p:spPr>
            <a:xfrm>
              <a:off x="6535420" y="3279140"/>
              <a:ext cx="927735" cy="262890"/>
            </a:xfrm>
            <a:prstGeom prst="rect">
              <a:avLst/>
            </a:prstGeom>
            <a:noFill/>
          </p:spPr>
          <p:txBody>
            <a:bodyPr wrap="square" rtlCol="0">
              <a:noAutofit/>
            </a:bodyPr>
            <a:lstStyle/>
            <a:p>
              <a:r>
                <a:rPr lang="zh-CN" altLang="en-US" sz="1000" dirty="0"/>
                <a:t>线盒定位</a:t>
              </a:r>
              <a:r>
                <a:rPr lang="en-US" altLang="zh-CN" sz="1000" dirty="0"/>
                <a:t>1</a:t>
              </a:r>
            </a:p>
          </p:txBody>
        </p:sp>
        <p:sp>
          <p:nvSpPr>
            <p:cNvPr id="57" name="文本框 56"/>
            <p:cNvSpPr txBox="1"/>
            <p:nvPr/>
          </p:nvSpPr>
          <p:spPr>
            <a:xfrm>
              <a:off x="5867663" y="3279233"/>
              <a:ext cx="857820" cy="245110"/>
            </a:xfrm>
            <a:prstGeom prst="rect">
              <a:avLst/>
            </a:prstGeom>
            <a:noFill/>
          </p:spPr>
          <p:txBody>
            <a:bodyPr wrap="square" rtlCol="0">
              <a:spAutoFit/>
            </a:bodyPr>
            <a:lstStyle/>
            <a:p>
              <a:r>
                <a:rPr lang="zh-CN" altLang="en-US" sz="1000" dirty="0"/>
                <a:t>取料定位</a:t>
              </a:r>
            </a:p>
          </p:txBody>
        </p:sp>
        <p:sp>
          <p:nvSpPr>
            <p:cNvPr id="58" name="文本框 57"/>
            <p:cNvSpPr txBox="1"/>
            <p:nvPr/>
          </p:nvSpPr>
          <p:spPr>
            <a:xfrm>
              <a:off x="7234555" y="3266440"/>
              <a:ext cx="826135" cy="245110"/>
            </a:xfrm>
            <a:prstGeom prst="rect">
              <a:avLst/>
            </a:prstGeom>
            <a:noFill/>
          </p:spPr>
          <p:txBody>
            <a:bodyPr wrap="square" rtlCol="0">
              <a:spAutoFit/>
            </a:bodyPr>
            <a:lstStyle/>
            <a:p>
              <a:r>
                <a:rPr lang="zh-CN" altLang="en-US" sz="1000" dirty="0"/>
                <a:t>线盒定位</a:t>
              </a:r>
              <a:r>
                <a:rPr lang="en-US" altLang="zh-CN" sz="1000" dirty="0"/>
                <a:t>2</a:t>
              </a:r>
            </a:p>
          </p:txBody>
        </p:sp>
        <p:cxnSp>
          <p:nvCxnSpPr>
            <p:cNvPr id="60" name="连接符: 肘形 59"/>
            <p:cNvCxnSpPr>
              <a:endCxn id="8" idx="0"/>
            </p:cNvCxnSpPr>
            <p:nvPr/>
          </p:nvCxnSpPr>
          <p:spPr>
            <a:xfrm rot="10800000" flipV="1">
              <a:off x="2066290" y="2003425"/>
              <a:ext cx="3442970" cy="488950"/>
            </a:xfrm>
            <a:prstGeom prst="bentConnector2">
              <a:avLst/>
            </a:prstGeom>
          </p:spPr>
          <p:style>
            <a:lnRef idx="2">
              <a:schemeClr val="accent5"/>
            </a:lnRef>
            <a:fillRef idx="0">
              <a:schemeClr val="accent5"/>
            </a:fillRef>
            <a:effectRef idx="1">
              <a:schemeClr val="accent5"/>
            </a:effectRef>
            <a:fontRef idx="minor">
              <a:schemeClr val="tx1"/>
            </a:fontRef>
          </p:style>
        </p:cxnSp>
        <p:sp>
          <p:nvSpPr>
            <p:cNvPr id="62" name="文本框 61"/>
            <p:cNvSpPr txBox="1"/>
            <p:nvPr/>
          </p:nvSpPr>
          <p:spPr>
            <a:xfrm>
              <a:off x="4210685" y="1771650"/>
              <a:ext cx="1183640" cy="229870"/>
            </a:xfrm>
            <a:prstGeom prst="rect">
              <a:avLst/>
            </a:prstGeom>
            <a:noFill/>
          </p:spPr>
          <p:txBody>
            <a:bodyPr wrap="square" rtlCol="0">
              <a:spAutoFit/>
            </a:bodyPr>
            <a:lstStyle/>
            <a:p>
              <a:r>
                <a:rPr lang="en-US" altLang="zh-CN" sz="900" dirty="0" err="1"/>
                <a:t>ModbusTCP/Slave</a:t>
              </a:r>
            </a:p>
          </p:txBody>
        </p:sp>
        <p:sp>
          <p:nvSpPr>
            <p:cNvPr id="63" name="文字方塊 41"/>
            <p:cNvSpPr txBox="1"/>
            <p:nvPr/>
          </p:nvSpPr>
          <p:spPr>
            <a:xfrm>
              <a:off x="64531" y="116632"/>
              <a:ext cx="2234573" cy="396240"/>
            </a:xfrm>
            <a:prstGeom prst="rect">
              <a:avLst/>
            </a:prstGeom>
            <a:noFill/>
            <a:ln w="9525">
              <a:noFill/>
            </a:ln>
          </p:spPr>
          <p:txBody>
            <a:bodyPr wrap="square" lIns="120109" tIns="60053" rIns="120109" bIns="60053">
              <a:spAutoFit/>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4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ClrTx/>
                <a:buFont typeface="Arial" panose="020B0604020202020204" pitchFamily="34" charset="0"/>
                <a:buNone/>
              </a:pPr>
              <a:r>
                <a:rPr lang="zh-CN" altLang="en-US" sz="1800" b="1" dirty="0">
                  <a:solidFill>
                    <a:srgbClr val="FF0000"/>
                  </a:solidFill>
                  <a:latin typeface="微软雅黑" panose="020B0503020204020204" charset="-122"/>
                  <a:ea typeface="微软雅黑" panose="020B0503020204020204" charset="-122"/>
                </a:rPr>
                <a:t>四、电气控制方案</a:t>
              </a:r>
              <a:endParaRPr lang="zh-CN" altLang="zh-CN" sz="1800" b="1" dirty="0">
                <a:solidFill>
                  <a:srgbClr val="FF0000"/>
                </a:solidFill>
                <a:latin typeface="微软雅黑" panose="020B0503020204020204" charset="-122"/>
                <a:ea typeface="微软雅黑" panose="020B0503020204020204" charset="-122"/>
              </a:endParaRPr>
            </a:p>
          </p:txBody>
        </p:sp>
        <p:pic>
          <p:nvPicPr>
            <p:cNvPr id="31" name="图片 30"/>
            <p:cNvPicPr>
              <a:picLocks noChangeAspect="1"/>
            </p:cNvPicPr>
            <p:nvPr>
              <p:custDataLst>
                <p:tags r:id="rId1"/>
              </p:custDataLst>
            </p:nvPr>
          </p:nvPicPr>
          <p:blipFill>
            <a:blip r:embed="rId10"/>
            <a:stretch>
              <a:fillRect/>
            </a:stretch>
          </p:blipFill>
          <p:spPr>
            <a:xfrm rot="180000">
              <a:off x="7114540" y="4665345"/>
              <a:ext cx="1478280" cy="942975"/>
            </a:xfrm>
            <a:prstGeom prst="rect">
              <a:avLst/>
            </a:prstGeom>
          </p:spPr>
        </p:pic>
        <p:pic>
          <p:nvPicPr>
            <p:cNvPr id="8" name="图片 7"/>
            <p:cNvPicPr>
              <a:picLocks noChangeAspect="1"/>
            </p:cNvPicPr>
            <p:nvPr/>
          </p:nvPicPr>
          <p:blipFill>
            <a:blip r:embed="rId11"/>
            <a:stretch>
              <a:fillRect/>
            </a:stretch>
          </p:blipFill>
          <p:spPr>
            <a:xfrm>
              <a:off x="1691005" y="2492375"/>
              <a:ext cx="749935" cy="601345"/>
            </a:xfrm>
            <a:prstGeom prst="rect">
              <a:avLst/>
            </a:prstGeom>
          </p:spPr>
        </p:pic>
        <p:cxnSp>
          <p:nvCxnSpPr>
            <p:cNvPr id="33" name="连接符: 肘形 59"/>
            <p:cNvCxnSpPr>
              <a:endCxn id="8" idx="3"/>
            </p:cNvCxnSpPr>
            <p:nvPr/>
          </p:nvCxnSpPr>
          <p:spPr>
            <a:xfrm rot="10800000">
              <a:off x="2440940" y="2793365"/>
              <a:ext cx="977900" cy="201930"/>
            </a:xfrm>
            <a:prstGeom prst="bentConnector3">
              <a:avLst>
                <a:gd name="adj1" fmla="val 50000"/>
              </a:avLst>
            </a:prstGeom>
          </p:spPr>
          <p:style>
            <a:lnRef idx="2">
              <a:schemeClr val="accent5"/>
            </a:lnRef>
            <a:fillRef idx="0">
              <a:schemeClr val="accent5"/>
            </a:fillRef>
            <a:effectRef idx="1">
              <a:schemeClr val="accent5"/>
            </a:effectRef>
            <a:fontRef idx="minor">
              <a:schemeClr val="tx1"/>
            </a:fontRef>
          </p:style>
        </p:cxnSp>
        <p:pic>
          <p:nvPicPr>
            <p:cNvPr id="34" name="图片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73621">
              <a:off x="6713855" y="2771775"/>
              <a:ext cx="445135" cy="35941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73621">
              <a:off x="7361555" y="2755900"/>
              <a:ext cx="445135" cy="359410"/>
            </a:xfrm>
            <a:prstGeom prst="rect">
              <a:avLst/>
            </a:prstGeom>
          </p:spPr>
        </p:pic>
        <p:pic>
          <p:nvPicPr>
            <p:cNvPr id="36" name="图片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73621">
              <a:off x="7937500" y="2755900"/>
              <a:ext cx="445135" cy="359410"/>
            </a:xfrm>
            <a:prstGeom prst="rect">
              <a:avLst/>
            </a:prstGeom>
          </p:spPr>
        </p:pic>
        <p:pic>
          <p:nvPicPr>
            <p:cNvPr id="38" name="图片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73621">
              <a:off x="8657590" y="2743200"/>
              <a:ext cx="445135" cy="359410"/>
            </a:xfrm>
            <a:prstGeom prst="rect">
              <a:avLst/>
            </a:prstGeom>
          </p:spPr>
        </p:pic>
        <p:cxnSp>
          <p:nvCxnSpPr>
            <p:cNvPr id="39" name="连接符: 肘形 44"/>
            <p:cNvCxnSpPr>
              <a:stCxn id="36" idx="3"/>
            </p:cNvCxnSpPr>
            <p:nvPr/>
          </p:nvCxnSpPr>
          <p:spPr>
            <a:xfrm rot="16200000" flipV="1">
              <a:off x="6761480" y="1226185"/>
              <a:ext cx="911860" cy="214820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0" name="连接符: 肘形 44"/>
            <p:cNvCxnSpPr/>
            <p:nvPr/>
          </p:nvCxnSpPr>
          <p:spPr>
            <a:xfrm rot="16200000" flipV="1">
              <a:off x="7349490" y="1225550"/>
              <a:ext cx="911860" cy="214820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7883525" y="3266440"/>
              <a:ext cx="826135" cy="245110"/>
            </a:xfrm>
            <a:prstGeom prst="rect">
              <a:avLst/>
            </a:prstGeom>
            <a:noFill/>
          </p:spPr>
          <p:txBody>
            <a:bodyPr wrap="square" rtlCol="0">
              <a:spAutoFit/>
            </a:bodyPr>
            <a:lstStyle/>
            <a:p>
              <a:r>
                <a:rPr lang="zh-CN" altLang="en-US" sz="1000" dirty="0"/>
                <a:t>线盒定位</a:t>
              </a:r>
              <a:r>
                <a:rPr lang="en-US" altLang="zh-CN" sz="1000" dirty="0"/>
                <a:t>3</a:t>
              </a:r>
            </a:p>
          </p:txBody>
        </p:sp>
        <p:sp>
          <p:nvSpPr>
            <p:cNvPr id="42" name="文本框 41"/>
            <p:cNvSpPr txBox="1"/>
            <p:nvPr/>
          </p:nvSpPr>
          <p:spPr>
            <a:xfrm>
              <a:off x="8531225" y="3266440"/>
              <a:ext cx="826135" cy="245110"/>
            </a:xfrm>
            <a:prstGeom prst="rect">
              <a:avLst/>
            </a:prstGeom>
            <a:noFill/>
          </p:spPr>
          <p:txBody>
            <a:bodyPr wrap="square" rtlCol="0">
              <a:spAutoFit/>
            </a:bodyPr>
            <a:lstStyle/>
            <a:p>
              <a:r>
                <a:rPr lang="zh-CN" altLang="en-US" sz="1000" dirty="0"/>
                <a:t>线盒检测</a:t>
              </a:r>
            </a:p>
          </p:txBody>
        </p:sp>
        <p:cxnSp>
          <p:nvCxnSpPr>
            <p:cNvPr id="43" name="连接符: 肘形 15"/>
            <p:cNvCxnSpPr/>
            <p:nvPr/>
          </p:nvCxnSpPr>
          <p:spPr>
            <a:xfrm rot="5400000">
              <a:off x="3904203" y="4075388"/>
              <a:ext cx="574487" cy="2"/>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44" name="连接符: 肘形 15"/>
            <p:cNvCxnSpPr/>
            <p:nvPr/>
          </p:nvCxnSpPr>
          <p:spPr>
            <a:xfrm rot="5400000">
              <a:off x="4427443" y="4075388"/>
              <a:ext cx="574487" cy="2"/>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46" name="连接符: 肘形 15"/>
            <p:cNvCxnSpPr/>
            <p:nvPr/>
          </p:nvCxnSpPr>
          <p:spPr>
            <a:xfrm rot="5400000">
              <a:off x="4913218" y="4058878"/>
              <a:ext cx="574487" cy="2"/>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47" name="连接符: 肘形 15"/>
            <p:cNvCxnSpPr/>
            <p:nvPr/>
          </p:nvCxnSpPr>
          <p:spPr>
            <a:xfrm rot="5400000">
              <a:off x="5415503" y="4058878"/>
              <a:ext cx="574487" cy="2"/>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48" name="连接符: 肘形 15"/>
            <p:cNvCxnSpPr/>
            <p:nvPr/>
          </p:nvCxnSpPr>
          <p:spPr>
            <a:xfrm rot="5400000">
              <a:off x="5973033" y="4074753"/>
              <a:ext cx="574487" cy="2"/>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49" name="连接符: 肘形 15"/>
            <p:cNvCxnSpPr/>
            <p:nvPr/>
          </p:nvCxnSpPr>
          <p:spPr>
            <a:xfrm rot="5400000">
              <a:off x="6530563" y="4075388"/>
              <a:ext cx="574487" cy="2"/>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59" name="连接符: 肘形 59"/>
            <p:cNvCxnSpPr/>
            <p:nvPr/>
          </p:nvCxnSpPr>
          <p:spPr>
            <a:xfrm flipV="1">
              <a:off x="1115695" y="2560320"/>
              <a:ext cx="948690" cy="508635"/>
            </a:xfrm>
            <a:prstGeom prst="bentConnector3">
              <a:avLst>
                <a:gd name="adj1" fmla="val 50067"/>
              </a:avLst>
            </a:prstGeom>
          </p:spPr>
          <p:style>
            <a:lnRef idx="2">
              <a:schemeClr val="accent5"/>
            </a:lnRef>
            <a:fillRef idx="0">
              <a:schemeClr val="accent5"/>
            </a:fillRef>
            <a:effectRef idx="1">
              <a:schemeClr val="accent5"/>
            </a:effectRef>
            <a:fontRef idx="minor">
              <a:schemeClr val="tx1"/>
            </a:fontRef>
          </p:style>
        </p:cxnSp>
        <p:cxnSp>
          <p:nvCxnSpPr>
            <p:cNvPr id="61" name="连接符: 肘形 59"/>
            <p:cNvCxnSpPr/>
            <p:nvPr/>
          </p:nvCxnSpPr>
          <p:spPr>
            <a:xfrm>
              <a:off x="826770" y="1412240"/>
              <a:ext cx="1236980" cy="1148080"/>
            </a:xfrm>
            <a:prstGeom prst="bentConnector3">
              <a:avLst>
                <a:gd name="adj1" fmla="val 50051"/>
              </a:avLst>
            </a:prstGeom>
          </p:spPr>
          <p:style>
            <a:lnRef idx="2">
              <a:schemeClr val="accent5"/>
            </a:lnRef>
            <a:fillRef idx="0">
              <a:schemeClr val="accent5"/>
            </a:fillRef>
            <a:effectRef idx="1">
              <a:schemeClr val="accent5"/>
            </a:effectRef>
            <a:fontRef idx="minor">
              <a:schemeClr val="tx1"/>
            </a:fontRef>
          </p:style>
        </p:cxnSp>
        <p:pic>
          <p:nvPicPr>
            <p:cNvPr id="64" name="图片 63"/>
            <p:cNvPicPr>
              <a:picLocks noChangeAspect="1"/>
            </p:cNvPicPr>
            <p:nvPr/>
          </p:nvPicPr>
          <p:blipFill>
            <a:blip r:embed="rId12"/>
            <a:stretch>
              <a:fillRect/>
            </a:stretch>
          </p:blipFill>
          <p:spPr>
            <a:xfrm>
              <a:off x="3994785" y="4292600"/>
              <a:ext cx="391160" cy="609600"/>
            </a:xfrm>
            <a:prstGeom prst="rect">
              <a:avLst/>
            </a:prstGeom>
          </p:spPr>
        </p:pic>
        <p:pic>
          <p:nvPicPr>
            <p:cNvPr id="65" name="图片 64"/>
            <p:cNvPicPr>
              <a:picLocks noChangeAspect="1"/>
            </p:cNvPicPr>
            <p:nvPr/>
          </p:nvPicPr>
          <p:blipFill>
            <a:blip r:embed="rId12"/>
            <a:stretch>
              <a:fillRect/>
            </a:stretch>
          </p:blipFill>
          <p:spPr>
            <a:xfrm>
              <a:off x="4512945" y="4292600"/>
              <a:ext cx="391160" cy="609600"/>
            </a:xfrm>
            <a:prstGeom prst="rect">
              <a:avLst/>
            </a:prstGeom>
          </p:spPr>
        </p:pic>
        <p:pic>
          <p:nvPicPr>
            <p:cNvPr id="66" name="图片 65"/>
            <p:cNvPicPr>
              <a:picLocks noChangeAspect="1"/>
            </p:cNvPicPr>
            <p:nvPr/>
          </p:nvPicPr>
          <p:blipFill>
            <a:blip r:embed="rId12"/>
            <a:stretch>
              <a:fillRect/>
            </a:stretch>
          </p:blipFill>
          <p:spPr>
            <a:xfrm>
              <a:off x="5003165" y="4309110"/>
              <a:ext cx="391160" cy="609600"/>
            </a:xfrm>
            <a:prstGeom prst="rect">
              <a:avLst/>
            </a:prstGeom>
          </p:spPr>
        </p:pic>
        <p:pic>
          <p:nvPicPr>
            <p:cNvPr id="67" name="图片 66"/>
            <p:cNvPicPr>
              <a:picLocks noChangeAspect="1"/>
            </p:cNvPicPr>
            <p:nvPr/>
          </p:nvPicPr>
          <p:blipFill>
            <a:blip r:embed="rId13"/>
            <a:stretch>
              <a:fillRect/>
            </a:stretch>
          </p:blipFill>
          <p:spPr>
            <a:xfrm>
              <a:off x="4088130" y="5299710"/>
              <a:ext cx="310515" cy="335280"/>
            </a:xfrm>
            <a:prstGeom prst="rect">
              <a:avLst/>
            </a:prstGeom>
          </p:spPr>
        </p:pic>
        <p:pic>
          <p:nvPicPr>
            <p:cNvPr id="68" name="图片 67"/>
            <p:cNvPicPr>
              <a:picLocks noChangeAspect="1"/>
            </p:cNvPicPr>
            <p:nvPr/>
          </p:nvPicPr>
          <p:blipFill>
            <a:blip r:embed="rId13"/>
            <a:stretch>
              <a:fillRect/>
            </a:stretch>
          </p:blipFill>
          <p:spPr>
            <a:xfrm>
              <a:off x="4561205" y="5314950"/>
              <a:ext cx="310515" cy="335280"/>
            </a:xfrm>
            <a:prstGeom prst="rect">
              <a:avLst/>
            </a:prstGeom>
          </p:spPr>
        </p:pic>
        <p:pic>
          <p:nvPicPr>
            <p:cNvPr id="69" name="图片 68"/>
            <p:cNvPicPr>
              <a:picLocks noChangeAspect="1"/>
            </p:cNvPicPr>
            <p:nvPr/>
          </p:nvPicPr>
          <p:blipFill>
            <a:blip r:embed="rId13"/>
            <a:stretch>
              <a:fillRect/>
            </a:stretch>
          </p:blipFill>
          <p:spPr>
            <a:xfrm>
              <a:off x="5131435" y="5307965"/>
              <a:ext cx="310515" cy="335280"/>
            </a:xfrm>
            <a:prstGeom prst="rect">
              <a:avLst/>
            </a:prstGeom>
          </p:spPr>
        </p:pic>
        <p:cxnSp>
          <p:nvCxnSpPr>
            <p:cNvPr id="70" name="直接箭头连接符 69"/>
            <p:cNvCxnSpPr/>
            <p:nvPr/>
          </p:nvCxnSpPr>
          <p:spPr>
            <a:xfrm>
              <a:off x="4210802" y="4868555"/>
              <a:ext cx="0" cy="501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直接箭头连接符 70"/>
            <p:cNvCxnSpPr>
              <a:stCxn id="65" idx="2"/>
            </p:cNvCxnSpPr>
            <p:nvPr/>
          </p:nvCxnSpPr>
          <p:spPr>
            <a:xfrm>
              <a:off x="4708642" y="4902210"/>
              <a:ext cx="6350" cy="4457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直接箭头连接符 71"/>
            <p:cNvCxnSpPr/>
            <p:nvPr/>
          </p:nvCxnSpPr>
          <p:spPr>
            <a:xfrm>
              <a:off x="5290937" y="4918720"/>
              <a:ext cx="0" cy="4293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3" name="图片 72"/>
            <p:cNvPicPr>
              <a:picLocks noChangeAspect="1"/>
            </p:cNvPicPr>
            <p:nvPr/>
          </p:nvPicPr>
          <p:blipFill>
            <a:blip r:embed="rId14"/>
            <a:stretch>
              <a:fillRect/>
            </a:stretch>
          </p:blipFill>
          <p:spPr>
            <a:xfrm>
              <a:off x="5506720" y="4292600"/>
              <a:ext cx="409575" cy="591185"/>
            </a:xfrm>
            <a:prstGeom prst="rect">
              <a:avLst/>
            </a:prstGeom>
          </p:spPr>
        </p:pic>
        <p:pic>
          <p:nvPicPr>
            <p:cNvPr id="74" name="图片 73"/>
            <p:cNvPicPr>
              <a:picLocks noChangeAspect="1"/>
            </p:cNvPicPr>
            <p:nvPr/>
          </p:nvPicPr>
          <p:blipFill>
            <a:blip r:embed="rId14"/>
            <a:stretch>
              <a:fillRect/>
            </a:stretch>
          </p:blipFill>
          <p:spPr>
            <a:xfrm>
              <a:off x="6083300" y="4292600"/>
              <a:ext cx="409575" cy="591185"/>
            </a:xfrm>
            <a:prstGeom prst="rect">
              <a:avLst/>
            </a:prstGeom>
          </p:spPr>
        </p:pic>
        <p:pic>
          <p:nvPicPr>
            <p:cNvPr id="75" name="图片 74"/>
            <p:cNvPicPr>
              <a:picLocks noChangeAspect="1"/>
            </p:cNvPicPr>
            <p:nvPr/>
          </p:nvPicPr>
          <p:blipFill>
            <a:blip r:embed="rId14"/>
            <a:stretch>
              <a:fillRect/>
            </a:stretch>
          </p:blipFill>
          <p:spPr>
            <a:xfrm>
              <a:off x="6658610" y="4327525"/>
              <a:ext cx="409575" cy="591185"/>
            </a:xfrm>
            <a:prstGeom prst="rect">
              <a:avLst/>
            </a:prstGeom>
          </p:spPr>
        </p:pic>
        <p:pic>
          <p:nvPicPr>
            <p:cNvPr id="76" name="图片 75"/>
            <p:cNvPicPr>
              <a:picLocks noChangeAspect="1"/>
            </p:cNvPicPr>
            <p:nvPr/>
          </p:nvPicPr>
          <p:blipFill>
            <a:blip r:embed="rId13"/>
            <a:stretch>
              <a:fillRect/>
            </a:stretch>
          </p:blipFill>
          <p:spPr>
            <a:xfrm>
              <a:off x="6725285" y="5311140"/>
              <a:ext cx="310515" cy="335280"/>
            </a:xfrm>
            <a:prstGeom prst="rect">
              <a:avLst/>
            </a:prstGeom>
          </p:spPr>
        </p:pic>
        <p:pic>
          <p:nvPicPr>
            <p:cNvPr id="77" name="图片 76"/>
            <p:cNvPicPr>
              <a:picLocks noChangeAspect="1"/>
            </p:cNvPicPr>
            <p:nvPr/>
          </p:nvPicPr>
          <p:blipFill>
            <a:blip r:embed="rId13"/>
            <a:stretch>
              <a:fillRect/>
            </a:stretch>
          </p:blipFill>
          <p:spPr>
            <a:xfrm>
              <a:off x="6215380" y="5307965"/>
              <a:ext cx="310515" cy="335280"/>
            </a:xfrm>
            <a:prstGeom prst="rect">
              <a:avLst/>
            </a:prstGeom>
          </p:spPr>
        </p:pic>
        <p:pic>
          <p:nvPicPr>
            <p:cNvPr id="78" name="图片 77"/>
            <p:cNvPicPr>
              <a:picLocks noChangeAspect="1"/>
            </p:cNvPicPr>
            <p:nvPr/>
          </p:nvPicPr>
          <p:blipFill>
            <a:blip r:embed="rId13"/>
            <a:stretch>
              <a:fillRect/>
            </a:stretch>
          </p:blipFill>
          <p:spPr>
            <a:xfrm>
              <a:off x="5628640" y="5314950"/>
              <a:ext cx="310515" cy="335280"/>
            </a:xfrm>
            <a:prstGeom prst="rect">
              <a:avLst/>
            </a:prstGeom>
          </p:spPr>
        </p:pic>
        <p:cxnSp>
          <p:nvCxnSpPr>
            <p:cNvPr id="79" name="直接箭头连接符 78"/>
            <p:cNvCxnSpPr/>
            <p:nvPr/>
          </p:nvCxnSpPr>
          <p:spPr>
            <a:xfrm>
              <a:off x="5723372" y="4878715"/>
              <a:ext cx="6350" cy="4457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直接箭头连接符 79"/>
            <p:cNvCxnSpPr/>
            <p:nvPr/>
          </p:nvCxnSpPr>
          <p:spPr>
            <a:xfrm>
              <a:off x="6299317" y="4852045"/>
              <a:ext cx="6350" cy="4457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直接箭头连接符 80"/>
            <p:cNvCxnSpPr/>
            <p:nvPr/>
          </p:nvCxnSpPr>
          <p:spPr>
            <a:xfrm>
              <a:off x="6875262" y="4878715"/>
              <a:ext cx="6350" cy="4457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4" name="图片 83"/>
            <p:cNvPicPr>
              <a:picLocks noChangeAspect="1"/>
            </p:cNvPicPr>
            <p:nvPr/>
          </p:nvPicPr>
          <p:blipFill>
            <a:blip r:embed="rId15"/>
            <a:stretch>
              <a:fillRect/>
            </a:stretch>
          </p:blipFill>
          <p:spPr>
            <a:xfrm>
              <a:off x="251460" y="548640"/>
              <a:ext cx="980440" cy="1233170"/>
            </a:xfrm>
            <a:prstGeom prst="rect">
              <a:avLst/>
            </a:prstGeom>
          </p:spPr>
        </p:pic>
        <p:sp>
          <p:nvSpPr>
            <p:cNvPr id="85" name="文本框 84"/>
            <p:cNvSpPr txBox="1"/>
            <p:nvPr/>
          </p:nvSpPr>
          <p:spPr>
            <a:xfrm>
              <a:off x="107578" y="1844133"/>
              <a:ext cx="857820" cy="245110"/>
            </a:xfrm>
            <a:prstGeom prst="rect">
              <a:avLst/>
            </a:prstGeom>
            <a:noFill/>
          </p:spPr>
          <p:txBody>
            <a:bodyPr wrap="square" rtlCol="0">
              <a:spAutoFit/>
            </a:bodyPr>
            <a:lstStyle/>
            <a:p>
              <a:r>
                <a:rPr lang="zh-CN" altLang="en-US" sz="1000" dirty="0"/>
                <a:t>六轴机械臂</a:t>
              </a:r>
            </a:p>
          </p:txBody>
        </p:sp>
        <p:sp>
          <p:nvSpPr>
            <p:cNvPr id="86" name="文本框 85"/>
            <p:cNvSpPr txBox="1"/>
            <p:nvPr/>
          </p:nvSpPr>
          <p:spPr>
            <a:xfrm>
              <a:off x="1423035" y="1605280"/>
              <a:ext cx="927735" cy="178435"/>
            </a:xfrm>
            <a:prstGeom prst="rect">
              <a:avLst/>
            </a:prstGeom>
            <a:noFill/>
          </p:spPr>
          <p:txBody>
            <a:bodyPr wrap="square" rtlCol="0">
              <a:noAutofit/>
            </a:bodyPr>
            <a:lstStyle/>
            <a:p>
              <a:r>
                <a:rPr lang="en-US" altLang="zh-CN" sz="900" dirty="0" err="1"/>
                <a:t>EtherNetIp</a:t>
              </a:r>
            </a:p>
          </p:txBody>
        </p:sp>
        <p:pic>
          <p:nvPicPr>
            <p:cNvPr id="87" name="图片 86"/>
            <p:cNvPicPr>
              <a:picLocks noChangeAspect="1"/>
            </p:cNvPicPr>
            <p:nvPr/>
          </p:nvPicPr>
          <p:blipFill>
            <a:blip r:embed="rId16"/>
            <a:stretch>
              <a:fillRect/>
            </a:stretch>
          </p:blipFill>
          <p:spPr>
            <a:xfrm>
              <a:off x="107315" y="2637790"/>
              <a:ext cx="1087120" cy="599440"/>
            </a:xfrm>
            <a:prstGeom prst="rect">
              <a:avLst/>
            </a:prstGeom>
          </p:spPr>
        </p:pic>
        <p:sp>
          <p:nvSpPr>
            <p:cNvPr id="88" name="文本框 87"/>
            <p:cNvSpPr txBox="1"/>
            <p:nvPr/>
          </p:nvSpPr>
          <p:spPr>
            <a:xfrm>
              <a:off x="179968" y="3234148"/>
              <a:ext cx="857820" cy="245110"/>
            </a:xfrm>
            <a:prstGeom prst="rect">
              <a:avLst/>
            </a:prstGeom>
            <a:noFill/>
          </p:spPr>
          <p:txBody>
            <a:bodyPr wrap="square" rtlCol="0">
              <a:spAutoFit/>
            </a:bodyPr>
            <a:lstStyle/>
            <a:p>
              <a:r>
                <a:rPr lang="zh-CN" altLang="en-US" sz="1000" dirty="0"/>
                <a:t>柔性振动盘</a:t>
              </a:r>
            </a:p>
          </p:txBody>
        </p:sp>
        <p:sp>
          <p:nvSpPr>
            <p:cNvPr id="89" name="文本框 88"/>
            <p:cNvSpPr txBox="1"/>
            <p:nvPr/>
          </p:nvSpPr>
          <p:spPr>
            <a:xfrm>
              <a:off x="1037590" y="3141345"/>
              <a:ext cx="1261745" cy="229870"/>
            </a:xfrm>
            <a:prstGeom prst="rect">
              <a:avLst/>
            </a:prstGeom>
            <a:noFill/>
          </p:spPr>
          <p:txBody>
            <a:bodyPr wrap="square" rtlCol="0">
              <a:spAutoFit/>
            </a:bodyPr>
            <a:lstStyle/>
            <a:p>
              <a:r>
                <a:rPr lang="en-US" altLang="zh-CN" sz="900" dirty="0" err="1"/>
                <a:t>ModbusTCP/Master</a:t>
              </a:r>
            </a:p>
          </p:txBody>
        </p:sp>
        <p:sp>
          <p:nvSpPr>
            <p:cNvPr id="90" name="文本框 89"/>
            <p:cNvSpPr txBox="1"/>
            <p:nvPr/>
          </p:nvSpPr>
          <p:spPr>
            <a:xfrm>
              <a:off x="4013835" y="5661660"/>
              <a:ext cx="565785" cy="245110"/>
            </a:xfrm>
            <a:prstGeom prst="rect">
              <a:avLst/>
            </a:prstGeom>
            <a:noFill/>
          </p:spPr>
          <p:txBody>
            <a:bodyPr wrap="square" rtlCol="0">
              <a:spAutoFit/>
            </a:bodyPr>
            <a:lstStyle/>
            <a:p>
              <a:r>
                <a:rPr lang="zh-CN" altLang="en-US" sz="1000" dirty="0"/>
                <a:t>升降</a:t>
              </a:r>
              <a:r>
                <a:rPr lang="en-US" altLang="zh-CN" sz="1000" dirty="0"/>
                <a:t>1</a:t>
              </a:r>
            </a:p>
          </p:txBody>
        </p:sp>
        <p:sp>
          <p:nvSpPr>
            <p:cNvPr id="91" name="文本框 90"/>
            <p:cNvSpPr txBox="1"/>
            <p:nvPr/>
          </p:nvSpPr>
          <p:spPr>
            <a:xfrm>
              <a:off x="4499610" y="5650230"/>
              <a:ext cx="565785" cy="245110"/>
            </a:xfrm>
            <a:prstGeom prst="rect">
              <a:avLst/>
            </a:prstGeom>
            <a:noFill/>
          </p:spPr>
          <p:txBody>
            <a:bodyPr wrap="square" rtlCol="0">
              <a:spAutoFit/>
            </a:bodyPr>
            <a:lstStyle/>
            <a:p>
              <a:r>
                <a:rPr lang="zh-CN" altLang="en-US" sz="1000" dirty="0"/>
                <a:t>升降</a:t>
              </a:r>
              <a:r>
                <a:rPr lang="en-US" altLang="zh-CN" sz="1000" dirty="0"/>
                <a:t>2</a:t>
              </a:r>
            </a:p>
          </p:txBody>
        </p:sp>
        <p:sp>
          <p:nvSpPr>
            <p:cNvPr id="92" name="文本框 91"/>
            <p:cNvSpPr txBox="1"/>
            <p:nvPr/>
          </p:nvSpPr>
          <p:spPr>
            <a:xfrm>
              <a:off x="5003800" y="5634990"/>
              <a:ext cx="565785" cy="245110"/>
            </a:xfrm>
            <a:prstGeom prst="rect">
              <a:avLst/>
            </a:prstGeom>
            <a:noFill/>
          </p:spPr>
          <p:txBody>
            <a:bodyPr wrap="square" rtlCol="0">
              <a:spAutoFit/>
            </a:bodyPr>
            <a:lstStyle/>
            <a:p>
              <a:r>
                <a:rPr lang="zh-CN" altLang="en-US" sz="1000" dirty="0"/>
                <a:t>升降</a:t>
              </a:r>
              <a:r>
                <a:rPr lang="en-US" altLang="zh-CN" sz="1000" dirty="0"/>
                <a:t>3</a:t>
              </a:r>
            </a:p>
          </p:txBody>
        </p:sp>
        <p:sp>
          <p:nvSpPr>
            <p:cNvPr id="93" name="文本框 92"/>
            <p:cNvSpPr txBox="1"/>
            <p:nvPr/>
          </p:nvSpPr>
          <p:spPr>
            <a:xfrm>
              <a:off x="5569585" y="5634990"/>
              <a:ext cx="565785" cy="245110"/>
            </a:xfrm>
            <a:prstGeom prst="rect">
              <a:avLst/>
            </a:prstGeom>
            <a:noFill/>
          </p:spPr>
          <p:txBody>
            <a:bodyPr wrap="square" rtlCol="0">
              <a:spAutoFit/>
            </a:bodyPr>
            <a:lstStyle/>
            <a:p>
              <a:r>
                <a:rPr lang="zh-CN" altLang="en-US" sz="1000" dirty="0"/>
                <a:t>旋转</a:t>
              </a:r>
              <a:r>
                <a:rPr lang="en-US" altLang="zh-CN" sz="1000" dirty="0"/>
                <a:t>1</a:t>
              </a:r>
            </a:p>
          </p:txBody>
        </p:sp>
        <p:sp>
          <p:nvSpPr>
            <p:cNvPr id="94" name="文本框 93"/>
            <p:cNvSpPr txBox="1"/>
            <p:nvPr/>
          </p:nvSpPr>
          <p:spPr>
            <a:xfrm>
              <a:off x="6135370" y="5634990"/>
              <a:ext cx="565785" cy="245110"/>
            </a:xfrm>
            <a:prstGeom prst="rect">
              <a:avLst/>
            </a:prstGeom>
            <a:noFill/>
          </p:spPr>
          <p:txBody>
            <a:bodyPr wrap="square" rtlCol="0">
              <a:spAutoFit/>
            </a:bodyPr>
            <a:lstStyle/>
            <a:p>
              <a:r>
                <a:rPr lang="zh-CN" altLang="en-US" sz="1000" dirty="0"/>
                <a:t>旋转</a:t>
              </a:r>
              <a:r>
                <a:rPr lang="en-US" altLang="zh-CN" sz="1000" dirty="0"/>
                <a:t>2</a:t>
              </a:r>
            </a:p>
          </p:txBody>
        </p:sp>
        <p:sp>
          <p:nvSpPr>
            <p:cNvPr id="95" name="文本框 94"/>
            <p:cNvSpPr txBox="1"/>
            <p:nvPr/>
          </p:nvSpPr>
          <p:spPr>
            <a:xfrm>
              <a:off x="6668770" y="5634990"/>
              <a:ext cx="565785" cy="245110"/>
            </a:xfrm>
            <a:prstGeom prst="rect">
              <a:avLst/>
            </a:prstGeom>
            <a:noFill/>
          </p:spPr>
          <p:txBody>
            <a:bodyPr wrap="square" rtlCol="0">
              <a:spAutoFit/>
            </a:bodyPr>
            <a:lstStyle/>
            <a:p>
              <a:r>
                <a:rPr lang="zh-CN" altLang="en-US" sz="1000" dirty="0"/>
                <a:t>旋转</a:t>
              </a:r>
              <a:r>
                <a:rPr lang="en-US" altLang="zh-CN" sz="1000" dirty="0"/>
                <a:t>3</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3133e221-57f0-469b-9136-e987db43f392"/>
  <p:tag name="COMMONDATA" val="eyJoZGlkIjoiNzczZTYyZTg5NTQ3ODJhN2NiNDUxYmZhMGI4YzRjNDc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dba22270-f874-4468-b6e3-cea2d700c4bd}"/>
  <p:tag name="TABLE_ENDDRAG_ORIGIN_RECT" val="592*287"/>
  <p:tag name="TABLE_ENDDRAG_RECT" val="65*116*592*287"/>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17.07.24 公司介绍（模板1）</Template>
  <TotalTime>52</TotalTime>
  <Words>551</Words>
  <Application>Microsoft Office PowerPoint</Application>
  <PresentationFormat>全屏显示(4:3)</PresentationFormat>
  <Paragraphs>112</Paragraphs>
  <Slides>12</Slides>
  <Notes>7</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12</vt:i4>
      </vt:variant>
    </vt:vector>
  </HeadingPairs>
  <TitlesOfParts>
    <vt:vector size="20" baseType="lpstr">
      <vt:lpstr>PMingLiU</vt:lpstr>
      <vt:lpstr>宋体</vt:lpstr>
      <vt:lpstr>微软雅黑</vt:lpstr>
      <vt:lpstr>Arial</vt:lpstr>
      <vt:lpstr>Calibri</vt:lpstr>
      <vt:lpstr>Source Sans Pro</vt:lpstr>
      <vt:lpstr>Wingdings</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网络实验室</dc:creator>
  <cp:lastModifiedBy>TOBY LEE</cp:lastModifiedBy>
  <cp:revision>1407</cp:revision>
  <dcterms:created xsi:type="dcterms:W3CDTF">2006-12-28T12:24:00Z</dcterms:created>
  <dcterms:modified xsi:type="dcterms:W3CDTF">2024-04-07T02:18:04Z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B8F68FDB63FE4747884674D88514244C_13</vt:lpwstr>
  </property>
  <property fmtid="{D5CDD505-2E9C-101B-9397-08002B2CF9AE}" pid="4" name="_KSOProductBuildMID">
    <vt:lpwstr>CQWFY6B779UA059GQZRNKL0R7ZC0OYVREU0XHJDUXFBRTDWT6MBRPC0HFYYTPB6RXJMXHOL5ZHKD8PNJQOFTRF8O8RFMWL5B8NOOZHB3B23599641452C1AA91D49BCEC14B8F3D</vt:lpwstr>
  </property>
  <property fmtid="{D5CDD505-2E9C-101B-9397-08002B2CF9AE}" pid="5" name="_KSOProductBuildSID">
    <vt:lpwstr>CQWFI6GO79VQ06HGRAR8DL0S7NZMOYPREO0XHJEPXGP8TGLT66BJDC0CFSVHPFRRBSM65OLYZI778PXJENFAPFFU89C0WMWBASODYHB3320AF04C23055F62236497741C1C536E</vt:lpwstr>
  </property>
</Properties>
</file>