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77" r:id="rId5"/>
    <p:sldId id="27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12192000" cy="6858000"/>
  <p:custDataLst>
    <p:tags r:id="rId23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834" y="114"/>
      </p:cViewPr>
      <p:guideLst>
        <p:guide orient="horz" pos="2880"/>
        <p:guide pos="21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9099" y="630554"/>
            <a:ext cx="10653801" cy="3028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  <a:t>5/23/2024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76909" y="1015364"/>
            <a:ext cx="10836910" cy="0"/>
          </a:xfrm>
          <a:custGeom>
            <a:avLst/>
            <a:gdLst/>
            <a:ahLst/>
            <a:cxnLst/>
            <a:rect l="l" t="t" r="r" b="b"/>
            <a:pathLst>
              <a:path w="10836910">
                <a:moveTo>
                  <a:pt x="0" y="0"/>
                </a:moveTo>
                <a:lnTo>
                  <a:pt x="1083691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9300" y="630554"/>
            <a:ext cx="10693400" cy="3028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8088" y="1306703"/>
            <a:ext cx="10275823" cy="1381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bozhon.com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21" Type="http://schemas.openxmlformats.org/officeDocument/2006/relationships/image" Target="../media/image68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png"/><Relationship Id="rId2" Type="http://schemas.openxmlformats.org/officeDocument/2006/relationships/image" Target="../media/image49.jpe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jpe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743585">
              <a:lnSpc>
                <a:spcPct val="100000"/>
              </a:lnSpc>
              <a:tabLst>
                <a:tab pos="10457180" algn="l"/>
              </a:tabLst>
            </a:pPr>
            <a:r>
              <a:rPr sz="1575" spc="-7" baseline="3000" dirty="0">
                <a:latin typeface="Arial" panose="020B0604020202020204"/>
                <a:cs typeface="Arial" panose="020B0604020202020204"/>
              </a:rPr>
              <a:t>©</a:t>
            </a:r>
            <a:r>
              <a:rPr sz="1575" spc="-7" baseline="3000" dirty="0">
                <a:latin typeface="黑体" panose="02010609060101010101" charset="-122"/>
                <a:cs typeface="黑体" panose="02010609060101010101" charset="-122"/>
              </a:rPr>
              <a:t>BOZHON </a:t>
            </a:r>
            <a:r>
              <a:rPr sz="1575" baseline="3000" dirty="0">
                <a:latin typeface="黑体" panose="02010609060101010101" charset="-122"/>
                <a:cs typeface="黑体" panose="02010609060101010101" charset="-122"/>
              </a:rPr>
              <a:t>2022	</a:t>
            </a:r>
            <a:r>
              <a:rPr sz="1100" spc="-5" dirty="0">
                <a:latin typeface="黑体" panose="02010609060101010101" charset="-122"/>
                <a:cs typeface="黑体" panose="02010609060101010101" charset="-122"/>
                <a:hlinkClick r:id="rId2"/>
              </a:rPr>
              <a:t>www.bozhon.com</a:t>
            </a:r>
            <a:endParaRPr sz="11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40555" y="2897746"/>
            <a:ext cx="4166235" cy="79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60"/>
              </a:lnSpc>
            </a:pPr>
            <a:r>
              <a:rPr sz="5400" spc="10" dirty="0">
                <a:solidFill>
                  <a:srgbClr val="FFC000"/>
                </a:solidFill>
              </a:rPr>
              <a:t>涂</a:t>
            </a:r>
            <a:r>
              <a:rPr sz="5400" spc="20" dirty="0">
                <a:solidFill>
                  <a:srgbClr val="FFC000"/>
                </a:solidFill>
              </a:rPr>
              <a:t>胶</a:t>
            </a:r>
            <a:r>
              <a:rPr sz="5400" spc="10" dirty="0">
                <a:solidFill>
                  <a:srgbClr val="FFC000"/>
                </a:solidFill>
              </a:rPr>
              <a:t>设</a:t>
            </a:r>
            <a:r>
              <a:rPr sz="5400" spc="20" dirty="0">
                <a:solidFill>
                  <a:srgbClr val="FFC000"/>
                </a:solidFill>
              </a:rPr>
              <a:t>备</a:t>
            </a:r>
            <a:r>
              <a:rPr sz="5400" spc="10" dirty="0">
                <a:solidFill>
                  <a:srgbClr val="FFC000"/>
                </a:solidFill>
              </a:rPr>
              <a:t>项</a:t>
            </a:r>
            <a:r>
              <a:rPr sz="5400" spc="-25" dirty="0">
                <a:solidFill>
                  <a:srgbClr val="FFC000"/>
                </a:solidFill>
              </a:rPr>
              <a:t>目</a:t>
            </a:r>
            <a:endParaRPr sz="5400"/>
          </a:p>
        </p:txBody>
      </p:sp>
      <p:sp>
        <p:nvSpPr>
          <p:cNvPr id="6" name="object 6"/>
          <p:cNvSpPr txBox="1"/>
          <p:nvPr/>
        </p:nvSpPr>
        <p:spPr>
          <a:xfrm>
            <a:off x="4124959" y="4647310"/>
            <a:ext cx="1402080" cy="27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b="1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汇</a:t>
            </a:r>
            <a:r>
              <a:rPr sz="1800" b="1" spc="-1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报</a:t>
            </a:r>
            <a:r>
              <a:rPr sz="1800" b="1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人</a:t>
            </a:r>
            <a:r>
              <a:rPr sz="1800" b="1" spc="-1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：</a:t>
            </a:r>
            <a:r>
              <a:rPr sz="1800" b="1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杨</a:t>
            </a:r>
            <a:r>
              <a:rPr sz="1800" b="1" spc="-1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森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6076" y="4647310"/>
            <a:ext cx="1750695" cy="27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b="1" spc="-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时间：2024/3/29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2808" y="542163"/>
            <a:ext cx="2065020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000" b="1" spc="-10" dirty="0">
                <a:latin typeface="黑体" panose="02010609060101010101" charset="-122"/>
                <a:cs typeface="黑体" panose="02010609060101010101" charset="-122"/>
              </a:rPr>
              <a:t>三</a:t>
            </a:r>
            <a:r>
              <a:rPr sz="2000" b="1" spc="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spc="-10" dirty="0">
                <a:latin typeface="黑体" panose="02010609060101010101" charset="-122"/>
                <a:cs typeface="黑体" panose="02010609060101010101" charset="-122"/>
              </a:rPr>
              <a:t>关键</a:t>
            </a:r>
            <a:r>
              <a:rPr sz="2000" b="1" spc="0" dirty="0">
                <a:latin typeface="黑体" panose="02010609060101010101" charset="-122"/>
                <a:cs typeface="黑体" panose="02010609060101010101" charset="-122"/>
              </a:rPr>
              <a:t>模</a:t>
            </a:r>
            <a:r>
              <a:rPr sz="2000" b="1" spc="-10" dirty="0">
                <a:latin typeface="黑体" panose="02010609060101010101" charset="-122"/>
                <a:cs typeface="黑体" panose="02010609060101010101" charset="-122"/>
              </a:rPr>
              <a:t>块介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绍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7544" y="1005205"/>
            <a:ext cx="10836910" cy="0"/>
          </a:xfrm>
          <a:custGeom>
            <a:avLst/>
            <a:gdLst/>
            <a:ahLst/>
            <a:cxnLst/>
            <a:rect l="l" t="t" r="r" b="b"/>
            <a:pathLst>
              <a:path w="10836910">
                <a:moveTo>
                  <a:pt x="0" y="0"/>
                </a:moveTo>
                <a:lnTo>
                  <a:pt x="1083691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2995" y="1091819"/>
            <a:ext cx="197485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spc="-944" dirty="0">
                <a:latin typeface="Wingdings" panose="05000000000000000000"/>
                <a:cs typeface="Wingdings" panose="05000000000000000000"/>
              </a:rPr>
              <a:t></a:t>
            </a:r>
            <a:r>
              <a:rPr sz="1800" b="1" spc="-5" dirty="0">
                <a:latin typeface="黑体" panose="02010609060101010101" charset="-122"/>
                <a:cs typeface="黑体" panose="02010609060101010101" charset="-122"/>
              </a:rPr>
              <a:t>模组参数说明：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6759" y="1560575"/>
            <a:ext cx="4604004" cy="4690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79370" y="4345304"/>
            <a:ext cx="744220" cy="803910"/>
          </a:xfrm>
          <a:custGeom>
            <a:avLst/>
            <a:gdLst/>
            <a:ahLst/>
            <a:cxnLst/>
            <a:rect l="l" t="t" r="r" b="b"/>
            <a:pathLst>
              <a:path w="744220" h="803910">
                <a:moveTo>
                  <a:pt x="697865" y="803910"/>
                </a:moveTo>
                <a:lnTo>
                  <a:pt x="124460" y="803910"/>
                </a:lnTo>
                <a:lnTo>
                  <a:pt x="97155" y="798830"/>
                </a:lnTo>
                <a:lnTo>
                  <a:pt x="78105" y="791210"/>
                </a:lnTo>
                <a:lnTo>
                  <a:pt x="72390" y="787400"/>
                </a:lnTo>
                <a:lnTo>
                  <a:pt x="66675" y="784860"/>
                </a:lnTo>
                <a:lnTo>
                  <a:pt x="60960" y="781050"/>
                </a:lnTo>
                <a:lnTo>
                  <a:pt x="55880" y="777240"/>
                </a:lnTo>
                <a:lnTo>
                  <a:pt x="50165" y="773430"/>
                </a:lnTo>
                <a:lnTo>
                  <a:pt x="45085" y="768350"/>
                </a:lnTo>
                <a:lnTo>
                  <a:pt x="40640" y="764540"/>
                </a:lnTo>
                <a:lnTo>
                  <a:pt x="27305" y="749300"/>
                </a:lnTo>
                <a:lnTo>
                  <a:pt x="23494" y="742950"/>
                </a:lnTo>
                <a:lnTo>
                  <a:pt x="20319" y="737870"/>
                </a:lnTo>
                <a:lnTo>
                  <a:pt x="16510" y="731520"/>
                </a:lnTo>
                <a:lnTo>
                  <a:pt x="10794" y="720090"/>
                </a:lnTo>
                <a:lnTo>
                  <a:pt x="635" y="680720"/>
                </a:lnTo>
                <a:lnTo>
                  <a:pt x="0" y="666750"/>
                </a:lnTo>
                <a:lnTo>
                  <a:pt x="0" y="137160"/>
                </a:lnTo>
                <a:lnTo>
                  <a:pt x="6350" y="96520"/>
                </a:lnTo>
                <a:lnTo>
                  <a:pt x="16510" y="72390"/>
                </a:lnTo>
                <a:lnTo>
                  <a:pt x="20319" y="66040"/>
                </a:lnTo>
                <a:lnTo>
                  <a:pt x="23494" y="60960"/>
                </a:lnTo>
                <a:lnTo>
                  <a:pt x="27305" y="54610"/>
                </a:lnTo>
                <a:lnTo>
                  <a:pt x="40640" y="39370"/>
                </a:lnTo>
                <a:lnTo>
                  <a:pt x="45085" y="35560"/>
                </a:lnTo>
                <a:lnTo>
                  <a:pt x="50165" y="30480"/>
                </a:lnTo>
                <a:lnTo>
                  <a:pt x="55880" y="26670"/>
                </a:lnTo>
                <a:lnTo>
                  <a:pt x="60960" y="22860"/>
                </a:lnTo>
                <a:lnTo>
                  <a:pt x="66675" y="19050"/>
                </a:lnTo>
                <a:lnTo>
                  <a:pt x="72390" y="16510"/>
                </a:lnTo>
                <a:lnTo>
                  <a:pt x="78105" y="12700"/>
                </a:lnTo>
                <a:lnTo>
                  <a:pt x="97155" y="5080"/>
                </a:lnTo>
                <a:lnTo>
                  <a:pt x="124460" y="0"/>
                </a:lnTo>
                <a:lnTo>
                  <a:pt x="697865" y="0"/>
                </a:lnTo>
                <a:lnTo>
                  <a:pt x="725169" y="5080"/>
                </a:lnTo>
                <a:lnTo>
                  <a:pt x="744219" y="12700"/>
                </a:lnTo>
                <a:lnTo>
                  <a:pt x="125730" y="12700"/>
                </a:lnTo>
                <a:lnTo>
                  <a:pt x="119380" y="13970"/>
                </a:lnTo>
                <a:lnTo>
                  <a:pt x="113030" y="13970"/>
                </a:lnTo>
                <a:lnTo>
                  <a:pt x="106680" y="16510"/>
                </a:lnTo>
                <a:lnTo>
                  <a:pt x="107315" y="16510"/>
                </a:lnTo>
                <a:lnTo>
                  <a:pt x="100965" y="17780"/>
                </a:lnTo>
                <a:lnTo>
                  <a:pt x="98425" y="19050"/>
                </a:lnTo>
                <a:lnTo>
                  <a:pt x="95250" y="19050"/>
                </a:lnTo>
                <a:lnTo>
                  <a:pt x="78105" y="26670"/>
                </a:lnTo>
                <a:lnTo>
                  <a:pt x="78740" y="26670"/>
                </a:lnTo>
                <a:lnTo>
                  <a:pt x="73025" y="30480"/>
                </a:lnTo>
                <a:lnTo>
                  <a:pt x="73660" y="30480"/>
                </a:lnTo>
                <a:lnTo>
                  <a:pt x="67944" y="33020"/>
                </a:lnTo>
                <a:lnTo>
                  <a:pt x="68580" y="33020"/>
                </a:lnTo>
                <a:lnTo>
                  <a:pt x="62865" y="36830"/>
                </a:lnTo>
                <a:lnTo>
                  <a:pt x="63500" y="36830"/>
                </a:lnTo>
                <a:lnTo>
                  <a:pt x="58419" y="40640"/>
                </a:lnTo>
                <a:lnTo>
                  <a:pt x="53975" y="44450"/>
                </a:lnTo>
                <a:lnTo>
                  <a:pt x="50800" y="48260"/>
                </a:lnTo>
                <a:lnTo>
                  <a:pt x="49530" y="48260"/>
                </a:lnTo>
                <a:lnTo>
                  <a:pt x="45085" y="53340"/>
                </a:lnTo>
                <a:lnTo>
                  <a:pt x="45719" y="53340"/>
                </a:lnTo>
                <a:lnTo>
                  <a:pt x="42544" y="57150"/>
                </a:lnTo>
                <a:lnTo>
                  <a:pt x="41275" y="57150"/>
                </a:lnTo>
                <a:lnTo>
                  <a:pt x="37465" y="62230"/>
                </a:lnTo>
                <a:lnTo>
                  <a:pt x="27940" y="77470"/>
                </a:lnTo>
                <a:lnTo>
                  <a:pt x="22225" y="88900"/>
                </a:lnTo>
                <a:lnTo>
                  <a:pt x="20955" y="93980"/>
                </a:lnTo>
                <a:lnTo>
                  <a:pt x="20319" y="93980"/>
                </a:lnTo>
                <a:lnTo>
                  <a:pt x="16510" y="106680"/>
                </a:lnTo>
                <a:lnTo>
                  <a:pt x="15240" y="111760"/>
                </a:lnTo>
                <a:lnTo>
                  <a:pt x="14605" y="118110"/>
                </a:lnTo>
                <a:lnTo>
                  <a:pt x="13969" y="118110"/>
                </a:lnTo>
                <a:lnTo>
                  <a:pt x="12700" y="130810"/>
                </a:lnTo>
                <a:lnTo>
                  <a:pt x="12700" y="671830"/>
                </a:lnTo>
                <a:lnTo>
                  <a:pt x="13335" y="679450"/>
                </a:lnTo>
                <a:lnTo>
                  <a:pt x="13969" y="685800"/>
                </a:lnTo>
                <a:lnTo>
                  <a:pt x="14605" y="685800"/>
                </a:lnTo>
                <a:lnTo>
                  <a:pt x="15240" y="692150"/>
                </a:lnTo>
                <a:lnTo>
                  <a:pt x="16510" y="697230"/>
                </a:lnTo>
                <a:lnTo>
                  <a:pt x="20319" y="709930"/>
                </a:lnTo>
                <a:lnTo>
                  <a:pt x="20955" y="709930"/>
                </a:lnTo>
                <a:lnTo>
                  <a:pt x="22860" y="715010"/>
                </a:lnTo>
                <a:lnTo>
                  <a:pt x="25400" y="721360"/>
                </a:lnTo>
                <a:lnTo>
                  <a:pt x="27940" y="726440"/>
                </a:lnTo>
                <a:lnTo>
                  <a:pt x="37465" y="741680"/>
                </a:lnTo>
                <a:lnTo>
                  <a:pt x="41275" y="746760"/>
                </a:lnTo>
                <a:lnTo>
                  <a:pt x="42544" y="746760"/>
                </a:lnTo>
                <a:lnTo>
                  <a:pt x="45719" y="750570"/>
                </a:lnTo>
                <a:lnTo>
                  <a:pt x="45085" y="750570"/>
                </a:lnTo>
                <a:lnTo>
                  <a:pt x="49530" y="755650"/>
                </a:lnTo>
                <a:lnTo>
                  <a:pt x="50800" y="755650"/>
                </a:lnTo>
                <a:lnTo>
                  <a:pt x="53975" y="759460"/>
                </a:lnTo>
                <a:lnTo>
                  <a:pt x="58419" y="763270"/>
                </a:lnTo>
                <a:lnTo>
                  <a:pt x="63500" y="767080"/>
                </a:lnTo>
                <a:lnTo>
                  <a:pt x="62865" y="767080"/>
                </a:lnTo>
                <a:lnTo>
                  <a:pt x="68580" y="770890"/>
                </a:lnTo>
                <a:lnTo>
                  <a:pt x="67944" y="770890"/>
                </a:lnTo>
                <a:lnTo>
                  <a:pt x="73660" y="773430"/>
                </a:lnTo>
                <a:lnTo>
                  <a:pt x="73025" y="773430"/>
                </a:lnTo>
                <a:lnTo>
                  <a:pt x="78740" y="777240"/>
                </a:lnTo>
                <a:lnTo>
                  <a:pt x="80010" y="777240"/>
                </a:lnTo>
                <a:lnTo>
                  <a:pt x="83819" y="779780"/>
                </a:lnTo>
                <a:lnTo>
                  <a:pt x="95250" y="784860"/>
                </a:lnTo>
                <a:lnTo>
                  <a:pt x="98425" y="784860"/>
                </a:lnTo>
                <a:lnTo>
                  <a:pt x="100965" y="786130"/>
                </a:lnTo>
                <a:lnTo>
                  <a:pt x="107315" y="787400"/>
                </a:lnTo>
                <a:lnTo>
                  <a:pt x="106680" y="787400"/>
                </a:lnTo>
                <a:lnTo>
                  <a:pt x="113030" y="789940"/>
                </a:lnTo>
                <a:lnTo>
                  <a:pt x="119380" y="789940"/>
                </a:lnTo>
                <a:lnTo>
                  <a:pt x="125730" y="791210"/>
                </a:lnTo>
                <a:lnTo>
                  <a:pt x="744219" y="791210"/>
                </a:lnTo>
                <a:lnTo>
                  <a:pt x="725169" y="798830"/>
                </a:lnTo>
                <a:lnTo>
                  <a:pt x="697865" y="80391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75965" y="4358004"/>
            <a:ext cx="59055" cy="7620"/>
          </a:xfrm>
          <a:custGeom>
            <a:avLst/>
            <a:gdLst/>
            <a:ahLst/>
            <a:cxnLst/>
            <a:rect l="l" t="t" r="r" b="b"/>
            <a:pathLst>
              <a:path w="59054" h="7620">
                <a:moveTo>
                  <a:pt x="30480" y="7620"/>
                </a:moveTo>
                <a:lnTo>
                  <a:pt x="24764" y="5080"/>
                </a:lnTo>
                <a:lnTo>
                  <a:pt x="18414" y="3810"/>
                </a:lnTo>
                <a:lnTo>
                  <a:pt x="19050" y="3810"/>
                </a:lnTo>
                <a:lnTo>
                  <a:pt x="12700" y="1270"/>
                </a:lnTo>
                <a:lnTo>
                  <a:pt x="6350" y="1270"/>
                </a:lnTo>
                <a:lnTo>
                  <a:pt x="0" y="0"/>
                </a:lnTo>
                <a:lnTo>
                  <a:pt x="47625" y="0"/>
                </a:lnTo>
                <a:lnTo>
                  <a:pt x="53339" y="3810"/>
                </a:lnTo>
                <a:lnTo>
                  <a:pt x="59055" y="6350"/>
                </a:lnTo>
                <a:lnTo>
                  <a:pt x="30480" y="6350"/>
                </a:lnTo>
                <a:lnTo>
                  <a:pt x="30480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92400" y="4359275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0" y="1270"/>
                </a:moveTo>
                <a:lnTo>
                  <a:pt x="0" y="0"/>
                </a:lnTo>
                <a:lnTo>
                  <a:pt x="635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82315" y="4359275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1270"/>
                </a:moveTo>
                <a:lnTo>
                  <a:pt x="0" y="0"/>
                </a:lnTo>
                <a:lnTo>
                  <a:pt x="6350" y="0"/>
                </a:lnTo>
                <a:lnTo>
                  <a:pt x="635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74620" y="4364354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0" y="1270"/>
                </a:moveTo>
                <a:lnTo>
                  <a:pt x="0" y="0"/>
                </a:lnTo>
                <a:lnTo>
                  <a:pt x="317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6445" y="436435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79">
                <a:moveTo>
                  <a:pt x="45719" y="30480"/>
                </a:moveTo>
                <a:lnTo>
                  <a:pt x="41275" y="25400"/>
                </a:lnTo>
                <a:lnTo>
                  <a:pt x="36829" y="21590"/>
                </a:lnTo>
                <a:lnTo>
                  <a:pt x="31750" y="17780"/>
                </a:lnTo>
                <a:lnTo>
                  <a:pt x="32384" y="17780"/>
                </a:lnTo>
                <a:lnTo>
                  <a:pt x="27304" y="13970"/>
                </a:lnTo>
                <a:lnTo>
                  <a:pt x="21589" y="11430"/>
                </a:lnTo>
                <a:lnTo>
                  <a:pt x="22225" y="11430"/>
                </a:lnTo>
                <a:lnTo>
                  <a:pt x="16509" y="7620"/>
                </a:lnTo>
                <a:lnTo>
                  <a:pt x="17144" y="7620"/>
                </a:lnTo>
                <a:lnTo>
                  <a:pt x="0" y="0"/>
                </a:lnTo>
                <a:lnTo>
                  <a:pt x="28575" y="0"/>
                </a:lnTo>
                <a:lnTo>
                  <a:pt x="34289" y="3810"/>
                </a:lnTo>
                <a:lnTo>
                  <a:pt x="39369" y="7620"/>
                </a:lnTo>
                <a:lnTo>
                  <a:pt x="45084" y="11430"/>
                </a:lnTo>
                <a:lnTo>
                  <a:pt x="50164" y="16510"/>
                </a:lnTo>
                <a:lnTo>
                  <a:pt x="54609" y="20320"/>
                </a:lnTo>
                <a:lnTo>
                  <a:pt x="59054" y="25400"/>
                </a:lnTo>
                <a:lnTo>
                  <a:pt x="62864" y="29210"/>
                </a:lnTo>
                <a:lnTo>
                  <a:pt x="45719" y="29210"/>
                </a:lnTo>
                <a:lnTo>
                  <a:pt x="45719" y="304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28900" y="43935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0" y="1270"/>
                </a:moveTo>
                <a:lnTo>
                  <a:pt x="0" y="0"/>
                </a:lnTo>
                <a:lnTo>
                  <a:pt x="1269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52165" y="4393565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60">
                <a:moveTo>
                  <a:pt x="8255" y="10160"/>
                </a:moveTo>
                <a:lnTo>
                  <a:pt x="3810" y="5080"/>
                </a:lnTo>
                <a:lnTo>
                  <a:pt x="4445" y="5080"/>
                </a:lnTo>
                <a:lnTo>
                  <a:pt x="0" y="0"/>
                </a:lnTo>
                <a:lnTo>
                  <a:pt x="17145" y="0"/>
                </a:lnTo>
                <a:lnTo>
                  <a:pt x="17780" y="1270"/>
                </a:lnTo>
                <a:lnTo>
                  <a:pt x="22225" y="6350"/>
                </a:lnTo>
                <a:lnTo>
                  <a:pt x="23495" y="8889"/>
                </a:lnTo>
                <a:lnTo>
                  <a:pt x="8255" y="8889"/>
                </a:lnTo>
                <a:lnTo>
                  <a:pt x="8255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0645" y="44024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0" y="1270"/>
                </a:moveTo>
                <a:lnTo>
                  <a:pt x="0" y="0"/>
                </a:lnTo>
                <a:lnTo>
                  <a:pt x="1269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60420" y="4402454"/>
            <a:ext cx="29845" cy="25400"/>
          </a:xfrm>
          <a:custGeom>
            <a:avLst/>
            <a:gdLst/>
            <a:ahLst/>
            <a:cxnLst/>
            <a:rect l="l" t="t" r="r" b="b"/>
            <a:pathLst>
              <a:path w="29845" h="25400">
                <a:moveTo>
                  <a:pt x="29844" y="25400"/>
                </a:moveTo>
                <a:lnTo>
                  <a:pt x="15874" y="25400"/>
                </a:lnTo>
                <a:lnTo>
                  <a:pt x="13334" y="20320"/>
                </a:lnTo>
                <a:lnTo>
                  <a:pt x="3809" y="5080"/>
                </a:lnTo>
                <a:lnTo>
                  <a:pt x="0" y="0"/>
                </a:lnTo>
                <a:lnTo>
                  <a:pt x="15239" y="0"/>
                </a:lnTo>
                <a:lnTo>
                  <a:pt x="17779" y="3810"/>
                </a:lnTo>
                <a:lnTo>
                  <a:pt x="20954" y="8890"/>
                </a:lnTo>
                <a:lnTo>
                  <a:pt x="24764" y="15240"/>
                </a:lnTo>
                <a:lnTo>
                  <a:pt x="27939" y="20320"/>
                </a:lnTo>
                <a:lnTo>
                  <a:pt x="29844" y="254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76295" y="4427854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5079" y="12700"/>
                </a:moveTo>
                <a:lnTo>
                  <a:pt x="0" y="0"/>
                </a:lnTo>
                <a:lnTo>
                  <a:pt x="13969" y="0"/>
                </a:lnTo>
                <a:lnTo>
                  <a:pt x="14604" y="1270"/>
                </a:lnTo>
                <a:lnTo>
                  <a:pt x="17144" y="7620"/>
                </a:lnTo>
                <a:lnTo>
                  <a:pt x="18414" y="11430"/>
                </a:lnTo>
                <a:lnTo>
                  <a:pt x="5079" y="11430"/>
                </a:lnTo>
                <a:lnTo>
                  <a:pt x="5079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99689" y="443928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69"/>
                </a:moveTo>
                <a:lnTo>
                  <a:pt x="0" y="0"/>
                </a:lnTo>
                <a:lnTo>
                  <a:pt x="63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81375" y="4439284"/>
            <a:ext cx="17780" cy="19050"/>
          </a:xfrm>
          <a:custGeom>
            <a:avLst/>
            <a:gdLst/>
            <a:ahLst/>
            <a:cxnLst/>
            <a:rect l="l" t="t" r="r" b="b"/>
            <a:pathLst>
              <a:path w="17779" h="19050">
                <a:moveTo>
                  <a:pt x="5079" y="19050"/>
                </a:moveTo>
                <a:lnTo>
                  <a:pt x="3810" y="12700"/>
                </a:lnTo>
                <a:lnTo>
                  <a:pt x="0" y="0"/>
                </a:lnTo>
                <a:lnTo>
                  <a:pt x="13335" y="0"/>
                </a:lnTo>
                <a:lnTo>
                  <a:pt x="13970" y="2539"/>
                </a:lnTo>
                <a:lnTo>
                  <a:pt x="15875" y="8889"/>
                </a:lnTo>
                <a:lnTo>
                  <a:pt x="17779" y="17779"/>
                </a:lnTo>
                <a:lnTo>
                  <a:pt x="5079" y="17779"/>
                </a:lnTo>
                <a:lnTo>
                  <a:pt x="5079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94610" y="44577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86454" y="4457065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270" y="7620"/>
                </a:moveTo>
                <a:lnTo>
                  <a:pt x="0" y="0"/>
                </a:lnTo>
                <a:lnTo>
                  <a:pt x="12700" y="0"/>
                </a:lnTo>
                <a:lnTo>
                  <a:pt x="13970" y="5080"/>
                </a:lnTo>
                <a:lnTo>
                  <a:pt x="13970" y="6350"/>
                </a:lnTo>
                <a:lnTo>
                  <a:pt x="1270" y="6350"/>
                </a:lnTo>
                <a:lnTo>
                  <a:pt x="1270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93339" y="446341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0" y="0"/>
                </a:lnTo>
                <a:lnTo>
                  <a:pt x="63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94709" y="4463415"/>
            <a:ext cx="0" cy="554990"/>
          </a:xfrm>
          <a:custGeom>
            <a:avLst/>
            <a:gdLst/>
            <a:ahLst/>
            <a:cxnLst/>
            <a:rect l="l" t="t" r="r" b="b"/>
            <a:pathLst>
              <a:path h="554989">
                <a:moveTo>
                  <a:pt x="0" y="0"/>
                </a:moveTo>
                <a:lnTo>
                  <a:pt x="0" y="554989"/>
                </a:lnTo>
              </a:path>
            </a:pathLst>
          </a:custGeom>
          <a:ln w="1397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92070" y="44767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88995" y="44767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92070" y="44831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88995" y="44831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92070" y="50114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92070" y="50177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87725" y="501713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2700" y="13969"/>
                </a:moveTo>
                <a:lnTo>
                  <a:pt x="0" y="13969"/>
                </a:lnTo>
                <a:lnTo>
                  <a:pt x="635" y="7619"/>
                </a:lnTo>
                <a:lnTo>
                  <a:pt x="1270" y="0"/>
                </a:lnTo>
                <a:lnTo>
                  <a:pt x="1270" y="1269"/>
                </a:lnTo>
                <a:lnTo>
                  <a:pt x="13970" y="1269"/>
                </a:lnTo>
                <a:lnTo>
                  <a:pt x="13335" y="8889"/>
                </a:lnTo>
                <a:lnTo>
                  <a:pt x="12700" y="139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93339" y="502983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86454" y="5029834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2700" y="7619"/>
                </a:moveTo>
                <a:lnTo>
                  <a:pt x="0" y="7619"/>
                </a:lnTo>
                <a:lnTo>
                  <a:pt x="1270" y="0"/>
                </a:lnTo>
                <a:lnTo>
                  <a:pt x="1270" y="1269"/>
                </a:lnTo>
                <a:lnTo>
                  <a:pt x="13970" y="1269"/>
                </a:lnTo>
                <a:lnTo>
                  <a:pt x="13970" y="2539"/>
                </a:lnTo>
                <a:lnTo>
                  <a:pt x="12700" y="76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94610" y="50368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81375" y="5036184"/>
            <a:ext cx="17780" cy="19050"/>
          </a:xfrm>
          <a:custGeom>
            <a:avLst/>
            <a:gdLst/>
            <a:ahLst/>
            <a:cxnLst/>
            <a:rect l="l" t="t" r="r" b="b"/>
            <a:pathLst>
              <a:path w="17779" h="19050">
                <a:moveTo>
                  <a:pt x="13335" y="19050"/>
                </a:moveTo>
                <a:lnTo>
                  <a:pt x="0" y="19050"/>
                </a:lnTo>
                <a:lnTo>
                  <a:pt x="3810" y="6350"/>
                </a:lnTo>
                <a:lnTo>
                  <a:pt x="5079" y="0"/>
                </a:lnTo>
                <a:lnTo>
                  <a:pt x="5079" y="1269"/>
                </a:lnTo>
                <a:lnTo>
                  <a:pt x="17779" y="1269"/>
                </a:lnTo>
                <a:lnTo>
                  <a:pt x="15875" y="10160"/>
                </a:lnTo>
                <a:lnTo>
                  <a:pt x="13970" y="16510"/>
                </a:lnTo>
                <a:lnTo>
                  <a:pt x="13335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99689" y="505396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5" y="1270"/>
                </a:moveTo>
                <a:lnTo>
                  <a:pt x="0" y="1270"/>
                </a:lnTo>
                <a:lnTo>
                  <a:pt x="0" y="0"/>
                </a:lnTo>
                <a:lnTo>
                  <a:pt x="63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376295" y="5053965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13969" y="12700"/>
                </a:moveTo>
                <a:lnTo>
                  <a:pt x="0" y="12700"/>
                </a:lnTo>
                <a:lnTo>
                  <a:pt x="3175" y="6350"/>
                </a:lnTo>
                <a:lnTo>
                  <a:pt x="5079" y="0"/>
                </a:lnTo>
                <a:lnTo>
                  <a:pt x="5079" y="1270"/>
                </a:lnTo>
                <a:lnTo>
                  <a:pt x="18414" y="1270"/>
                </a:lnTo>
                <a:lnTo>
                  <a:pt x="17144" y="5080"/>
                </a:lnTo>
                <a:lnTo>
                  <a:pt x="14604" y="11430"/>
                </a:lnTo>
                <a:lnTo>
                  <a:pt x="13969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60420" y="5066665"/>
            <a:ext cx="29845" cy="25400"/>
          </a:xfrm>
          <a:custGeom>
            <a:avLst/>
            <a:gdLst/>
            <a:ahLst/>
            <a:cxnLst/>
            <a:rect l="l" t="t" r="r" b="b"/>
            <a:pathLst>
              <a:path w="29845" h="25400">
                <a:moveTo>
                  <a:pt x="15239" y="25400"/>
                </a:moveTo>
                <a:lnTo>
                  <a:pt x="0" y="25400"/>
                </a:lnTo>
                <a:lnTo>
                  <a:pt x="3809" y="20320"/>
                </a:lnTo>
                <a:lnTo>
                  <a:pt x="13334" y="5080"/>
                </a:lnTo>
                <a:lnTo>
                  <a:pt x="15875" y="0"/>
                </a:lnTo>
                <a:lnTo>
                  <a:pt x="29844" y="0"/>
                </a:lnTo>
                <a:lnTo>
                  <a:pt x="27939" y="5080"/>
                </a:lnTo>
                <a:lnTo>
                  <a:pt x="24764" y="10160"/>
                </a:lnTo>
                <a:lnTo>
                  <a:pt x="20954" y="16510"/>
                </a:lnTo>
                <a:lnTo>
                  <a:pt x="17779" y="21589"/>
                </a:lnTo>
                <a:lnTo>
                  <a:pt x="15239" y="254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620645" y="5090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1269" y="1269"/>
                </a:moveTo>
                <a:lnTo>
                  <a:pt x="0" y="1269"/>
                </a:lnTo>
                <a:lnTo>
                  <a:pt x="0" y="0"/>
                </a:lnTo>
                <a:lnTo>
                  <a:pt x="1269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352165" y="5090795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60">
                <a:moveTo>
                  <a:pt x="17145" y="10159"/>
                </a:moveTo>
                <a:lnTo>
                  <a:pt x="0" y="10159"/>
                </a:lnTo>
                <a:lnTo>
                  <a:pt x="4445" y="5079"/>
                </a:lnTo>
                <a:lnTo>
                  <a:pt x="3810" y="5079"/>
                </a:lnTo>
                <a:lnTo>
                  <a:pt x="8255" y="0"/>
                </a:lnTo>
                <a:lnTo>
                  <a:pt x="8255" y="1269"/>
                </a:lnTo>
                <a:lnTo>
                  <a:pt x="23495" y="1269"/>
                </a:lnTo>
                <a:lnTo>
                  <a:pt x="22225" y="3809"/>
                </a:lnTo>
                <a:lnTo>
                  <a:pt x="17780" y="8889"/>
                </a:lnTo>
                <a:lnTo>
                  <a:pt x="17145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628900" y="50996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1269" y="1269"/>
                </a:moveTo>
                <a:lnTo>
                  <a:pt x="0" y="1269"/>
                </a:lnTo>
                <a:lnTo>
                  <a:pt x="0" y="0"/>
                </a:lnTo>
                <a:lnTo>
                  <a:pt x="1269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22954" y="5099684"/>
            <a:ext cx="46355" cy="22860"/>
          </a:xfrm>
          <a:custGeom>
            <a:avLst/>
            <a:gdLst/>
            <a:ahLst/>
            <a:cxnLst/>
            <a:rect l="l" t="t" r="r" b="b"/>
            <a:pathLst>
              <a:path w="46354" h="22860">
                <a:moveTo>
                  <a:pt x="22860" y="22860"/>
                </a:moveTo>
                <a:lnTo>
                  <a:pt x="0" y="22860"/>
                </a:lnTo>
                <a:lnTo>
                  <a:pt x="5715" y="19050"/>
                </a:lnTo>
                <a:lnTo>
                  <a:pt x="5080" y="19050"/>
                </a:lnTo>
                <a:lnTo>
                  <a:pt x="10795" y="16510"/>
                </a:lnTo>
                <a:lnTo>
                  <a:pt x="15875" y="12700"/>
                </a:lnTo>
                <a:lnTo>
                  <a:pt x="15240" y="12700"/>
                </a:lnTo>
                <a:lnTo>
                  <a:pt x="20320" y="8889"/>
                </a:lnTo>
                <a:lnTo>
                  <a:pt x="24765" y="5079"/>
                </a:lnTo>
                <a:lnTo>
                  <a:pt x="29210" y="0"/>
                </a:lnTo>
                <a:lnTo>
                  <a:pt x="29210" y="1269"/>
                </a:lnTo>
                <a:lnTo>
                  <a:pt x="46355" y="1269"/>
                </a:lnTo>
                <a:lnTo>
                  <a:pt x="42545" y="5079"/>
                </a:lnTo>
                <a:lnTo>
                  <a:pt x="38100" y="10160"/>
                </a:lnTo>
                <a:lnTo>
                  <a:pt x="33655" y="13969"/>
                </a:lnTo>
                <a:lnTo>
                  <a:pt x="28575" y="1905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57475" y="512127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1905" y="1270"/>
                </a:moveTo>
                <a:lnTo>
                  <a:pt x="635" y="1270"/>
                </a:lnTo>
                <a:lnTo>
                  <a:pt x="0" y="0"/>
                </a:lnTo>
                <a:lnTo>
                  <a:pt x="190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06445" y="5121275"/>
            <a:ext cx="39370" cy="8890"/>
          </a:xfrm>
          <a:custGeom>
            <a:avLst/>
            <a:gdLst/>
            <a:ahLst/>
            <a:cxnLst/>
            <a:rect l="l" t="t" r="r" b="b"/>
            <a:pathLst>
              <a:path w="39370" h="8889">
                <a:moveTo>
                  <a:pt x="28575" y="8889"/>
                </a:moveTo>
                <a:lnTo>
                  <a:pt x="0" y="8889"/>
                </a:lnTo>
                <a:lnTo>
                  <a:pt x="11429" y="3810"/>
                </a:lnTo>
                <a:lnTo>
                  <a:pt x="17144" y="0"/>
                </a:lnTo>
                <a:lnTo>
                  <a:pt x="16509" y="1270"/>
                </a:lnTo>
                <a:lnTo>
                  <a:pt x="39369" y="1270"/>
                </a:lnTo>
                <a:lnTo>
                  <a:pt x="34289" y="5079"/>
                </a:lnTo>
                <a:lnTo>
                  <a:pt x="28575" y="888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674620" y="5128895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3175" y="1269"/>
                </a:moveTo>
                <a:lnTo>
                  <a:pt x="0" y="1269"/>
                </a:lnTo>
                <a:lnTo>
                  <a:pt x="0" y="0"/>
                </a:lnTo>
                <a:lnTo>
                  <a:pt x="317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275965" y="5128895"/>
            <a:ext cx="59055" cy="7620"/>
          </a:xfrm>
          <a:custGeom>
            <a:avLst/>
            <a:gdLst/>
            <a:ahLst/>
            <a:cxnLst/>
            <a:rect l="l" t="t" r="r" b="b"/>
            <a:pathLst>
              <a:path w="59054" h="7620">
                <a:moveTo>
                  <a:pt x="47625" y="7619"/>
                </a:moveTo>
                <a:lnTo>
                  <a:pt x="0" y="7619"/>
                </a:lnTo>
                <a:lnTo>
                  <a:pt x="6350" y="6350"/>
                </a:lnTo>
                <a:lnTo>
                  <a:pt x="12700" y="6350"/>
                </a:lnTo>
                <a:lnTo>
                  <a:pt x="19050" y="3809"/>
                </a:lnTo>
                <a:lnTo>
                  <a:pt x="18414" y="3809"/>
                </a:lnTo>
                <a:lnTo>
                  <a:pt x="24764" y="2539"/>
                </a:lnTo>
                <a:lnTo>
                  <a:pt x="30480" y="0"/>
                </a:lnTo>
                <a:lnTo>
                  <a:pt x="30480" y="1269"/>
                </a:lnTo>
                <a:lnTo>
                  <a:pt x="59055" y="1269"/>
                </a:lnTo>
                <a:lnTo>
                  <a:pt x="53339" y="3809"/>
                </a:lnTo>
                <a:lnTo>
                  <a:pt x="47625" y="76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692400" y="5133975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1270"/>
                </a:moveTo>
                <a:lnTo>
                  <a:pt x="0" y="1270"/>
                </a:lnTo>
                <a:lnTo>
                  <a:pt x="0" y="0"/>
                </a:lnTo>
                <a:lnTo>
                  <a:pt x="635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82315" y="5133975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1270"/>
                </a:moveTo>
                <a:lnTo>
                  <a:pt x="0" y="1270"/>
                </a:lnTo>
                <a:lnTo>
                  <a:pt x="6350" y="0"/>
                </a:lnTo>
                <a:lnTo>
                  <a:pt x="635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77000" y="1536191"/>
            <a:ext cx="4029455" cy="47426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81009" y="4539615"/>
            <a:ext cx="744220" cy="803910"/>
          </a:xfrm>
          <a:custGeom>
            <a:avLst/>
            <a:gdLst/>
            <a:ahLst/>
            <a:cxnLst/>
            <a:rect l="l" t="t" r="r" b="b"/>
            <a:pathLst>
              <a:path w="744220" h="803910">
                <a:moveTo>
                  <a:pt x="697865" y="803910"/>
                </a:moveTo>
                <a:lnTo>
                  <a:pt x="124460" y="803910"/>
                </a:lnTo>
                <a:lnTo>
                  <a:pt x="97155" y="798830"/>
                </a:lnTo>
                <a:lnTo>
                  <a:pt x="78105" y="791210"/>
                </a:lnTo>
                <a:lnTo>
                  <a:pt x="72390" y="787400"/>
                </a:lnTo>
                <a:lnTo>
                  <a:pt x="66675" y="784860"/>
                </a:lnTo>
                <a:lnTo>
                  <a:pt x="60960" y="781050"/>
                </a:lnTo>
                <a:lnTo>
                  <a:pt x="55880" y="777239"/>
                </a:lnTo>
                <a:lnTo>
                  <a:pt x="50165" y="773430"/>
                </a:lnTo>
                <a:lnTo>
                  <a:pt x="45085" y="768350"/>
                </a:lnTo>
                <a:lnTo>
                  <a:pt x="40640" y="764539"/>
                </a:lnTo>
                <a:lnTo>
                  <a:pt x="27305" y="749300"/>
                </a:lnTo>
                <a:lnTo>
                  <a:pt x="23495" y="742950"/>
                </a:lnTo>
                <a:lnTo>
                  <a:pt x="20320" y="737870"/>
                </a:lnTo>
                <a:lnTo>
                  <a:pt x="16510" y="731520"/>
                </a:lnTo>
                <a:lnTo>
                  <a:pt x="10795" y="720089"/>
                </a:lnTo>
                <a:lnTo>
                  <a:pt x="635" y="680720"/>
                </a:lnTo>
                <a:lnTo>
                  <a:pt x="0" y="666750"/>
                </a:lnTo>
                <a:lnTo>
                  <a:pt x="0" y="137160"/>
                </a:lnTo>
                <a:lnTo>
                  <a:pt x="6350" y="96520"/>
                </a:lnTo>
                <a:lnTo>
                  <a:pt x="16510" y="72389"/>
                </a:lnTo>
                <a:lnTo>
                  <a:pt x="20320" y="66039"/>
                </a:lnTo>
                <a:lnTo>
                  <a:pt x="23495" y="60960"/>
                </a:lnTo>
                <a:lnTo>
                  <a:pt x="27305" y="54610"/>
                </a:lnTo>
                <a:lnTo>
                  <a:pt x="40640" y="39370"/>
                </a:lnTo>
                <a:lnTo>
                  <a:pt x="45085" y="35560"/>
                </a:lnTo>
                <a:lnTo>
                  <a:pt x="50165" y="30480"/>
                </a:lnTo>
                <a:lnTo>
                  <a:pt x="55880" y="26670"/>
                </a:lnTo>
                <a:lnTo>
                  <a:pt x="60960" y="22860"/>
                </a:lnTo>
                <a:lnTo>
                  <a:pt x="66675" y="19050"/>
                </a:lnTo>
                <a:lnTo>
                  <a:pt x="72390" y="16510"/>
                </a:lnTo>
                <a:lnTo>
                  <a:pt x="78105" y="12700"/>
                </a:lnTo>
                <a:lnTo>
                  <a:pt x="97155" y="5080"/>
                </a:lnTo>
                <a:lnTo>
                  <a:pt x="124460" y="0"/>
                </a:lnTo>
                <a:lnTo>
                  <a:pt x="697865" y="0"/>
                </a:lnTo>
                <a:lnTo>
                  <a:pt x="725170" y="5080"/>
                </a:lnTo>
                <a:lnTo>
                  <a:pt x="744220" y="12700"/>
                </a:lnTo>
                <a:lnTo>
                  <a:pt x="125730" y="12700"/>
                </a:lnTo>
                <a:lnTo>
                  <a:pt x="119380" y="13970"/>
                </a:lnTo>
                <a:lnTo>
                  <a:pt x="113030" y="13970"/>
                </a:lnTo>
                <a:lnTo>
                  <a:pt x="106680" y="16510"/>
                </a:lnTo>
                <a:lnTo>
                  <a:pt x="107315" y="16510"/>
                </a:lnTo>
                <a:lnTo>
                  <a:pt x="100965" y="17780"/>
                </a:lnTo>
                <a:lnTo>
                  <a:pt x="98425" y="19050"/>
                </a:lnTo>
                <a:lnTo>
                  <a:pt x="95250" y="19050"/>
                </a:lnTo>
                <a:lnTo>
                  <a:pt x="78105" y="26670"/>
                </a:lnTo>
                <a:lnTo>
                  <a:pt x="78740" y="26670"/>
                </a:lnTo>
                <a:lnTo>
                  <a:pt x="73025" y="30480"/>
                </a:lnTo>
                <a:lnTo>
                  <a:pt x="73660" y="30480"/>
                </a:lnTo>
                <a:lnTo>
                  <a:pt x="67945" y="33020"/>
                </a:lnTo>
                <a:lnTo>
                  <a:pt x="68580" y="33020"/>
                </a:lnTo>
                <a:lnTo>
                  <a:pt x="62865" y="36830"/>
                </a:lnTo>
                <a:lnTo>
                  <a:pt x="63500" y="36830"/>
                </a:lnTo>
                <a:lnTo>
                  <a:pt x="58420" y="40639"/>
                </a:lnTo>
                <a:lnTo>
                  <a:pt x="53975" y="44450"/>
                </a:lnTo>
                <a:lnTo>
                  <a:pt x="50800" y="48260"/>
                </a:lnTo>
                <a:lnTo>
                  <a:pt x="49530" y="48260"/>
                </a:lnTo>
                <a:lnTo>
                  <a:pt x="45085" y="53339"/>
                </a:lnTo>
                <a:lnTo>
                  <a:pt x="45720" y="53339"/>
                </a:lnTo>
                <a:lnTo>
                  <a:pt x="42545" y="57150"/>
                </a:lnTo>
                <a:lnTo>
                  <a:pt x="41275" y="57150"/>
                </a:lnTo>
                <a:lnTo>
                  <a:pt x="37465" y="62230"/>
                </a:lnTo>
                <a:lnTo>
                  <a:pt x="27940" y="77470"/>
                </a:lnTo>
                <a:lnTo>
                  <a:pt x="22225" y="88900"/>
                </a:lnTo>
                <a:lnTo>
                  <a:pt x="20955" y="93980"/>
                </a:lnTo>
                <a:lnTo>
                  <a:pt x="20320" y="93980"/>
                </a:lnTo>
                <a:lnTo>
                  <a:pt x="16510" y="106680"/>
                </a:lnTo>
                <a:lnTo>
                  <a:pt x="15240" y="111760"/>
                </a:lnTo>
                <a:lnTo>
                  <a:pt x="14605" y="118110"/>
                </a:lnTo>
                <a:lnTo>
                  <a:pt x="13970" y="118110"/>
                </a:lnTo>
                <a:lnTo>
                  <a:pt x="12700" y="130810"/>
                </a:lnTo>
                <a:lnTo>
                  <a:pt x="12700" y="671830"/>
                </a:lnTo>
                <a:lnTo>
                  <a:pt x="13335" y="679450"/>
                </a:lnTo>
                <a:lnTo>
                  <a:pt x="13970" y="685800"/>
                </a:lnTo>
                <a:lnTo>
                  <a:pt x="14605" y="685800"/>
                </a:lnTo>
                <a:lnTo>
                  <a:pt x="15240" y="692150"/>
                </a:lnTo>
                <a:lnTo>
                  <a:pt x="16510" y="697230"/>
                </a:lnTo>
                <a:lnTo>
                  <a:pt x="20320" y="709930"/>
                </a:lnTo>
                <a:lnTo>
                  <a:pt x="20955" y="709930"/>
                </a:lnTo>
                <a:lnTo>
                  <a:pt x="22860" y="715010"/>
                </a:lnTo>
                <a:lnTo>
                  <a:pt x="25400" y="721360"/>
                </a:lnTo>
                <a:lnTo>
                  <a:pt x="27940" y="726439"/>
                </a:lnTo>
                <a:lnTo>
                  <a:pt x="37465" y="741680"/>
                </a:lnTo>
                <a:lnTo>
                  <a:pt x="41275" y="746760"/>
                </a:lnTo>
                <a:lnTo>
                  <a:pt x="42545" y="746760"/>
                </a:lnTo>
                <a:lnTo>
                  <a:pt x="45720" y="750570"/>
                </a:lnTo>
                <a:lnTo>
                  <a:pt x="45085" y="750570"/>
                </a:lnTo>
                <a:lnTo>
                  <a:pt x="49530" y="755650"/>
                </a:lnTo>
                <a:lnTo>
                  <a:pt x="50800" y="755650"/>
                </a:lnTo>
                <a:lnTo>
                  <a:pt x="53975" y="759460"/>
                </a:lnTo>
                <a:lnTo>
                  <a:pt x="58420" y="763270"/>
                </a:lnTo>
                <a:lnTo>
                  <a:pt x="63500" y="767080"/>
                </a:lnTo>
                <a:lnTo>
                  <a:pt x="62865" y="767080"/>
                </a:lnTo>
                <a:lnTo>
                  <a:pt x="68580" y="770889"/>
                </a:lnTo>
                <a:lnTo>
                  <a:pt x="67945" y="770889"/>
                </a:lnTo>
                <a:lnTo>
                  <a:pt x="73660" y="773430"/>
                </a:lnTo>
                <a:lnTo>
                  <a:pt x="73025" y="773430"/>
                </a:lnTo>
                <a:lnTo>
                  <a:pt x="78740" y="777239"/>
                </a:lnTo>
                <a:lnTo>
                  <a:pt x="80010" y="777239"/>
                </a:lnTo>
                <a:lnTo>
                  <a:pt x="83820" y="779780"/>
                </a:lnTo>
                <a:lnTo>
                  <a:pt x="95250" y="784860"/>
                </a:lnTo>
                <a:lnTo>
                  <a:pt x="98425" y="784860"/>
                </a:lnTo>
                <a:lnTo>
                  <a:pt x="100965" y="786130"/>
                </a:lnTo>
                <a:lnTo>
                  <a:pt x="107315" y="787400"/>
                </a:lnTo>
                <a:lnTo>
                  <a:pt x="106680" y="787400"/>
                </a:lnTo>
                <a:lnTo>
                  <a:pt x="113030" y="789939"/>
                </a:lnTo>
                <a:lnTo>
                  <a:pt x="119380" y="789939"/>
                </a:lnTo>
                <a:lnTo>
                  <a:pt x="125730" y="791210"/>
                </a:lnTo>
                <a:lnTo>
                  <a:pt x="744220" y="791210"/>
                </a:lnTo>
                <a:lnTo>
                  <a:pt x="725170" y="798830"/>
                </a:lnTo>
                <a:lnTo>
                  <a:pt x="697865" y="80391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777605" y="4552315"/>
            <a:ext cx="59055" cy="7620"/>
          </a:xfrm>
          <a:custGeom>
            <a:avLst/>
            <a:gdLst/>
            <a:ahLst/>
            <a:cxnLst/>
            <a:rect l="l" t="t" r="r" b="b"/>
            <a:pathLst>
              <a:path w="59054" h="7620">
                <a:moveTo>
                  <a:pt x="30479" y="7620"/>
                </a:moveTo>
                <a:lnTo>
                  <a:pt x="24765" y="5080"/>
                </a:lnTo>
                <a:lnTo>
                  <a:pt x="18415" y="3810"/>
                </a:lnTo>
                <a:lnTo>
                  <a:pt x="19050" y="3810"/>
                </a:lnTo>
                <a:lnTo>
                  <a:pt x="12700" y="1270"/>
                </a:lnTo>
                <a:lnTo>
                  <a:pt x="6350" y="1270"/>
                </a:lnTo>
                <a:lnTo>
                  <a:pt x="0" y="0"/>
                </a:lnTo>
                <a:lnTo>
                  <a:pt x="47625" y="0"/>
                </a:lnTo>
                <a:lnTo>
                  <a:pt x="53340" y="3810"/>
                </a:lnTo>
                <a:lnTo>
                  <a:pt x="59054" y="6350"/>
                </a:lnTo>
                <a:lnTo>
                  <a:pt x="30479" y="6350"/>
                </a:lnTo>
                <a:lnTo>
                  <a:pt x="30479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94040" y="4553584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0" y="1269"/>
                </a:moveTo>
                <a:lnTo>
                  <a:pt x="0" y="0"/>
                </a:lnTo>
                <a:lnTo>
                  <a:pt x="635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783955" y="4553584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1269"/>
                </a:moveTo>
                <a:lnTo>
                  <a:pt x="0" y="0"/>
                </a:lnTo>
                <a:lnTo>
                  <a:pt x="6350" y="0"/>
                </a:lnTo>
                <a:lnTo>
                  <a:pt x="635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76259" y="4558665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0" y="1270"/>
                </a:moveTo>
                <a:lnTo>
                  <a:pt x="0" y="0"/>
                </a:lnTo>
                <a:lnTo>
                  <a:pt x="317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08084" y="4558665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79">
                <a:moveTo>
                  <a:pt x="45720" y="30480"/>
                </a:moveTo>
                <a:lnTo>
                  <a:pt x="41275" y="25400"/>
                </a:lnTo>
                <a:lnTo>
                  <a:pt x="36830" y="21589"/>
                </a:lnTo>
                <a:lnTo>
                  <a:pt x="31750" y="17780"/>
                </a:lnTo>
                <a:lnTo>
                  <a:pt x="32385" y="17780"/>
                </a:lnTo>
                <a:lnTo>
                  <a:pt x="27305" y="13970"/>
                </a:lnTo>
                <a:lnTo>
                  <a:pt x="21590" y="11430"/>
                </a:lnTo>
                <a:lnTo>
                  <a:pt x="22225" y="11430"/>
                </a:lnTo>
                <a:lnTo>
                  <a:pt x="16510" y="7620"/>
                </a:lnTo>
                <a:lnTo>
                  <a:pt x="17145" y="7620"/>
                </a:lnTo>
                <a:lnTo>
                  <a:pt x="0" y="0"/>
                </a:lnTo>
                <a:lnTo>
                  <a:pt x="28575" y="0"/>
                </a:lnTo>
                <a:lnTo>
                  <a:pt x="34290" y="3810"/>
                </a:lnTo>
                <a:lnTo>
                  <a:pt x="39370" y="7620"/>
                </a:lnTo>
                <a:lnTo>
                  <a:pt x="45085" y="11430"/>
                </a:lnTo>
                <a:lnTo>
                  <a:pt x="50165" y="16510"/>
                </a:lnTo>
                <a:lnTo>
                  <a:pt x="54610" y="20320"/>
                </a:lnTo>
                <a:lnTo>
                  <a:pt x="59055" y="25400"/>
                </a:lnTo>
                <a:lnTo>
                  <a:pt x="62865" y="29210"/>
                </a:lnTo>
                <a:lnTo>
                  <a:pt x="45720" y="29210"/>
                </a:lnTo>
                <a:lnTo>
                  <a:pt x="45720" y="304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30540" y="4587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70"/>
                </a:moveTo>
                <a:lnTo>
                  <a:pt x="0" y="0"/>
                </a:lnTo>
                <a:lnTo>
                  <a:pt x="1269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53805" y="4587875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60">
                <a:moveTo>
                  <a:pt x="8254" y="10160"/>
                </a:moveTo>
                <a:lnTo>
                  <a:pt x="3810" y="5079"/>
                </a:lnTo>
                <a:lnTo>
                  <a:pt x="4445" y="5079"/>
                </a:lnTo>
                <a:lnTo>
                  <a:pt x="0" y="0"/>
                </a:lnTo>
                <a:lnTo>
                  <a:pt x="17145" y="0"/>
                </a:lnTo>
                <a:lnTo>
                  <a:pt x="17779" y="1270"/>
                </a:lnTo>
                <a:lnTo>
                  <a:pt x="22225" y="6350"/>
                </a:lnTo>
                <a:lnTo>
                  <a:pt x="23495" y="8889"/>
                </a:lnTo>
                <a:lnTo>
                  <a:pt x="8254" y="8889"/>
                </a:lnTo>
                <a:lnTo>
                  <a:pt x="8254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22284" y="4596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70"/>
                </a:moveTo>
                <a:lnTo>
                  <a:pt x="0" y="0"/>
                </a:lnTo>
                <a:lnTo>
                  <a:pt x="127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862059" y="4596765"/>
            <a:ext cx="29845" cy="25400"/>
          </a:xfrm>
          <a:custGeom>
            <a:avLst/>
            <a:gdLst/>
            <a:ahLst/>
            <a:cxnLst/>
            <a:rect l="l" t="t" r="r" b="b"/>
            <a:pathLst>
              <a:path w="29845" h="25400">
                <a:moveTo>
                  <a:pt x="29845" y="25400"/>
                </a:moveTo>
                <a:lnTo>
                  <a:pt x="15875" y="25400"/>
                </a:lnTo>
                <a:lnTo>
                  <a:pt x="13335" y="20320"/>
                </a:lnTo>
                <a:lnTo>
                  <a:pt x="3810" y="5080"/>
                </a:lnTo>
                <a:lnTo>
                  <a:pt x="0" y="0"/>
                </a:lnTo>
                <a:lnTo>
                  <a:pt x="15240" y="0"/>
                </a:lnTo>
                <a:lnTo>
                  <a:pt x="17780" y="3810"/>
                </a:lnTo>
                <a:lnTo>
                  <a:pt x="20955" y="8889"/>
                </a:lnTo>
                <a:lnTo>
                  <a:pt x="24765" y="15239"/>
                </a:lnTo>
                <a:lnTo>
                  <a:pt x="27940" y="20320"/>
                </a:lnTo>
                <a:lnTo>
                  <a:pt x="29845" y="254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877934" y="4622165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5" h="12700">
                <a:moveTo>
                  <a:pt x="5080" y="12700"/>
                </a:moveTo>
                <a:lnTo>
                  <a:pt x="0" y="0"/>
                </a:lnTo>
                <a:lnTo>
                  <a:pt x="13970" y="0"/>
                </a:lnTo>
                <a:lnTo>
                  <a:pt x="14605" y="1270"/>
                </a:lnTo>
                <a:lnTo>
                  <a:pt x="17145" y="7620"/>
                </a:lnTo>
                <a:lnTo>
                  <a:pt x="18415" y="11430"/>
                </a:lnTo>
                <a:lnTo>
                  <a:pt x="5080" y="11430"/>
                </a:lnTo>
                <a:lnTo>
                  <a:pt x="5080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101330" y="463359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0" y="0"/>
                </a:lnTo>
                <a:lnTo>
                  <a:pt x="63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883015" y="4633595"/>
            <a:ext cx="17780" cy="19050"/>
          </a:xfrm>
          <a:custGeom>
            <a:avLst/>
            <a:gdLst/>
            <a:ahLst/>
            <a:cxnLst/>
            <a:rect l="l" t="t" r="r" b="b"/>
            <a:pathLst>
              <a:path w="17779" h="19050">
                <a:moveTo>
                  <a:pt x="5079" y="19050"/>
                </a:moveTo>
                <a:lnTo>
                  <a:pt x="3809" y="12700"/>
                </a:lnTo>
                <a:lnTo>
                  <a:pt x="0" y="0"/>
                </a:lnTo>
                <a:lnTo>
                  <a:pt x="13334" y="0"/>
                </a:lnTo>
                <a:lnTo>
                  <a:pt x="13969" y="2539"/>
                </a:lnTo>
                <a:lnTo>
                  <a:pt x="15875" y="8889"/>
                </a:lnTo>
                <a:lnTo>
                  <a:pt x="17779" y="17779"/>
                </a:lnTo>
                <a:lnTo>
                  <a:pt x="5079" y="17779"/>
                </a:lnTo>
                <a:lnTo>
                  <a:pt x="5079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096250" y="46520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888094" y="4651375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270" y="7620"/>
                </a:moveTo>
                <a:lnTo>
                  <a:pt x="0" y="0"/>
                </a:lnTo>
                <a:lnTo>
                  <a:pt x="12700" y="0"/>
                </a:lnTo>
                <a:lnTo>
                  <a:pt x="13970" y="5079"/>
                </a:lnTo>
                <a:lnTo>
                  <a:pt x="13970" y="6350"/>
                </a:lnTo>
                <a:lnTo>
                  <a:pt x="1270" y="6350"/>
                </a:lnTo>
                <a:lnTo>
                  <a:pt x="1270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094980" y="465772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70"/>
                </a:moveTo>
                <a:lnTo>
                  <a:pt x="0" y="0"/>
                </a:lnTo>
                <a:lnTo>
                  <a:pt x="63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96445" y="4657090"/>
            <a:ext cx="0" cy="555625"/>
          </a:xfrm>
          <a:custGeom>
            <a:avLst/>
            <a:gdLst/>
            <a:ahLst/>
            <a:cxnLst/>
            <a:rect l="l" t="t" r="r" b="b"/>
            <a:pathLst>
              <a:path h="555625">
                <a:moveTo>
                  <a:pt x="0" y="0"/>
                </a:moveTo>
                <a:lnTo>
                  <a:pt x="0" y="555624"/>
                </a:lnTo>
              </a:path>
            </a:pathLst>
          </a:custGeom>
          <a:ln w="13779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093709" y="46710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90634" y="46710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093709" y="46774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890634" y="46774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093709" y="52057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093709" y="52120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889365" y="521144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2700" y="13969"/>
                </a:moveTo>
                <a:lnTo>
                  <a:pt x="0" y="13969"/>
                </a:lnTo>
                <a:lnTo>
                  <a:pt x="634" y="7619"/>
                </a:lnTo>
                <a:lnTo>
                  <a:pt x="1269" y="0"/>
                </a:lnTo>
                <a:lnTo>
                  <a:pt x="1269" y="1269"/>
                </a:lnTo>
                <a:lnTo>
                  <a:pt x="13969" y="1269"/>
                </a:lnTo>
                <a:lnTo>
                  <a:pt x="13334" y="8889"/>
                </a:lnTo>
                <a:lnTo>
                  <a:pt x="12700" y="139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094980" y="522414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8094" y="5224145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2700" y="7619"/>
                </a:moveTo>
                <a:lnTo>
                  <a:pt x="0" y="7619"/>
                </a:lnTo>
                <a:lnTo>
                  <a:pt x="1270" y="0"/>
                </a:lnTo>
                <a:lnTo>
                  <a:pt x="1270" y="1269"/>
                </a:lnTo>
                <a:lnTo>
                  <a:pt x="13970" y="1269"/>
                </a:lnTo>
                <a:lnTo>
                  <a:pt x="13970" y="2539"/>
                </a:lnTo>
                <a:lnTo>
                  <a:pt x="12700" y="76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096250" y="52311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883015" y="5230495"/>
            <a:ext cx="17780" cy="19050"/>
          </a:xfrm>
          <a:custGeom>
            <a:avLst/>
            <a:gdLst/>
            <a:ahLst/>
            <a:cxnLst/>
            <a:rect l="l" t="t" r="r" b="b"/>
            <a:pathLst>
              <a:path w="17779" h="19050">
                <a:moveTo>
                  <a:pt x="13334" y="19050"/>
                </a:moveTo>
                <a:lnTo>
                  <a:pt x="0" y="19050"/>
                </a:lnTo>
                <a:lnTo>
                  <a:pt x="3809" y="6350"/>
                </a:lnTo>
                <a:lnTo>
                  <a:pt x="5079" y="0"/>
                </a:lnTo>
                <a:lnTo>
                  <a:pt x="5079" y="1269"/>
                </a:lnTo>
                <a:lnTo>
                  <a:pt x="17779" y="1269"/>
                </a:lnTo>
                <a:lnTo>
                  <a:pt x="15875" y="10159"/>
                </a:lnTo>
                <a:lnTo>
                  <a:pt x="13969" y="16509"/>
                </a:lnTo>
                <a:lnTo>
                  <a:pt x="13334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101330" y="524827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5" y="1270"/>
                </a:moveTo>
                <a:lnTo>
                  <a:pt x="0" y="1270"/>
                </a:lnTo>
                <a:lnTo>
                  <a:pt x="0" y="0"/>
                </a:lnTo>
                <a:lnTo>
                  <a:pt x="63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877934" y="5248275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5" h="12700">
                <a:moveTo>
                  <a:pt x="13970" y="12700"/>
                </a:moveTo>
                <a:lnTo>
                  <a:pt x="0" y="12700"/>
                </a:lnTo>
                <a:lnTo>
                  <a:pt x="3175" y="6350"/>
                </a:lnTo>
                <a:lnTo>
                  <a:pt x="5080" y="0"/>
                </a:lnTo>
                <a:lnTo>
                  <a:pt x="5080" y="1270"/>
                </a:lnTo>
                <a:lnTo>
                  <a:pt x="18415" y="1270"/>
                </a:lnTo>
                <a:lnTo>
                  <a:pt x="17145" y="5079"/>
                </a:lnTo>
                <a:lnTo>
                  <a:pt x="14605" y="11429"/>
                </a:lnTo>
                <a:lnTo>
                  <a:pt x="13970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862059" y="5260975"/>
            <a:ext cx="29845" cy="25400"/>
          </a:xfrm>
          <a:custGeom>
            <a:avLst/>
            <a:gdLst/>
            <a:ahLst/>
            <a:cxnLst/>
            <a:rect l="l" t="t" r="r" b="b"/>
            <a:pathLst>
              <a:path w="29845" h="25400">
                <a:moveTo>
                  <a:pt x="15240" y="25400"/>
                </a:moveTo>
                <a:lnTo>
                  <a:pt x="0" y="25400"/>
                </a:lnTo>
                <a:lnTo>
                  <a:pt x="3810" y="20320"/>
                </a:lnTo>
                <a:lnTo>
                  <a:pt x="13335" y="5079"/>
                </a:lnTo>
                <a:lnTo>
                  <a:pt x="15875" y="0"/>
                </a:lnTo>
                <a:lnTo>
                  <a:pt x="29845" y="0"/>
                </a:lnTo>
                <a:lnTo>
                  <a:pt x="27940" y="5079"/>
                </a:lnTo>
                <a:lnTo>
                  <a:pt x="24765" y="10160"/>
                </a:lnTo>
                <a:lnTo>
                  <a:pt x="20955" y="16510"/>
                </a:lnTo>
                <a:lnTo>
                  <a:pt x="17780" y="21589"/>
                </a:lnTo>
                <a:lnTo>
                  <a:pt x="15240" y="254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122284" y="528510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70" y="1270"/>
                </a:moveTo>
                <a:lnTo>
                  <a:pt x="0" y="1270"/>
                </a:lnTo>
                <a:lnTo>
                  <a:pt x="0" y="0"/>
                </a:lnTo>
                <a:lnTo>
                  <a:pt x="127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853805" y="5285104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60">
                <a:moveTo>
                  <a:pt x="17145" y="10160"/>
                </a:moveTo>
                <a:lnTo>
                  <a:pt x="0" y="10160"/>
                </a:lnTo>
                <a:lnTo>
                  <a:pt x="4445" y="5080"/>
                </a:lnTo>
                <a:lnTo>
                  <a:pt x="3810" y="5080"/>
                </a:lnTo>
                <a:lnTo>
                  <a:pt x="8254" y="0"/>
                </a:lnTo>
                <a:lnTo>
                  <a:pt x="8254" y="1270"/>
                </a:lnTo>
                <a:lnTo>
                  <a:pt x="23495" y="1270"/>
                </a:lnTo>
                <a:lnTo>
                  <a:pt x="22225" y="3810"/>
                </a:lnTo>
                <a:lnTo>
                  <a:pt x="17779" y="8890"/>
                </a:lnTo>
                <a:lnTo>
                  <a:pt x="17145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130540" y="52939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69" y="1269"/>
                </a:moveTo>
                <a:lnTo>
                  <a:pt x="0" y="1269"/>
                </a:lnTo>
                <a:lnTo>
                  <a:pt x="0" y="0"/>
                </a:lnTo>
                <a:lnTo>
                  <a:pt x="1269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4594" y="5293995"/>
            <a:ext cx="46355" cy="22860"/>
          </a:xfrm>
          <a:custGeom>
            <a:avLst/>
            <a:gdLst/>
            <a:ahLst/>
            <a:cxnLst/>
            <a:rect l="l" t="t" r="r" b="b"/>
            <a:pathLst>
              <a:path w="46354" h="22860">
                <a:moveTo>
                  <a:pt x="22859" y="22859"/>
                </a:moveTo>
                <a:lnTo>
                  <a:pt x="0" y="22859"/>
                </a:lnTo>
                <a:lnTo>
                  <a:pt x="5714" y="19050"/>
                </a:lnTo>
                <a:lnTo>
                  <a:pt x="5079" y="19050"/>
                </a:lnTo>
                <a:lnTo>
                  <a:pt x="10795" y="16509"/>
                </a:lnTo>
                <a:lnTo>
                  <a:pt x="15875" y="12700"/>
                </a:lnTo>
                <a:lnTo>
                  <a:pt x="15239" y="12700"/>
                </a:lnTo>
                <a:lnTo>
                  <a:pt x="20320" y="8889"/>
                </a:lnTo>
                <a:lnTo>
                  <a:pt x="24764" y="5079"/>
                </a:lnTo>
                <a:lnTo>
                  <a:pt x="29209" y="0"/>
                </a:lnTo>
                <a:lnTo>
                  <a:pt x="29209" y="1269"/>
                </a:lnTo>
                <a:lnTo>
                  <a:pt x="46354" y="1269"/>
                </a:lnTo>
                <a:lnTo>
                  <a:pt x="42545" y="5079"/>
                </a:lnTo>
                <a:lnTo>
                  <a:pt x="38100" y="10159"/>
                </a:lnTo>
                <a:lnTo>
                  <a:pt x="33654" y="13969"/>
                </a:lnTo>
                <a:lnTo>
                  <a:pt x="28575" y="19050"/>
                </a:lnTo>
                <a:lnTo>
                  <a:pt x="22859" y="228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159115" y="5315584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904" y="1269"/>
                </a:moveTo>
                <a:lnTo>
                  <a:pt x="634" y="1269"/>
                </a:lnTo>
                <a:lnTo>
                  <a:pt x="0" y="0"/>
                </a:lnTo>
                <a:lnTo>
                  <a:pt x="1904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08084" y="5315584"/>
            <a:ext cx="39370" cy="8890"/>
          </a:xfrm>
          <a:custGeom>
            <a:avLst/>
            <a:gdLst/>
            <a:ahLst/>
            <a:cxnLst/>
            <a:rect l="l" t="t" r="r" b="b"/>
            <a:pathLst>
              <a:path w="39370" h="8889">
                <a:moveTo>
                  <a:pt x="28575" y="8889"/>
                </a:moveTo>
                <a:lnTo>
                  <a:pt x="0" y="8889"/>
                </a:lnTo>
                <a:lnTo>
                  <a:pt x="11430" y="3810"/>
                </a:lnTo>
                <a:lnTo>
                  <a:pt x="17145" y="0"/>
                </a:lnTo>
                <a:lnTo>
                  <a:pt x="16510" y="1269"/>
                </a:lnTo>
                <a:lnTo>
                  <a:pt x="39370" y="1269"/>
                </a:lnTo>
                <a:lnTo>
                  <a:pt x="34290" y="5079"/>
                </a:lnTo>
                <a:lnTo>
                  <a:pt x="28575" y="888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176259" y="5323204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3175" y="1270"/>
                </a:moveTo>
                <a:lnTo>
                  <a:pt x="0" y="1270"/>
                </a:lnTo>
                <a:lnTo>
                  <a:pt x="0" y="0"/>
                </a:lnTo>
                <a:lnTo>
                  <a:pt x="317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77605" y="5323204"/>
            <a:ext cx="59055" cy="7620"/>
          </a:xfrm>
          <a:custGeom>
            <a:avLst/>
            <a:gdLst/>
            <a:ahLst/>
            <a:cxnLst/>
            <a:rect l="l" t="t" r="r" b="b"/>
            <a:pathLst>
              <a:path w="59054" h="7620">
                <a:moveTo>
                  <a:pt x="47625" y="7620"/>
                </a:moveTo>
                <a:lnTo>
                  <a:pt x="0" y="7620"/>
                </a:lnTo>
                <a:lnTo>
                  <a:pt x="6350" y="6350"/>
                </a:lnTo>
                <a:lnTo>
                  <a:pt x="12700" y="6350"/>
                </a:lnTo>
                <a:lnTo>
                  <a:pt x="19050" y="3810"/>
                </a:lnTo>
                <a:lnTo>
                  <a:pt x="18415" y="3810"/>
                </a:lnTo>
                <a:lnTo>
                  <a:pt x="24765" y="2540"/>
                </a:lnTo>
                <a:lnTo>
                  <a:pt x="30479" y="0"/>
                </a:lnTo>
                <a:lnTo>
                  <a:pt x="30479" y="1270"/>
                </a:lnTo>
                <a:lnTo>
                  <a:pt x="59054" y="1270"/>
                </a:lnTo>
                <a:lnTo>
                  <a:pt x="53340" y="3810"/>
                </a:lnTo>
                <a:lnTo>
                  <a:pt x="47625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194040" y="5328284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1269"/>
                </a:moveTo>
                <a:lnTo>
                  <a:pt x="0" y="1269"/>
                </a:lnTo>
                <a:lnTo>
                  <a:pt x="0" y="0"/>
                </a:lnTo>
                <a:lnTo>
                  <a:pt x="635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783955" y="5328284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1269"/>
                </a:moveTo>
                <a:lnTo>
                  <a:pt x="0" y="1269"/>
                </a:lnTo>
                <a:lnTo>
                  <a:pt x="6350" y="0"/>
                </a:lnTo>
                <a:lnTo>
                  <a:pt x="635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5">
              <a:lnSpc>
                <a:spcPts val="2380"/>
              </a:lnSpc>
            </a:pPr>
            <a:r>
              <a:rPr spc="-10" dirty="0"/>
              <a:t>三</a:t>
            </a:r>
            <a:r>
              <a:rPr spc="0" dirty="0"/>
              <a:t>、</a:t>
            </a:r>
            <a:r>
              <a:rPr spc="-10" dirty="0"/>
              <a:t>关键</a:t>
            </a:r>
            <a:r>
              <a:rPr spc="0" dirty="0"/>
              <a:t>模</a:t>
            </a:r>
            <a:r>
              <a:rPr spc="-10" dirty="0"/>
              <a:t>块介</a:t>
            </a:r>
            <a:r>
              <a:rPr spc="-5" dirty="0"/>
              <a:t>绍</a:t>
            </a:r>
          </a:p>
        </p:txBody>
      </p:sp>
      <p:sp>
        <p:nvSpPr>
          <p:cNvPr id="3" name="object 3"/>
          <p:cNvSpPr/>
          <p:nvPr/>
        </p:nvSpPr>
        <p:spPr>
          <a:xfrm>
            <a:off x="676909" y="1015364"/>
            <a:ext cx="10836910" cy="0"/>
          </a:xfrm>
          <a:custGeom>
            <a:avLst/>
            <a:gdLst/>
            <a:ahLst/>
            <a:cxnLst/>
            <a:rect l="l" t="t" r="r" b="b"/>
            <a:pathLst>
              <a:path w="10836910">
                <a:moveTo>
                  <a:pt x="0" y="0"/>
                </a:moveTo>
                <a:lnTo>
                  <a:pt x="1083691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2995" y="1070483"/>
            <a:ext cx="197485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spc="-944" dirty="0">
                <a:latin typeface="Wingdings" panose="05000000000000000000"/>
                <a:cs typeface="Wingdings" panose="05000000000000000000"/>
              </a:rPr>
              <a:t></a:t>
            </a:r>
            <a:r>
              <a:rPr sz="1800" b="1" spc="-5" dirty="0">
                <a:latin typeface="黑体" panose="02010609060101010101" charset="-122"/>
                <a:cs typeface="黑体" panose="02010609060101010101" charset="-122"/>
              </a:rPr>
              <a:t>喷胶胶路说明：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9863" y="1640459"/>
            <a:ext cx="1556385" cy="1301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主要性能参数：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  <a:tabLst>
                <a:tab pos="240665" algn="l"/>
              </a:tabLst>
            </a:pPr>
            <a:r>
              <a:rPr sz="1000" spc="-25" dirty="0">
                <a:latin typeface="Arial" panose="020B0604020202020204"/>
                <a:cs typeface="Arial" panose="020B0604020202020204"/>
              </a:rPr>
              <a:t>•	</a:t>
            </a:r>
            <a:r>
              <a:rPr sz="1000" spc="-5" dirty="0">
                <a:latin typeface="黑体" panose="02010609060101010101" charset="-122"/>
                <a:cs typeface="黑体" panose="02010609060101010101" charset="-122"/>
              </a:rPr>
              <a:t>适用任意边框长度</a:t>
            </a:r>
            <a:endParaRPr sz="1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  <a:tabLst>
                <a:tab pos="240665" algn="l"/>
              </a:tabLst>
            </a:pPr>
            <a:r>
              <a:rPr sz="1000" spc="-25" dirty="0">
                <a:latin typeface="Arial" panose="020B0604020202020204"/>
                <a:cs typeface="Arial" panose="020B0604020202020204"/>
              </a:rPr>
              <a:t>•	</a:t>
            </a:r>
            <a:r>
              <a:rPr sz="1000" spc="-5" dirty="0">
                <a:latin typeface="黑体" panose="02010609060101010101" charset="-122"/>
                <a:cs typeface="黑体" panose="02010609060101010101" charset="-122"/>
              </a:rPr>
              <a:t>最大出胶胶速度</a:t>
            </a:r>
            <a:r>
              <a:rPr sz="1000" spc="-31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000" spc="-5" dirty="0">
                <a:latin typeface="黑体" panose="02010609060101010101" charset="-122"/>
                <a:cs typeface="黑体" panose="02010609060101010101" charset="-122"/>
              </a:rPr>
              <a:t>35cc/s</a:t>
            </a:r>
            <a:endParaRPr sz="1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  <a:tabLst>
                <a:tab pos="240665" algn="l"/>
              </a:tabLst>
            </a:pPr>
            <a:r>
              <a:rPr sz="1000" spc="-25" dirty="0">
                <a:latin typeface="Arial" panose="020B0604020202020204"/>
                <a:cs typeface="Arial" panose="020B0604020202020204"/>
              </a:rPr>
              <a:t>•	</a:t>
            </a:r>
            <a:r>
              <a:rPr sz="1000" spc="-5" dirty="0">
                <a:latin typeface="黑体" panose="02010609060101010101" charset="-122"/>
                <a:cs typeface="黑体" panose="02010609060101010101" charset="-122"/>
              </a:rPr>
              <a:t>胶量精度±1%</a:t>
            </a:r>
            <a:endParaRPr sz="1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  <a:tabLst>
                <a:tab pos="240665" algn="l"/>
              </a:tabLst>
            </a:pPr>
            <a:r>
              <a:rPr sz="1000" spc="-25" dirty="0">
                <a:latin typeface="Arial" panose="020B0604020202020204"/>
                <a:cs typeface="Arial" panose="020B0604020202020204"/>
              </a:rPr>
              <a:t>•	</a:t>
            </a:r>
            <a:r>
              <a:rPr sz="1000" spc="-5" dirty="0">
                <a:latin typeface="黑体" panose="02010609060101010101" charset="-122"/>
                <a:cs typeface="黑体" panose="02010609060101010101" charset="-122"/>
              </a:rPr>
              <a:t>输出压力大于</a:t>
            </a:r>
            <a:r>
              <a:rPr sz="1000" spc="-31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000" spc="-5" dirty="0">
                <a:latin typeface="黑体" panose="02010609060101010101" charset="-122"/>
                <a:cs typeface="黑体" panose="02010609060101010101" charset="-122"/>
              </a:rPr>
              <a:t>35Mpa</a:t>
            </a:r>
            <a:endParaRPr sz="1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  <a:tabLst>
                <a:tab pos="240665" algn="l"/>
              </a:tabLst>
            </a:pPr>
            <a:r>
              <a:rPr sz="1000" spc="-25" dirty="0">
                <a:latin typeface="Arial" panose="020B0604020202020204"/>
                <a:cs typeface="Arial" panose="020B0604020202020204"/>
              </a:rPr>
              <a:t>•	</a:t>
            </a:r>
            <a:r>
              <a:rPr sz="1000" spc="-5" dirty="0">
                <a:latin typeface="黑体" panose="02010609060101010101" charset="-122"/>
                <a:cs typeface="黑体" panose="02010609060101010101" charset="-122"/>
              </a:rPr>
              <a:t>胶路配备稳压调节控制</a:t>
            </a:r>
            <a:endParaRPr sz="1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28927" y="3778884"/>
            <a:ext cx="1965960" cy="959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91588" y="5078095"/>
            <a:ext cx="1368425" cy="244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95" dirty="0">
                <a:latin typeface="黑体" panose="02010609060101010101" charset="-122"/>
                <a:cs typeface="黑体" panose="02010609060101010101" charset="-122"/>
              </a:rPr>
              <a:t>接线盒计量系统</a:t>
            </a:r>
            <a:endParaRPr sz="16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14919" y="5078095"/>
            <a:ext cx="837565" cy="244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黑体" panose="02010609060101010101" charset="-122"/>
                <a:cs typeface="黑体" panose="02010609060101010101" charset="-122"/>
              </a:rPr>
              <a:t>供</a:t>
            </a:r>
            <a:r>
              <a:rPr sz="1600" spc="0" dirty="0">
                <a:latin typeface="黑体" panose="02010609060101010101" charset="-122"/>
                <a:cs typeface="黑体" panose="02010609060101010101" charset="-122"/>
              </a:rPr>
              <a:t>胶</a:t>
            </a:r>
            <a:r>
              <a:rPr sz="1600" spc="-5" dirty="0">
                <a:latin typeface="黑体" panose="02010609060101010101" charset="-122"/>
                <a:cs typeface="黑体" panose="02010609060101010101" charset="-122"/>
              </a:rPr>
              <a:t>系统</a:t>
            </a:r>
            <a:endParaRPr sz="16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99403" y="1749551"/>
            <a:ext cx="2058924" cy="3304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37219" y="1749551"/>
            <a:ext cx="1993392" cy="3195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86328" y="1665732"/>
            <a:ext cx="871727" cy="3474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pc="-10" dirty="0"/>
              <a:t>三</a:t>
            </a:r>
            <a:r>
              <a:rPr spc="0" dirty="0"/>
              <a:t>、</a:t>
            </a:r>
            <a:r>
              <a:rPr spc="-10" dirty="0"/>
              <a:t>关键</a:t>
            </a:r>
            <a:r>
              <a:rPr spc="0" dirty="0"/>
              <a:t>模</a:t>
            </a:r>
            <a:r>
              <a:rPr spc="-10" dirty="0"/>
              <a:t>块介</a:t>
            </a:r>
            <a:r>
              <a:rPr spc="-5" dirty="0"/>
              <a:t>绍</a:t>
            </a:r>
          </a:p>
        </p:txBody>
      </p:sp>
      <p:sp>
        <p:nvSpPr>
          <p:cNvPr id="3" name="object 3"/>
          <p:cNvSpPr/>
          <p:nvPr/>
        </p:nvSpPr>
        <p:spPr>
          <a:xfrm>
            <a:off x="676909" y="1015364"/>
            <a:ext cx="10836910" cy="0"/>
          </a:xfrm>
          <a:custGeom>
            <a:avLst/>
            <a:gdLst/>
            <a:ahLst/>
            <a:cxnLst/>
            <a:rect l="l" t="t" r="r" b="b"/>
            <a:pathLst>
              <a:path w="10836910">
                <a:moveTo>
                  <a:pt x="0" y="0"/>
                </a:moveTo>
                <a:lnTo>
                  <a:pt x="1083691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2995" y="1070483"/>
            <a:ext cx="197485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spc="-944" dirty="0">
                <a:latin typeface="Wingdings" panose="05000000000000000000"/>
                <a:cs typeface="Wingdings" panose="05000000000000000000"/>
              </a:rPr>
              <a:t></a:t>
            </a:r>
            <a:r>
              <a:rPr sz="1800" b="1" spc="-5" dirty="0">
                <a:latin typeface="黑体" panose="02010609060101010101" charset="-122"/>
                <a:cs typeface="黑体" panose="02010609060101010101" charset="-122"/>
              </a:rPr>
              <a:t>喷胶胶路说明：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4296" y="1486535"/>
            <a:ext cx="10715244" cy="4871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5">
              <a:lnSpc>
                <a:spcPts val="2380"/>
              </a:lnSpc>
            </a:pPr>
            <a:r>
              <a:rPr spc="-10" dirty="0"/>
              <a:t>三</a:t>
            </a:r>
            <a:r>
              <a:rPr spc="0" dirty="0"/>
              <a:t>、</a:t>
            </a:r>
            <a:r>
              <a:rPr spc="-10" dirty="0"/>
              <a:t>关键</a:t>
            </a:r>
            <a:r>
              <a:rPr spc="0" dirty="0"/>
              <a:t>模</a:t>
            </a:r>
            <a:r>
              <a:rPr spc="-10" dirty="0"/>
              <a:t>块介</a:t>
            </a:r>
            <a:r>
              <a:rPr spc="-5" dirty="0"/>
              <a:t>绍</a:t>
            </a:r>
          </a:p>
        </p:txBody>
      </p:sp>
      <p:sp>
        <p:nvSpPr>
          <p:cNvPr id="3" name="object 3"/>
          <p:cNvSpPr/>
          <p:nvPr/>
        </p:nvSpPr>
        <p:spPr>
          <a:xfrm>
            <a:off x="2884932" y="2034539"/>
            <a:ext cx="1591056" cy="270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22650" y="5414009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23284" y="5360670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23920" y="5307336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23920" y="525398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24554" y="520065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25190" y="5147309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25825" y="5093970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25825" y="504063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26459" y="498728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27095" y="4933956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27729" y="4880609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28365" y="4827270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28365" y="4773929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29000" y="472058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29634" y="4667256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30270" y="4613916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30270" y="45605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30904" y="4507229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31540" y="4453883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32175" y="4400556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32809" y="4347216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32809" y="42938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33445" y="4240529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34079" y="4187190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34715" y="4133856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34715" y="408051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35350" y="402717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254" y="0"/>
                </a:lnTo>
              </a:path>
            </a:pathLst>
          </a:custGeom>
          <a:ln w="30543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35984" y="3973829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36620" y="3920490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55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37254" y="3868413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27444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39184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8584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32504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7916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2582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72484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1914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265804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12464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15912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10578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05244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999104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945764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89242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83908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78574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732404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79064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38729" y="3855084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4289" y="76200"/>
                </a:moveTo>
                <a:lnTo>
                  <a:pt x="0" y="76200"/>
                </a:lnTo>
                <a:lnTo>
                  <a:pt x="38100" y="0"/>
                </a:lnTo>
                <a:lnTo>
                  <a:pt x="66675" y="57150"/>
                </a:lnTo>
                <a:lnTo>
                  <a:pt x="34289" y="57150"/>
                </a:lnTo>
                <a:lnTo>
                  <a:pt x="34289" y="7620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76829" y="3912234"/>
            <a:ext cx="0" cy="1470025"/>
          </a:xfrm>
          <a:custGeom>
            <a:avLst/>
            <a:gdLst/>
            <a:ahLst/>
            <a:cxnLst/>
            <a:rect l="l" t="t" r="r" b="b"/>
            <a:pathLst>
              <a:path h="1470025">
                <a:moveTo>
                  <a:pt x="0" y="0"/>
                </a:moveTo>
                <a:lnTo>
                  <a:pt x="0" y="1470025"/>
                </a:lnTo>
              </a:path>
            </a:pathLst>
          </a:custGeom>
          <a:ln w="7619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580639" y="3912234"/>
            <a:ext cx="34290" cy="19050"/>
          </a:xfrm>
          <a:custGeom>
            <a:avLst/>
            <a:gdLst/>
            <a:ahLst/>
            <a:cxnLst/>
            <a:rect l="l" t="t" r="r" b="b"/>
            <a:pathLst>
              <a:path w="34289" h="19050">
                <a:moveTo>
                  <a:pt x="34290" y="19050"/>
                </a:moveTo>
                <a:lnTo>
                  <a:pt x="0" y="19050"/>
                </a:lnTo>
                <a:lnTo>
                  <a:pt x="0" y="0"/>
                </a:lnTo>
                <a:lnTo>
                  <a:pt x="24765" y="0"/>
                </a:lnTo>
                <a:lnTo>
                  <a:pt x="34290" y="190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538729" y="5363209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8100" y="76200"/>
                </a:moveTo>
                <a:lnTo>
                  <a:pt x="0" y="0"/>
                </a:lnTo>
                <a:lnTo>
                  <a:pt x="34289" y="0"/>
                </a:lnTo>
                <a:lnTo>
                  <a:pt x="34289" y="19050"/>
                </a:lnTo>
                <a:lnTo>
                  <a:pt x="66675" y="19050"/>
                </a:lnTo>
                <a:lnTo>
                  <a:pt x="38100" y="7620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80639" y="5363209"/>
            <a:ext cx="34290" cy="19050"/>
          </a:xfrm>
          <a:custGeom>
            <a:avLst/>
            <a:gdLst/>
            <a:ahLst/>
            <a:cxnLst/>
            <a:rect l="l" t="t" r="r" b="b"/>
            <a:pathLst>
              <a:path w="34289" h="19050">
                <a:moveTo>
                  <a:pt x="24765" y="19050"/>
                </a:moveTo>
                <a:lnTo>
                  <a:pt x="0" y="19050"/>
                </a:lnTo>
                <a:lnTo>
                  <a:pt x="0" y="0"/>
                </a:lnTo>
                <a:lnTo>
                  <a:pt x="34290" y="0"/>
                </a:lnTo>
                <a:lnTo>
                  <a:pt x="24765" y="190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62572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57238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19045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465704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412364" y="3860165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762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98470" y="2898139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4290" y="76200"/>
                </a:moveTo>
                <a:lnTo>
                  <a:pt x="0" y="76200"/>
                </a:lnTo>
                <a:lnTo>
                  <a:pt x="38100" y="0"/>
                </a:lnTo>
                <a:lnTo>
                  <a:pt x="66675" y="57150"/>
                </a:lnTo>
                <a:lnTo>
                  <a:pt x="34290" y="57150"/>
                </a:lnTo>
                <a:lnTo>
                  <a:pt x="34290" y="7620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36570" y="295528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660"/>
                </a:lnTo>
              </a:path>
            </a:pathLst>
          </a:custGeom>
          <a:ln w="7619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40379" y="2955289"/>
            <a:ext cx="34290" cy="19050"/>
          </a:xfrm>
          <a:custGeom>
            <a:avLst/>
            <a:gdLst/>
            <a:ahLst/>
            <a:cxnLst/>
            <a:rect l="l" t="t" r="r" b="b"/>
            <a:pathLst>
              <a:path w="34289" h="19050">
                <a:moveTo>
                  <a:pt x="34289" y="19050"/>
                </a:moveTo>
                <a:lnTo>
                  <a:pt x="0" y="19050"/>
                </a:lnTo>
                <a:lnTo>
                  <a:pt x="0" y="0"/>
                </a:lnTo>
                <a:lnTo>
                  <a:pt x="24764" y="0"/>
                </a:lnTo>
                <a:lnTo>
                  <a:pt x="34289" y="190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98470" y="3136900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8100" y="76200"/>
                </a:moveTo>
                <a:lnTo>
                  <a:pt x="0" y="0"/>
                </a:lnTo>
                <a:lnTo>
                  <a:pt x="34290" y="0"/>
                </a:lnTo>
                <a:lnTo>
                  <a:pt x="34290" y="19050"/>
                </a:lnTo>
                <a:lnTo>
                  <a:pt x="66675" y="19050"/>
                </a:lnTo>
                <a:lnTo>
                  <a:pt x="38100" y="7620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379" y="3136900"/>
            <a:ext cx="34290" cy="19050"/>
          </a:xfrm>
          <a:custGeom>
            <a:avLst/>
            <a:gdLst/>
            <a:ahLst/>
            <a:cxnLst/>
            <a:rect l="l" t="t" r="r" b="b"/>
            <a:pathLst>
              <a:path w="34289" h="19050">
                <a:moveTo>
                  <a:pt x="24764" y="19050"/>
                </a:moveTo>
                <a:lnTo>
                  <a:pt x="0" y="19050"/>
                </a:lnTo>
                <a:lnTo>
                  <a:pt x="0" y="0"/>
                </a:lnTo>
                <a:lnTo>
                  <a:pt x="34289" y="0"/>
                </a:lnTo>
                <a:lnTo>
                  <a:pt x="24764" y="190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3672319" y="2343530"/>
            <a:ext cx="38100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相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机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282188" y="3507854"/>
            <a:ext cx="38100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镜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头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282188" y="4186034"/>
            <a:ext cx="38100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latin typeface="宋体" panose="02010600030101010101" pitchFamily="2" charset="-122"/>
                <a:cs typeface="宋体" panose="02010600030101010101" pitchFamily="2" charset="-122"/>
              </a:rPr>
              <a:t>光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源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476625" y="5491473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423284" y="5490203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369945" y="5489568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316604" y="5488298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63265" y="5487663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09925" y="5486393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156585" y="5485758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03245" y="5484488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049904" y="5483853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996564" y="5482583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43225" y="5481320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78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89885" y="5480678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836545" y="5479421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783204" y="5478773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729864" y="5477503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676525" y="5476868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623185" y="5475598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569845" y="5474963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516504" y="5473693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463164" y="5473058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409825" y="5471801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66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356485" y="5471159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8178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306954" y="5469890"/>
            <a:ext cx="26670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0" y="0"/>
                </a:moveTo>
                <a:lnTo>
                  <a:pt x="26669" y="0"/>
                </a:lnTo>
              </a:path>
            </a:pathLst>
          </a:custGeom>
          <a:ln w="8102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975610" y="5469890"/>
            <a:ext cx="657225" cy="146050"/>
          </a:xfrm>
          <a:custGeom>
            <a:avLst/>
            <a:gdLst/>
            <a:ahLst/>
            <a:cxnLst/>
            <a:rect l="l" t="t" r="r" b="b"/>
            <a:pathLst>
              <a:path w="657225" h="146050">
                <a:moveTo>
                  <a:pt x="632460" y="146050"/>
                </a:moveTo>
                <a:lnTo>
                  <a:pt x="24764" y="146050"/>
                </a:lnTo>
                <a:lnTo>
                  <a:pt x="15239" y="144145"/>
                </a:lnTo>
                <a:lnTo>
                  <a:pt x="7619" y="139064"/>
                </a:lnTo>
                <a:lnTo>
                  <a:pt x="2539" y="131445"/>
                </a:lnTo>
                <a:lnTo>
                  <a:pt x="0" y="121920"/>
                </a:lnTo>
                <a:lnTo>
                  <a:pt x="0" y="24130"/>
                </a:lnTo>
                <a:lnTo>
                  <a:pt x="2539" y="14605"/>
                </a:lnTo>
                <a:lnTo>
                  <a:pt x="7619" y="6985"/>
                </a:lnTo>
                <a:lnTo>
                  <a:pt x="15239" y="1905"/>
                </a:lnTo>
                <a:lnTo>
                  <a:pt x="24764" y="0"/>
                </a:lnTo>
                <a:lnTo>
                  <a:pt x="632460" y="0"/>
                </a:lnTo>
                <a:lnTo>
                  <a:pt x="641985" y="1905"/>
                </a:lnTo>
                <a:lnTo>
                  <a:pt x="649604" y="6985"/>
                </a:lnTo>
                <a:lnTo>
                  <a:pt x="654685" y="14605"/>
                </a:lnTo>
                <a:lnTo>
                  <a:pt x="657225" y="24130"/>
                </a:lnTo>
                <a:lnTo>
                  <a:pt x="657225" y="121920"/>
                </a:lnTo>
                <a:lnTo>
                  <a:pt x="654685" y="131445"/>
                </a:lnTo>
                <a:lnTo>
                  <a:pt x="649604" y="139064"/>
                </a:lnTo>
                <a:lnTo>
                  <a:pt x="641985" y="144145"/>
                </a:lnTo>
                <a:lnTo>
                  <a:pt x="632460" y="1460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991485" y="5466079"/>
            <a:ext cx="625475" cy="0"/>
          </a:xfrm>
          <a:custGeom>
            <a:avLst/>
            <a:gdLst/>
            <a:ahLst/>
            <a:cxnLst/>
            <a:rect l="l" t="t" r="r" b="b"/>
            <a:pathLst>
              <a:path w="625475">
                <a:moveTo>
                  <a:pt x="0" y="0"/>
                </a:moveTo>
                <a:lnTo>
                  <a:pt x="62547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987039" y="5467350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4">
                <a:moveTo>
                  <a:pt x="0" y="0"/>
                </a:moveTo>
                <a:lnTo>
                  <a:pt x="63436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981960" y="5469890"/>
            <a:ext cx="644525" cy="0"/>
          </a:xfrm>
          <a:custGeom>
            <a:avLst/>
            <a:gdLst/>
            <a:ahLst/>
            <a:cxnLst/>
            <a:rect l="l" t="t" r="r" b="b"/>
            <a:pathLst>
              <a:path w="644525">
                <a:moveTo>
                  <a:pt x="0" y="0"/>
                </a:moveTo>
                <a:lnTo>
                  <a:pt x="64452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980054" y="5472429"/>
            <a:ext cx="648335" cy="0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0" y="0"/>
                </a:moveTo>
                <a:lnTo>
                  <a:pt x="64833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978150" y="5474334"/>
            <a:ext cx="651510" cy="0"/>
          </a:xfrm>
          <a:custGeom>
            <a:avLst/>
            <a:gdLst/>
            <a:ahLst/>
            <a:cxnLst/>
            <a:rect l="l" t="t" r="r" b="b"/>
            <a:pathLst>
              <a:path w="651510">
                <a:moveTo>
                  <a:pt x="0" y="0"/>
                </a:moveTo>
                <a:lnTo>
                  <a:pt x="6515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611879" y="5474970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41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972435" y="5475604"/>
            <a:ext cx="20955" cy="12700"/>
          </a:xfrm>
          <a:custGeom>
            <a:avLst/>
            <a:gdLst/>
            <a:ahLst/>
            <a:cxnLst/>
            <a:rect l="l" t="t" r="r" b="b"/>
            <a:pathLst>
              <a:path w="20955" h="12700">
                <a:moveTo>
                  <a:pt x="9525" y="12700"/>
                </a:moveTo>
                <a:lnTo>
                  <a:pt x="0" y="12700"/>
                </a:lnTo>
                <a:lnTo>
                  <a:pt x="0" y="10160"/>
                </a:lnTo>
                <a:lnTo>
                  <a:pt x="2539" y="5080"/>
                </a:lnTo>
                <a:lnTo>
                  <a:pt x="2539" y="3810"/>
                </a:lnTo>
                <a:lnTo>
                  <a:pt x="3809" y="2540"/>
                </a:lnTo>
                <a:lnTo>
                  <a:pt x="4444" y="1270"/>
                </a:lnTo>
                <a:lnTo>
                  <a:pt x="5714" y="0"/>
                </a:lnTo>
                <a:lnTo>
                  <a:pt x="20954" y="0"/>
                </a:lnTo>
                <a:lnTo>
                  <a:pt x="18414" y="1270"/>
                </a:lnTo>
                <a:lnTo>
                  <a:pt x="19050" y="1270"/>
                </a:lnTo>
                <a:lnTo>
                  <a:pt x="17144" y="2540"/>
                </a:lnTo>
                <a:lnTo>
                  <a:pt x="15875" y="2540"/>
                </a:lnTo>
                <a:lnTo>
                  <a:pt x="15239" y="3810"/>
                </a:lnTo>
                <a:lnTo>
                  <a:pt x="14604" y="3810"/>
                </a:lnTo>
                <a:lnTo>
                  <a:pt x="13969" y="5080"/>
                </a:lnTo>
                <a:lnTo>
                  <a:pt x="13334" y="5080"/>
                </a:lnTo>
                <a:lnTo>
                  <a:pt x="12064" y="7620"/>
                </a:lnTo>
                <a:lnTo>
                  <a:pt x="10794" y="8890"/>
                </a:lnTo>
                <a:lnTo>
                  <a:pt x="10794" y="10160"/>
                </a:lnTo>
                <a:lnTo>
                  <a:pt x="10159" y="10160"/>
                </a:lnTo>
                <a:lnTo>
                  <a:pt x="9525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615054" y="5475604"/>
            <a:ext cx="18415" cy="5080"/>
          </a:xfrm>
          <a:custGeom>
            <a:avLst/>
            <a:gdLst/>
            <a:ahLst/>
            <a:cxnLst/>
            <a:rect l="l" t="t" r="r" b="b"/>
            <a:pathLst>
              <a:path w="18414" h="5079">
                <a:moveTo>
                  <a:pt x="6985" y="5080"/>
                </a:moveTo>
                <a:lnTo>
                  <a:pt x="5080" y="2540"/>
                </a:lnTo>
                <a:lnTo>
                  <a:pt x="3810" y="2540"/>
                </a:lnTo>
                <a:lnTo>
                  <a:pt x="1905" y="1270"/>
                </a:lnTo>
                <a:lnTo>
                  <a:pt x="2540" y="1270"/>
                </a:lnTo>
                <a:lnTo>
                  <a:pt x="0" y="0"/>
                </a:lnTo>
                <a:lnTo>
                  <a:pt x="15240" y="0"/>
                </a:lnTo>
                <a:lnTo>
                  <a:pt x="16510" y="1270"/>
                </a:lnTo>
                <a:lnTo>
                  <a:pt x="17145" y="2540"/>
                </a:lnTo>
                <a:lnTo>
                  <a:pt x="18415" y="3810"/>
                </a:lnTo>
                <a:lnTo>
                  <a:pt x="6350" y="3810"/>
                </a:lnTo>
                <a:lnTo>
                  <a:pt x="6985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987675" y="547814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0" y="1269"/>
                </a:moveTo>
                <a:lnTo>
                  <a:pt x="635" y="0"/>
                </a:lnTo>
                <a:lnTo>
                  <a:pt x="190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618865" y="547814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905" y="1269"/>
                </a:moveTo>
                <a:lnTo>
                  <a:pt x="0" y="0"/>
                </a:lnTo>
                <a:lnTo>
                  <a:pt x="1270" y="0"/>
                </a:lnTo>
                <a:lnTo>
                  <a:pt x="1905" y="12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986404" y="54794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0" y="1270"/>
                </a:moveTo>
                <a:lnTo>
                  <a:pt x="634" y="0"/>
                </a:lnTo>
                <a:lnTo>
                  <a:pt x="1269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621404" y="5479415"/>
            <a:ext cx="12065" cy="2540"/>
          </a:xfrm>
          <a:custGeom>
            <a:avLst/>
            <a:gdLst/>
            <a:ahLst/>
            <a:cxnLst/>
            <a:rect l="l" t="t" r="r" b="b"/>
            <a:pathLst>
              <a:path w="12064" h="2539">
                <a:moveTo>
                  <a:pt x="1905" y="2539"/>
                </a:moveTo>
                <a:lnTo>
                  <a:pt x="0" y="0"/>
                </a:lnTo>
                <a:lnTo>
                  <a:pt x="12065" y="0"/>
                </a:lnTo>
                <a:lnTo>
                  <a:pt x="12065" y="1270"/>
                </a:lnTo>
                <a:lnTo>
                  <a:pt x="1270" y="1270"/>
                </a:lnTo>
                <a:lnTo>
                  <a:pt x="1905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985135" y="54806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0" y="1269"/>
                </a:moveTo>
                <a:lnTo>
                  <a:pt x="634" y="0"/>
                </a:lnTo>
                <a:lnTo>
                  <a:pt x="1269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622675" y="5480684"/>
            <a:ext cx="13335" cy="6350"/>
          </a:xfrm>
          <a:custGeom>
            <a:avLst/>
            <a:gdLst/>
            <a:ahLst/>
            <a:cxnLst/>
            <a:rect l="l" t="t" r="r" b="b"/>
            <a:pathLst>
              <a:path w="13335" h="6350">
                <a:moveTo>
                  <a:pt x="3175" y="6350"/>
                </a:moveTo>
                <a:lnTo>
                  <a:pt x="2539" y="3810"/>
                </a:lnTo>
                <a:lnTo>
                  <a:pt x="1270" y="2539"/>
                </a:lnTo>
                <a:lnTo>
                  <a:pt x="0" y="0"/>
                </a:lnTo>
                <a:lnTo>
                  <a:pt x="10795" y="0"/>
                </a:lnTo>
                <a:lnTo>
                  <a:pt x="12064" y="1269"/>
                </a:lnTo>
                <a:lnTo>
                  <a:pt x="12064" y="2539"/>
                </a:lnTo>
                <a:lnTo>
                  <a:pt x="13335" y="5079"/>
                </a:lnTo>
                <a:lnTo>
                  <a:pt x="3175" y="5079"/>
                </a:lnTo>
                <a:lnTo>
                  <a:pt x="3175" y="63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982595" y="548576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0" y="0"/>
                </a:lnTo>
                <a:lnTo>
                  <a:pt x="63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976879" y="5487670"/>
            <a:ext cx="0" cy="109220"/>
          </a:xfrm>
          <a:custGeom>
            <a:avLst/>
            <a:gdLst/>
            <a:ahLst/>
            <a:cxnLst/>
            <a:rect l="l" t="t" r="r" b="b"/>
            <a:pathLst>
              <a:path h="109220">
                <a:moveTo>
                  <a:pt x="0" y="0"/>
                </a:moveTo>
                <a:lnTo>
                  <a:pt x="0" y="10922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631247" y="5485765"/>
            <a:ext cx="0" cy="107314"/>
          </a:xfrm>
          <a:custGeom>
            <a:avLst/>
            <a:gdLst/>
            <a:ahLst/>
            <a:cxnLst/>
            <a:rect l="l" t="t" r="r" b="b"/>
            <a:pathLst>
              <a:path h="107314">
                <a:moveTo>
                  <a:pt x="0" y="0"/>
                </a:moveTo>
                <a:lnTo>
                  <a:pt x="0" y="107315"/>
                </a:lnTo>
              </a:path>
            </a:pathLst>
          </a:custGeom>
          <a:ln w="107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981325" y="54940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626484" y="5593715"/>
            <a:ext cx="10160" cy="3810"/>
          </a:xfrm>
          <a:custGeom>
            <a:avLst/>
            <a:gdLst/>
            <a:ahLst/>
            <a:cxnLst/>
            <a:rect l="l" t="t" r="r" b="b"/>
            <a:pathLst>
              <a:path w="10160" h="3810">
                <a:moveTo>
                  <a:pt x="10160" y="3810"/>
                </a:moveTo>
                <a:lnTo>
                  <a:pt x="0" y="3810"/>
                </a:lnTo>
                <a:lnTo>
                  <a:pt x="635" y="1270"/>
                </a:lnTo>
                <a:lnTo>
                  <a:pt x="635" y="0"/>
                </a:lnTo>
                <a:lnTo>
                  <a:pt x="10160" y="0"/>
                </a:lnTo>
                <a:lnTo>
                  <a:pt x="1016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972435" y="5596254"/>
            <a:ext cx="14604" cy="8890"/>
          </a:xfrm>
          <a:custGeom>
            <a:avLst/>
            <a:gdLst/>
            <a:ahLst/>
            <a:cxnLst/>
            <a:rect l="l" t="t" r="r" b="b"/>
            <a:pathLst>
              <a:path w="14605" h="8889">
                <a:moveTo>
                  <a:pt x="14604" y="8890"/>
                </a:moveTo>
                <a:lnTo>
                  <a:pt x="2539" y="8890"/>
                </a:lnTo>
                <a:lnTo>
                  <a:pt x="1269" y="6350"/>
                </a:lnTo>
                <a:lnTo>
                  <a:pt x="634" y="3810"/>
                </a:lnTo>
                <a:lnTo>
                  <a:pt x="0" y="3810"/>
                </a:lnTo>
                <a:lnTo>
                  <a:pt x="0" y="1270"/>
                </a:lnTo>
                <a:lnTo>
                  <a:pt x="9525" y="1270"/>
                </a:lnTo>
                <a:lnTo>
                  <a:pt x="9525" y="0"/>
                </a:lnTo>
                <a:lnTo>
                  <a:pt x="10794" y="5080"/>
                </a:lnTo>
                <a:lnTo>
                  <a:pt x="11429" y="5080"/>
                </a:lnTo>
                <a:lnTo>
                  <a:pt x="12064" y="6350"/>
                </a:lnTo>
                <a:lnTo>
                  <a:pt x="13334" y="7620"/>
                </a:lnTo>
                <a:lnTo>
                  <a:pt x="12700" y="7620"/>
                </a:lnTo>
                <a:lnTo>
                  <a:pt x="14604" y="88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625215" y="5596254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5" h="5079">
                <a:moveTo>
                  <a:pt x="10160" y="5080"/>
                </a:moveTo>
                <a:lnTo>
                  <a:pt x="0" y="5080"/>
                </a:lnTo>
                <a:lnTo>
                  <a:pt x="1270" y="0"/>
                </a:lnTo>
                <a:lnTo>
                  <a:pt x="1270" y="1270"/>
                </a:lnTo>
                <a:lnTo>
                  <a:pt x="10795" y="1270"/>
                </a:lnTo>
                <a:lnTo>
                  <a:pt x="10795" y="3810"/>
                </a:lnTo>
                <a:lnTo>
                  <a:pt x="10160" y="3810"/>
                </a:lnTo>
                <a:lnTo>
                  <a:pt x="1016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983229" y="560006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4" y="1270"/>
                </a:moveTo>
                <a:lnTo>
                  <a:pt x="0" y="1270"/>
                </a:lnTo>
                <a:lnTo>
                  <a:pt x="0" y="0"/>
                </a:lnTo>
                <a:lnTo>
                  <a:pt x="634" y="12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623945" y="5600065"/>
            <a:ext cx="11430" cy="2540"/>
          </a:xfrm>
          <a:custGeom>
            <a:avLst/>
            <a:gdLst/>
            <a:ahLst/>
            <a:cxnLst/>
            <a:rect l="l" t="t" r="r" b="b"/>
            <a:pathLst>
              <a:path w="11429" h="2539">
                <a:moveTo>
                  <a:pt x="10794" y="2539"/>
                </a:moveTo>
                <a:lnTo>
                  <a:pt x="0" y="2539"/>
                </a:lnTo>
                <a:lnTo>
                  <a:pt x="1269" y="0"/>
                </a:lnTo>
                <a:lnTo>
                  <a:pt x="1269" y="1270"/>
                </a:lnTo>
                <a:lnTo>
                  <a:pt x="11429" y="1270"/>
                </a:lnTo>
                <a:lnTo>
                  <a:pt x="10794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621404" y="5602604"/>
            <a:ext cx="13335" cy="2540"/>
          </a:xfrm>
          <a:custGeom>
            <a:avLst/>
            <a:gdLst/>
            <a:ahLst/>
            <a:cxnLst/>
            <a:rect l="l" t="t" r="r" b="b"/>
            <a:pathLst>
              <a:path w="13335" h="2539">
                <a:moveTo>
                  <a:pt x="12065" y="2540"/>
                </a:moveTo>
                <a:lnTo>
                  <a:pt x="0" y="2540"/>
                </a:lnTo>
                <a:lnTo>
                  <a:pt x="1905" y="1270"/>
                </a:lnTo>
                <a:lnTo>
                  <a:pt x="1270" y="1270"/>
                </a:lnTo>
                <a:lnTo>
                  <a:pt x="2540" y="0"/>
                </a:lnTo>
                <a:lnTo>
                  <a:pt x="13335" y="0"/>
                </a:lnTo>
                <a:lnTo>
                  <a:pt x="12065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974975" y="5605145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5" h="2539">
                <a:moveTo>
                  <a:pt x="14605" y="2539"/>
                </a:moveTo>
                <a:lnTo>
                  <a:pt x="1269" y="2539"/>
                </a:lnTo>
                <a:lnTo>
                  <a:pt x="0" y="0"/>
                </a:lnTo>
                <a:lnTo>
                  <a:pt x="11430" y="0"/>
                </a:lnTo>
                <a:lnTo>
                  <a:pt x="13335" y="1269"/>
                </a:lnTo>
                <a:lnTo>
                  <a:pt x="12700" y="1269"/>
                </a:lnTo>
                <a:lnTo>
                  <a:pt x="14605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618865" y="5605145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4" h="2539">
                <a:moveTo>
                  <a:pt x="13335" y="2539"/>
                </a:moveTo>
                <a:lnTo>
                  <a:pt x="0" y="2539"/>
                </a:lnTo>
                <a:lnTo>
                  <a:pt x="1905" y="1269"/>
                </a:lnTo>
                <a:lnTo>
                  <a:pt x="1270" y="1269"/>
                </a:lnTo>
                <a:lnTo>
                  <a:pt x="3175" y="0"/>
                </a:lnTo>
                <a:lnTo>
                  <a:pt x="14605" y="0"/>
                </a:lnTo>
                <a:lnTo>
                  <a:pt x="13335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976879" y="5607684"/>
            <a:ext cx="18415" cy="2540"/>
          </a:xfrm>
          <a:custGeom>
            <a:avLst/>
            <a:gdLst/>
            <a:ahLst/>
            <a:cxnLst/>
            <a:rect l="l" t="t" r="r" b="b"/>
            <a:pathLst>
              <a:path w="18414" h="2539">
                <a:moveTo>
                  <a:pt x="18414" y="2539"/>
                </a:moveTo>
                <a:lnTo>
                  <a:pt x="1269" y="2539"/>
                </a:lnTo>
                <a:lnTo>
                  <a:pt x="0" y="0"/>
                </a:lnTo>
                <a:lnTo>
                  <a:pt x="12700" y="0"/>
                </a:lnTo>
                <a:lnTo>
                  <a:pt x="14605" y="1269"/>
                </a:lnTo>
                <a:lnTo>
                  <a:pt x="15875" y="1269"/>
                </a:lnTo>
                <a:lnTo>
                  <a:pt x="18414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613150" y="5607684"/>
            <a:ext cx="18415" cy="2540"/>
          </a:xfrm>
          <a:custGeom>
            <a:avLst/>
            <a:gdLst/>
            <a:ahLst/>
            <a:cxnLst/>
            <a:rect l="l" t="t" r="r" b="b"/>
            <a:pathLst>
              <a:path w="18414" h="2539">
                <a:moveTo>
                  <a:pt x="17145" y="2539"/>
                </a:moveTo>
                <a:lnTo>
                  <a:pt x="0" y="2539"/>
                </a:lnTo>
                <a:lnTo>
                  <a:pt x="2539" y="1269"/>
                </a:lnTo>
                <a:lnTo>
                  <a:pt x="3810" y="1269"/>
                </a:lnTo>
                <a:lnTo>
                  <a:pt x="5714" y="0"/>
                </a:lnTo>
                <a:lnTo>
                  <a:pt x="18414" y="0"/>
                </a:lnTo>
                <a:lnTo>
                  <a:pt x="17145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 txBox="1"/>
          <p:nvPr/>
        </p:nvSpPr>
        <p:spPr>
          <a:xfrm>
            <a:off x="670039" y="1166495"/>
            <a:ext cx="133921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CCD</a:t>
            </a:r>
            <a:r>
              <a:rPr sz="1800" b="1" spc="-54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b="1" spc="-5" dirty="0">
                <a:latin typeface="黑体" panose="02010609060101010101" charset="-122"/>
                <a:cs typeface="黑体" panose="02010609060101010101" charset="-122"/>
              </a:rPr>
              <a:t>说明：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183639" y="1830451"/>
            <a:ext cx="1181100" cy="25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85" dirty="0">
                <a:solidFill>
                  <a:srgbClr val="1F4E79"/>
                </a:solidFill>
                <a:latin typeface="微软雅黑" panose="020B0503020204020204" charset="-122"/>
                <a:cs typeface="微软雅黑" panose="020B0503020204020204" charset="-122"/>
              </a:rPr>
              <a:t>打</a:t>
            </a:r>
            <a:r>
              <a:rPr sz="1600" spc="-95" dirty="0">
                <a:solidFill>
                  <a:srgbClr val="1F4E79"/>
                </a:solidFill>
                <a:latin typeface="微软雅黑" panose="020B0503020204020204" charset="-122"/>
                <a:cs typeface="微软雅黑" panose="020B0503020204020204" charset="-122"/>
              </a:rPr>
              <a:t>光</a:t>
            </a:r>
            <a:r>
              <a:rPr sz="1600" spc="-85" dirty="0">
                <a:solidFill>
                  <a:srgbClr val="1F4E79"/>
                </a:solidFill>
                <a:latin typeface="微软雅黑" panose="020B0503020204020204" charset="-122"/>
                <a:cs typeface="微软雅黑" panose="020B0503020204020204" charset="-122"/>
              </a:rPr>
              <a:t>示</a:t>
            </a:r>
            <a:r>
              <a:rPr sz="1600" spc="-95" dirty="0">
                <a:solidFill>
                  <a:srgbClr val="1F4E79"/>
                </a:solidFill>
                <a:latin typeface="微软雅黑" panose="020B0503020204020204" charset="-122"/>
                <a:cs typeface="微软雅黑" panose="020B0503020204020204" charset="-122"/>
              </a:rPr>
              <a:t>意</a:t>
            </a:r>
            <a:r>
              <a:rPr sz="1600" spc="-85" dirty="0">
                <a:solidFill>
                  <a:srgbClr val="1F4E79"/>
                </a:solidFill>
                <a:latin typeface="微软雅黑" panose="020B0503020204020204" charset="-122"/>
                <a:cs typeface="微软雅黑" panose="020B0503020204020204" charset="-122"/>
              </a:rPr>
              <a:t>图</a:t>
            </a:r>
            <a:r>
              <a:rPr sz="1600" spc="-105" dirty="0">
                <a:solidFill>
                  <a:srgbClr val="1F4E79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5789167" y="1679575"/>
            <a:ext cx="1040765" cy="25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1F4E79"/>
                </a:solidFill>
                <a:latin typeface="微软雅黑" panose="020B0503020204020204" charset="-122"/>
                <a:cs typeface="微软雅黑" panose="020B0503020204020204" charset="-122"/>
              </a:rPr>
              <a:t>工</a:t>
            </a:r>
            <a:r>
              <a:rPr sz="1600" spc="0" dirty="0">
                <a:solidFill>
                  <a:srgbClr val="1F4E79"/>
                </a:solidFill>
                <a:latin typeface="微软雅黑" panose="020B0503020204020204" charset="-122"/>
                <a:cs typeface="微软雅黑" panose="020B0503020204020204" charset="-122"/>
              </a:rPr>
              <a:t>站</a:t>
            </a:r>
            <a:r>
              <a:rPr sz="1600" spc="-5" dirty="0">
                <a:solidFill>
                  <a:srgbClr val="1F4E79"/>
                </a:solidFill>
                <a:latin typeface="微软雅黑" panose="020B0503020204020204" charset="-122"/>
                <a:cs typeface="微软雅黑" panose="020B0503020204020204" charset="-122"/>
              </a:rPr>
              <a:t>需求：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6270739" y="2126094"/>
            <a:ext cx="2253615" cy="25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视野：30*22mm</a:t>
            </a:r>
            <a:r>
              <a:rPr sz="1600" spc="-6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精度：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6270739" y="2609215"/>
            <a:ext cx="2701925" cy="25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0.12mm/pix</a:t>
            </a:r>
            <a:r>
              <a:rPr sz="1600" spc="-5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精度=（视野/相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6270739" y="3092322"/>
            <a:ext cx="1254125" cy="25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机分辨率）*4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6575425" y="364679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600825" y="364616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626225" y="364616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651625" y="364552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677025" y="364552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702425" y="364489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727825" y="364489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753225" y="364426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778625" y="364426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804025" y="364426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829425" y="36436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854825" y="36436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880225" y="36429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905625" y="36429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931025" y="364235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956425" y="364235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981825" y="364172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007225" y="364172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032625" y="364109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058025" y="364109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083425" y="36404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108825" y="36404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134225" y="36404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159625" y="36398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185025" y="36398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210425" y="36391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235825" y="36391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261225" y="363854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286625" y="363854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312025" y="36379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337425" y="36379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362825" y="363727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388225" y="363727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413625" y="363727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439025" y="363663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464425" y="363663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489825" y="363600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15225" y="363600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40625" y="363536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6025" y="363536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91425" y="36347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616825" y="36347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642225" y="363409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667625" y="363409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693025" y="36334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718425" y="36334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743825" y="36334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769225" y="363283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94625" y="363283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20025" y="36322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45425" y="36322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70825" y="363156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96225" y="363156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1625" y="36309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47025" y="36309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972425" y="36302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997825" y="36302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23225" y="362965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048625" y="362965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074025" y="362965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099425" y="362901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124825" y="362901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150225" y="36283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175625" y="36283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201025" y="362774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226425" y="362774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251825" y="36271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277225" y="36271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302625" y="36264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328025" y="36264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353425" y="36264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378825" y="362584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404225" y="362584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429625" y="36252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455025" y="36252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480425" y="362457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505825" y="362457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531225" y="362393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556625" y="362393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582025" y="362330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607425" y="362330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632825" y="362267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658225" y="362267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683625" y="362267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709025" y="362204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734425" y="362204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759825" y="362140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785225" y="362140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810625" y="3620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836025" y="3620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861425" y="362013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886825" y="362013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912225" y="36195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937625" y="36195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963025" y="361886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988425" y="361886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013825" y="361885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039225" y="361822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064625" y="361822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090025" y="36175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115425" y="36175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140825" y="361695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166225" y="361695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191625" y="361631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217025" y="361631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9242425" y="36156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9267825" y="36156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9293225" y="36156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9318625" y="361504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344025" y="361504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369425" y="36144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9394825" y="36144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420225" y="36137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445625" y="36137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9471025" y="361314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9496425" y="361314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9521825" y="36125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9547225" y="36125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9572625" y="361187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9598025" y="361187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9623425" y="361187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9648825" y="361124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9674225" y="361124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9699625" y="36106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9725025" y="36106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9750425" y="360997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9775825" y="360997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801225" y="360934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9826625" y="360934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9852025" y="360870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9877425" y="360870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9902825" y="36080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9928225" y="36080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9953625" y="360806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9979025" y="360742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0004425" y="360742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0029825" y="360679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0055225" y="360679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0080625" y="360615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0106025" y="360615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0131425" y="360552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0156825" y="360552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0182225" y="36048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0207625" y="36048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0233025" y="36048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0258425" y="360425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0283825" y="360425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0309225" y="360361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0334625" y="360361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0360025" y="36029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385425" y="36029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0410825" y="360234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0436225" y="360234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0461625" y="36017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0487025" y="36017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0512425" y="360108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0537825" y="360108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0563225" y="360108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0588625" y="36004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0614025" y="36004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0639425" y="359981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0664825" y="359981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0690225" y="359917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0715625" y="359917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0741025" y="359854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0766425" y="359854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0791825" y="35979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0817225" y="35979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0842625" y="359727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0868025" y="359727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52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0893425" y="359726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0918825" y="35966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39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 txBox="1"/>
          <p:nvPr/>
        </p:nvSpPr>
        <p:spPr>
          <a:xfrm>
            <a:off x="2293099" y="4356214"/>
            <a:ext cx="73850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150mm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2965450" y="5397614"/>
            <a:ext cx="121856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08660" algn="l"/>
                <a:tab pos="848360" algn="l"/>
              </a:tabLst>
            </a:pPr>
            <a:r>
              <a:rPr sz="1400" u="sng" dirty="0"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1400" dirty="0">
                <a:latin typeface="Times New Roman" panose="02020603050405020304"/>
                <a:cs typeface="Times New Roman" panose="02020603050405020304"/>
              </a:rPr>
              <a:t>	</a:t>
            </a:r>
            <a:r>
              <a:rPr sz="1400" dirty="0">
                <a:latin typeface="宋体" panose="02010600030101010101" pitchFamily="2" charset="-122"/>
                <a:cs typeface="宋体" panose="02010600030101010101" pitchFamily="2" charset="-122"/>
              </a:rPr>
              <a:t>产</a:t>
            </a:r>
            <a:r>
              <a:rPr sz="1400" spc="5" dirty="0">
                <a:latin typeface="宋体" panose="02010600030101010101" pitchFamily="2" charset="-122"/>
                <a:cs typeface="宋体" panose="02010600030101010101" pitchFamily="2" charset="-122"/>
              </a:rPr>
              <a:t>品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5509895" y="1690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509895" y="1715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509895" y="1741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509895" y="1766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509895" y="1791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509895" y="1817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509895" y="1842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509895" y="1868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509895" y="1893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509895" y="19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5509895" y="1944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5509895" y="1969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5509895" y="1995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5509895" y="2020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5509895" y="2045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509895" y="2071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509895" y="2096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509895" y="2122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5509895" y="2147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509895" y="2172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5509895" y="2198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5509895" y="2223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5509895" y="2249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5509895" y="2274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5509895" y="2299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509895" y="2325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509895" y="2350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5509895" y="2376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5509895" y="2401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5509895" y="2426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5509895" y="2452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5509895" y="2477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509895" y="2503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509895" y="2528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5509895" y="2553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509895" y="2579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5509895" y="2604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509895" y="2630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509895" y="2655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509895" y="2680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509895" y="2706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509895" y="2731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509895" y="2757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509895" y="2782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5509895" y="2807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509895" y="2833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509895" y="2858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509895" y="2884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5509895" y="2909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5509895" y="2934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509895" y="2960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5509895" y="2985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5509895" y="3011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509895" y="3036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509895" y="3061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509895" y="3087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5509895" y="3112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5509895" y="3138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509895" y="3163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509895" y="318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5509895" y="3214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509895" y="3239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509895" y="3265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5509895" y="3290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5509895" y="3315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509895" y="3341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5509895" y="3366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5509895" y="3392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509895" y="3417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509895" y="3442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5509895" y="3468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509895" y="3493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509895" y="3519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509895" y="3544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5509895" y="3569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5509895" y="3595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5509895" y="3620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509895" y="3646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5509895" y="3671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509895" y="3696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5509895" y="3722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5509895" y="3747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509895" y="3773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509895" y="3798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509895" y="3823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509895" y="3849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509895" y="3874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509895" y="3900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509895" y="3925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509895" y="3950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509895" y="3976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509895" y="4001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509895" y="4027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509895" y="4052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509895" y="4077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509895" y="4103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509895" y="4128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509895" y="4154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509895" y="4179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509895" y="4204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509895" y="4230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5509895" y="4255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509895" y="4281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509895" y="4306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5509895" y="4331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509895" y="4357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5509895" y="4382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5509895" y="4408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5509895" y="4433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5509895" y="445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5509895" y="4484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5509895" y="4509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5509895" y="4535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5509895" y="4560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5509895" y="4585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509895" y="4611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509895" y="4636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509895" y="4662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509895" y="4687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5509895" y="4712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5509895" y="4738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5509895" y="4763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5509895" y="4789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5509895" y="4814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5509895" y="4839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509895" y="4865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5509895" y="4890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5509895" y="4916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5509895" y="4941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5509895" y="4966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5509895" y="4992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509895" y="5017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5509895" y="5043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5509895" y="5068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5509895" y="5093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5509895" y="5119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5509895" y="5144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5509895" y="5170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5509895" y="5195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5509895" y="5220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5509895" y="5246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5509895" y="5271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5509895" y="5297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5509895" y="5322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509895" y="5347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5509895" y="5373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5509895" y="5398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5509895" y="5424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5509895" y="5449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5509895" y="5474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5509895" y="5500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5509895" y="5525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5509895" y="5551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509895" y="5576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5509895" y="5601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509895" y="5627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509895" y="5652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509895" y="5678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509895" y="5703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509895" y="572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509895" y="5754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5509895" y="5779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509895" y="5805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509895" y="5830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509895" y="5855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5509895" y="5881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5509895" y="5906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5509895" y="5932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509895" y="5957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509895" y="5982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509895" y="6008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5509895" y="6033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509895" y="6059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5509895" y="6084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5509895" y="6109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509895" y="6135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509895" y="6160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509895" y="6186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509895" y="6211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509895" y="6236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509895" y="6262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5509895" y="6287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509895" y="6313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5509895" y="63385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509895" y="6363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5509895" y="6389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509895" y="64147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5509895" y="64401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5509895" y="64630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7924">
            <a:solidFill>
              <a:srgbClr val="2D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3" name="object 303"/>
          <p:cNvGraphicFramePr>
            <a:graphicFrameLocks noGrp="1"/>
          </p:cNvGraphicFramePr>
          <p:nvPr/>
        </p:nvGraphicFramePr>
        <p:xfrm>
          <a:off x="5695315" y="3900170"/>
          <a:ext cx="6140450" cy="2141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4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6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配置信息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44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型号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4470C4"/>
                    </a:solidFill>
                  </a:tcPr>
                </a:tc>
                <a:tc>
                  <a:txBody>
                    <a:bodyPr/>
                    <a:lstStyle/>
                    <a:p>
                      <a:pPr marR="297815" algn="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品牌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44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数量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4470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1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相机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CFD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Aca2500-14GM（500W）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CFD3EA"/>
                    </a:solidFill>
                  </a:tcPr>
                </a:tc>
                <a:tc>
                  <a:txBody>
                    <a:bodyPr/>
                    <a:lstStyle/>
                    <a:p>
                      <a:pPr marR="253365" algn="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B</a:t>
                      </a: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as</a:t>
                      </a: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er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CFD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CFD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镜头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LH-TC-03-150-23（0.3</a:t>
                      </a:r>
                      <a:r>
                        <a:rPr sz="1200" spc="-14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倍镜头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LH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4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同轴光源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CFD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LH-70CB-24V-W（白色同轴光）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CFD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LH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CFD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CFD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4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环形光源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LH-92R30-24V-IR(940)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LH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ts val="2380"/>
              </a:lnSpc>
            </a:pPr>
            <a:r>
              <a:rPr b="0" dirty="0">
                <a:latin typeface="黑体" panose="02010609060101010101" charset="-122"/>
                <a:cs typeface="黑体" panose="02010609060101010101" charset="-122"/>
              </a:rPr>
              <a:t>四</a:t>
            </a:r>
            <a:r>
              <a:rPr b="0" spc="-1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b="0" dirty="0">
                <a:latin typeface="黑体" panose="02010609060101010101" charset="-122"/>
                <a:cs typeface="黑体" panose="02010609060101010101" charset="-122"/>
              </a:rPr>
              <a:t>运动</a:t>
            </a:r>
            <a:r>
              <a:rPr b="0" spc="-10" dirty="0">
                <a:latin typeface="黑体" panose="02010609060101010101" charset="-122"/>
                <a:cs typeface="黑体" panose="02010609060101010101" charset="-122"/>
              </a:rPr>
              <a:t>控</a:t>
            </a:r>
            <a:r>
              <a:rPr b="0" spc="5" dirty="0">
                <a:latin typeface="黑体" panose="02010609060101010101" charset="-122"/>
                <a:cs typeface="黑体" panose="02010609060101010101" charset="-122"/>
              </a:rPr>
              <a:t>制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3100" y="1149730"/>
            <a:ext cx="139573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硬件控制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：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96071" y="1856232"/>
            <a:ext cx="1316735" cy="1235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55135" y="1395983"/>
            <a:ext cx="754379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61247" y="3839057"/>
            <a:ext cx="750976" cy="776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17779" y="4558284"/>
            <a:ext cx="1623085" cy="10837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8889" y="4692650"/>
            <a:ext cx="473608" cy="13508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06954" y="2758439"/>
            <a:ext cx="1766316" cy="6324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5775" y="4716779"/>
            <a:ext cx="912393" cy="13590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8890" y="4724400"/>
            <a:ext cx="474256" cy="1351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21325" y="4756150"/>
            <a:ext cx="474256" cy="1351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81032" y="1942147"/>
            <a:ext cx="875030" cy="9685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99895" y="3419792"/>
            <a:ext cx="6014999" cy="13549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30752" y="3639311"/>
            <a:ext cx="669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08430" y="5283200"/>
            <a:ext cx="76200" cy="504190"/>
          </a:xfrm>
          <a:custGeom>
            <a:avLst/>
            <a:gdLst/>
            <a:ahLst/>
            <a:cxnLst/>
            <a:rect l="l" t="t" r="r" b="b"/>
            <a:pathLst>
              <a:path w="76200" h="504189">
                <a:moveTo>
                  <a:pt x="42862" y="447039"/>
                </a:moveTo>
                <a:lnTo>
                  <a:pt x="33337" y="447039"/>
                </a:lnTo>
                <a:lnTo>
                  <a:pt x="33337" y="0"/>
                </a:lnTo>
                <a:lnTo>
                  <a:pt x="42862" y="0"/>
                </a:lnTo>
                <a:lnTo>
                  <a:pt x="42862" y="447039"/>
                </a:lnTo>
                <a:close/>
              </a:path>
              <a:path w="76200" h="504189">
                <a:moveTo>
                  <a:pt x="38100" y="504189"/>
                </a:moveTo>
                <a:lnTo>
                  <a:pt x="0" y="427989"/>
                </a:lnTo>
                <a:lnTo>
                  <a:pt x="33337" y="427989"/>
                </a:lnTo>
                <a:lnTo>
                  <a:pt x="33337" y="447039"/>
                </a:lnTo>
                <a:lnTo>
                  <a:pt x="66675" y="447039"/>
                </a:lnTo>
                <a:lnTo>
                  <a:pt x="38100" y="504189"/>
                </a:lnTo>
                <a:close/>
              </a:path>
              <a:path w="76200" h="504189">
                <a:moveTo>
                  <a:pt x="66675" y="447039"/>
                </a:moveTo>
                <a:lnTo>
                  <a:pt x="42862" y="447039"/>
                </a:lnTo>
                <a:lnTo>
                  <a:pt x="42862" y="427989"/>
                </a:lnTo>
                <a:lnTo>
                  <a:pt x="76200" y="427989"/>
                </a:lnTo>
                <a:lnTo>
                  <a:pt x="66675" y="4470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56367" y="3897947"/>
            <a:ext cx="82550" cy="9012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80392" y="3913187"/>
            <a:ext cx="79375" cy="83452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06904" y="5297170"/>
            <a:ext cx="76200" cy="494030"/>
          </a:xfrm>
          <a:custGeom>
            <a:avLst/>
            <a:gdLst/>
            <a:ahLst/>
            <a:cxnLst/>
            <a:rect l="l" t="t" r="r" b="b"/>
            <a:pathLst>
              <a:path w="76200" h="494029">
                <a:moveTo>
                  <a:pt x="42862" y="436879"/>
                </a:moveTo>
                <a:lnTo>
                  <a:pt x="33337" y="436879"/>
                </a:lnTo>
                <a:lnTo>
                  <a:pt x="33337" y="0"/>
                </a:lnTo>
                <a:lnTo>
                  <a:pt x="42862" y="0"/>
                </a:lnTo>
                <a:lnTo>
                  <a:pt x="42862" y="436879"/>
                </a:lnTo>
                <a:close/>
              </a:path>
              <a:path w="76200" h="494029">
                <a:moveTo>
                  <a:pt x="38100" y="494029"/>
                </a:moveTo>
                <a:lnTo>
                  <a:pt x="0" y="417829"/>
                </a:lnTo>
                <a:lnTo>
                  <a:pt x="33337" y="417829"/>
                </a:lnTo>
                <a:lnTo>
                  <a:pt x="33337" y="436879"/>
                </a:lnTo>
                <a:lnTo>
                  <a:pt x="66675" y="436879"/>
                </a:lnTo>
                <a:lnTo>
                  <a:pt x="38100" y="494029"/>
                </a:lnTo>
                <a:close/>
              </a:path>
              <a:path w="76200" h="494029">
                <a:moveTo>
                  <a:pt x="66675" y="436879"/>
                </a:moveTo>
                <a:lnTo>
                  <a:pt x="42862" y="436879"/>
                </a:lnTo>
                <a:lnTo>
                  <a:pt x="42862" y="417829"/>
                </a:lnTo>
                <a:lnTo>
                  <a:pt x="76200" y="417829"/>
                </a:lnTo>
                <a:lnTo>
                  <a:pt x="66675" y="436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72667" y="3917632"/>
            <a:ext cx="79375" cy="69482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52357" y="5288889"/>
            <a:ext cx="76200" cy="458470"/>
          </a:xfrm>
          <a:custGeom>
            <a:avLst/>
            <a:gdLst/>
            <a:ahLst/>
            <a:cxnLst/>
            <a:rect l="l" t="t" r="r" b="b"/>
            <a:pathLst>
              <a:path w="76200" h="458470">
                <a:moveTo>
                  <a:pt x="42865" y="381686"/>
                </a:moveTo>
                <a:lnTo>
                  <a:pt x="33340" y="381646"/>
                </a:lnTo>
                <a:lnTo>
                  <a:pt x="34925" y="0"/>
                </a:lnTo>
                <a:lnTo>
                  <a:pt x="44450" y="50"/>
                </a:lnTo>
                <a:lnTo>
                  <a:pt x="42865" y="381686"/>
                </a:lnTo>
                <a:close/>
              </a:path>
              <a:path w="76200" h="458470">
                <a:moveTo>
                  <a:pt x="37782" y="457860"/>
                </a:moveTo>
                <a:lnTo>
                  <a:pt x="0" y="381508"/>
                </a:lnTo>
                <a:lnTo>
                  <a:pt x="33340" y="381646"/>
                </a:lnTo>
                <a:lnTo>
                  <a:pt x="33261" y="400685"/>
                </a:lnTo>
                <a:lnTo>
                  <a:pt x="66645" y="400735"/>
                </a:lnTo>
                <a:lnTo>
                  <a:pt x="37782" y="457860"/>
                </a:lnTo>
                <a:close/>
              </a:path>
              <a:path w="76200" h="458470">
                <a:moveTo>
                  <a:pt x="42786" y="400735"/>
                </a:moveTo>
                <a:lnTo>
                  <a:pt x="33261" y="400685"/>
                </a:lnTo>
                <a:lnTo>
                  <a:pt x="33340" y="381646"/>
                </a:lnTo>
                <a:lnTo>
                  <a:pt x="42865" y="381686"/>
                </a:lnTo>
                <a:lnTo>
                  <a:pt x="42786" y="400735"/>
                </a:lnTo>
                <a:close/>
              </a:path>
              <a:path w="76200" h="458470">
                <a:moveTo>
                  <a:pt x="66645" y="400735"/>
                </a:moveTo>
                <a:lnTo>
                  <a:pt x="42786" y="400735"/>
                </a:lnTo>
                <a:lnTo>
                  <a:pt x="42865" y="381686"/>
                </a:lnTo>
                <a:lnTo>
                  <a:pt x="76200" y="381825"/>
                </a:lnTo>
                <a:lnTo>
                  <a:pt x="66645" y="4007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50920" y="5309234"/>
            <a:ext cx="76200" cy="429259"/>
          </a:xfrm>
          <a:custGeom>
            <a:avLst/>
            <a:gdLst/>
            <a:ahLst/>
            <a:cxnLst/>
            <a:rect l="l" t="t" r="r" b="b"/>
            <a:pathLst>
              <a:path w="76200" h="429260">
                <a:moveTo>
                  <a:pt x="42862" y="372110"/>
                </a:moveTo>
                <a:lnTo>
                  <a:pt x="33337" y="372110"/>
                </a:lnTo>
                <a:lnTo>
                  <a:pt x="33337" y="0"/>
                </a:lnTo>
                <a:lnTo>
                  <a:pt x="42862" y="0"/>
                </a:lnTo>
                <a:lnTo>
                  <a:pt x="42862" y="372110"/>
                </a:lnTo>
                <a:close/>
              </a:path>
              <a:path w="76200" h="429260">
                <a:moveTo>
                  <a:pt x="38100" y="429260"/>
                </a:moveTo>
                <a:lnTo>
                  <a:pt x="0" y="353060"/>
                </a:lnTo>
                <a:lnTo>
                  <a:pt x="33337" y="353060"/>
                </a:lnTo>
                <a:lnTo>
                  <a:pt x="33337" y="372110"/>
                </a:lnTo>
                <a:lnTo>
                  <a:pt x="66675" y="372110"/>
                </a:lnTo>
                <a:lnTo>
                  <a:pt x="38100" y="429260"/>
                </a:lnTo>
                <a:close/>
              </a:path>
              <a:path w="76200" h="429260">
                <a:moveTo>
                  <a:pt x="66675" y="372110"/>
                </a:moveTo>
                <a:lnTo>
                  <a:pt x="42862" y="372110"/>
                </a:lnTo>
                <a:lnTo>
                  <a:pt x="42862" y="353060"/>
                </a:lnTo>
                <a:lnTo>
                  <a:pt x="76200" y="353060"/>
                </a:lnTo>
                <a:lnTo>
                  <a:pt x="66675" y="372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28209" y="5371465"/>
            <a:ext cx="76200" cy="429259"/>
          </a:xfrm>
          <a:custGeom>
            <a:avLst/>
            <a:gdLst/>
            <a:ahLst/>
            <a:cxnLst/>
            <a:rect l="l" t="t" r="r" b="b"/>
            <a:pathLst>
              <a:path w="76200" h="429260">
                <a:moveTo>
                  <a:pt x="42862" y="372110"/>
                </a:moveTo>
                <a:lnTo>
                  <a:pt x="33337" y="372110"/>
                </a:lnTo>
                <a:lnTo>
                  <a:pt x="33337" y="0"/>
                </a:lnTo>
                <a:lnTo>
                  <a:pt x="42862" y="0"/>
                </a:lnTo>
                <a:lnTo>
                  <a:pt x="42862" y="372110"/>
                </a:lnTo>
                <a:close/>
              </a:path>
              <a:path w="76200" h="429260">
                <a:moveTo>
                  <a:pt x="38100" y="429260"/>
                </a:moveTo>
                <a:lnTo>
                  <a:pt x="0" y="353060"/>
                </a:lnTo>
                <a:lnTo>
                  <a:pt x="33337" y="353060"/>
                </a:lnTo>
                <a:lnTo>
                  <a:pt x="33337" y="372110"/>
                </a:lnTo>
                <a:lnTo>
                  <a:pt x="66675" y="372110"/>
                </a:lnTo>
                <a:lnTo>
                  <a:pt x="38100" y="429260"/>
                </a:lnTo>
                <a:close/>
              </a:path>
              <a:path w="76200" h="429260">
                <a:moveTo>
                  <a:pt x="66675" y="372110"/>
                </a:moveTo>
                <a:lnTo>
                  <a:pt x="42862" y="372110"/>
                </a:lnTo>
                <a:lnTo>
                  <a:pt x="42862" y="353060"/>
                </a:lnTo>
                <a:lnTo>
                  <a:pt x="76200" y="353060"/>
                </a:lnTo>
                <a:lnTo>
                  <a:pt x="66675" y="372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87979" y="4724400"/>
            <a:ext cx="958761" cy="13590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63557" y="3891597"/>
            <a:ext cx="76200" cy="9094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29012" y="3942397"/>
            <a:ext cx="76200" cy="8421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99865" y="5292090"/>
            <a:ext cx="76200" cy="429259"/>
          </a:xfrm>
          <a:custGeom>
            <a:avLst/>
            <a:gdLst/>
            <a:ahLst/>
            <a:cxnLst/>
            <a:rect l="l" t="t" r="r" b="b"/>
            <a:pathLst>
              <a:path w="76200" h="429260">
                <a:moveTo>
                  <a:pt x="42862" y="372110"/>
                </a:moveTo>
                <a:lnTo>
                  <a:pt x="33337" y="372110"/>
                </a:lnTo>
                <a:lnTo>
                  <a:pt x="33337" y="0"/>
                </a:lnTo>
                <a:lnTo>
                  <a:pt x="42862" y="0"/>
                </a:lnTo>
                <a:lnTo>
                  <a:pt x="42862" y="372110"/>
                </a:lnTo>
                <a:close/>
              </a:path>
              <a:path w="76200" h="429260">
                <a:moveTo>
                  <a:pt x="38100" y="429260"/>
                </a:moveTo>
                <a:lnTo>
                  <a:pt x="0" y="353060"/>
                </a:lnTo>
                <a:lnTo>
                  <a:pt x="33337" y="353060"/>
                </a:lnTo>
                <a:lnTo>
                  <a:pt x="33337" y="372110"/>
                </a:lnTo>
                <a:lnTo>
                  <a:pt x="66675" y="372110"/>
                </a:lnTo>
                <a:lnTo>
                  <a:pt x="38100" y="429260"/>
                </a:lnTo>
                <a:close/>
              </a:path>
              <a:path w="76200" h="429260">
                <a:moveTo>
                  <a:pt x="66675" y="372110"/>
                </a:moveTo>
                <a:lnTo>
                  <a:pt x="42862" y="372110"/>
                </a:lnTo>
                <a:lnTo>
                  <a:pt x="42862" y="353060"/>
                </a:lnTo>
                <a:lnTo>
                  <a:pt x="76200" y="353060"/>
                </a:lnTo>
                <a:lnTo>
                  <a:pt x="66675" y="372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67685" y="5266690"/>
            <a:ext cx="76200" cy="429259"/>
          </a:xfrm>
          <a:custGeom>
            <a:avLst/>
            <a:gdLst/>
            <a:ahLst/>
            <a:cxnLst/>
            <a:rect l="l" t="t" r="r" b="b"/>
            <a:pathLst>
              <a:path w="76200" h="429260">
                <a:moveTo>
                  <a:pt x="42862" y="372110"/>
                </a:moveTo>
                <a:lnTo>
                  <a:pt x="33337" y="372110"/>
                </a:lnTo>
                <a:lnTo>
                  <a:pt x="33337" y="0"/>
                </a:lnTo>
                <a:lnTo>
                  <a:pt x="42862" y="0"/>
                </a:lnTo>
                <a:lnTo>
                  <a:pt x="42862" y="372110"/>
                </a:lnTo>
                <a:close/>
              </a:path>
              <a:path w="76200" h="429260">
                <a:moveTo>
                  <a:pt x="38100" y="429260"/>
                </a:moveTo>
                <a:lnTo>
                  <a:pt x="0" y="353060"/>
                </a:lnTo>
                <a:lnTo>
                  <a:pt x="33337" y="353060"/>
                </a:lnTo>
                <a:lnTo>
                  <a:pt x="33337" y="372110"/>
                </a:lnTo>
                <a:lnTo>
                  <a:pt x="66675" y="372110"/>
                </a:lnTo>
                <a:lnTo>
                  <a:pt x="38100" y="429260"/>
                </a:lnTo>
                <a:close/>
              </a:path>
              <a:path w="76200" h="429260">
                <a:moveTo>
                  <a:pt x="66675" y="372110"/>
                </a:moveTo>
                <a:lnTo>
                  <a:pt x="42862" y="372110"/>
                </a:lnTo>
                <a:lnTo>
                  <a:pt x="42862" y="353060"/>
                </a:lnTo>
                <a:lnTo>
                  <a:pt x="76200" y="353060"/>
                </a:lnTo>
                <a:lnTo>
                  <a:pt x="66675" y="372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81270" y="4765675"/>
            <a:ext cx="473608" cy="1351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287009" y="5362575"/>
            <a:ext cx="76200" cy="429259"/>
          </a:xfrm>
          <a:custGeom>
            <a:avLst/>
            <a:gdLst/>
            <a:ahLst/>
            <a:cxnLst/>
            <a:rect l="l" t="t" r="r" b="b"/>
            <a:pathLst>
              <a:path w="76200" h="429260">
                <a:moveTo>
                  <a:pt x="42862" y="372110"/>
                </a:moveTo>
                <a:lnTo>
                  <a:pt x="33337" y="372110"/>
                </a:lnTo>
                <a:lnTo>
                  <a:pt x="33337" y="0"/>
                </a:lnTo>
                <a:lnTo>
                  <a:pt x="42862" y="0"/>
                </a:lnTo>
                <a:lnTo>
                  <a:pt x="42862" y="372110"/>
                </a:lnTo>
                <a:close/>
              </a:path>
              <a:path w="76200" h="429260">
                <a:moveTo>
                  <a:pt x="38100" y="429260"/>
                </a:moveTo>
                <a:lnTo>
                  <a:pt x="0" y="353060"/>
                </a:lnTo>
                <a:lnTo>
                  <a:pt x="33337" y="353060"/>
                </a:lnTo>
                <a:lnTo>
                  <a:pt x="33337" y="372110"/>
                </a:lnTo>
                <a:lnTo>
                  <a:pt x="66675" y="372110"/>
                </a:lnTo>
                <a:lnTo>
                  <a:pt x="38100" y="429260"/>
                </a:lnTo>
                <a:close/>
              </a:path>
              <a:path w="76200" h="429260">
                <a:moveTo>
                  <a:pt x="66675" y="372110"/>
                </a:moveTo>
                <a:lnTo>
                  <a:pt x="42862" y="372110"/>
                </a:lnTo>
                <a:lnTo>
                  <a:pt x="42862" y="353060"/>
                </a:lnTo>
                <a:lnTo>
                  <a:pt x="76200" y="353060"/>
                </a:lnTo>
                <a:lnTo>
                  <a:pt x="66675" y="372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19800" y="4765675"/>
            <a:ext cx="473608" cy="1351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76265" y="5346065"/>
            <a:ext cx="76200" cy="429259"/>
          </a:xfrm>
          <a:custGeom>
            <a:avLst/>
            <a:gdLst/>
            <a:ahLst/>
            <a:cxnLst/>
            <a:rect l="l" t="t" r="r" b="b"/>
            <a:pathLst>
              <a:path w="76200" h="429260">
                <a:moveTo>
                  <a:pt x="42862" y="372110"/>
                </a:moveTo>
                <a:lnTo>
                  <a:pt x="33337" y="372110"/>
                </a:lnTo>
                <a:lnTo>
                  <a:pt x="33337" y="0"/>
                </a:lnTo>
                <a:lnTo>
                  <a:pt x="42862" y="0"/>
                </a:lnTo>
                <a:lnTo>
                  <a:pt x="42862" y="372110"/>
                </a:lnTo>
                <a:close/>
              </a:path>
              <a:path w="76200" h="429260">
                <a:moveTo>
                  <a:pt x="38100" y="429260"/>
                </a:moveTo>
                <a:lnTo>
                  <a:pt x="0" y="353060"/>
                </a:lnTo>
                <a:lnTo>
                  <a:pt x="33337" y="353060"/>
                </a:lnTo>
                <a:lnTo>
                  <a:pt x="33337" y="372110"/>
                </a:lnTo>
                <a:lnTo>
                  <a:pt x="66675" y="372110"/>
                </a:lnTo>
                <a:lnTo>
                  <a:pt x="38100" y="429260"/>
                </a:lnTo>
                <a:close/>
              </a:path>
              <a:path w="76200" h="429260">
                <a:moveTo>
                  <a:pt x="66675" y="372110"/>
                </a:moveTo>
                <a:lnTo>
                  <a:pt x="42862" y="372110"/>
                </a:lnTo>
                <a:lnTo>
                  <a:pt x="42862" y="353060"/>
                </a:lnTo>
                <a:lnTo>
                  <a:pt x="76200" y="353060"/>
                </a:lnTo>
                <a:lnTo>
                  <a:pt x="66675" y="372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80890" y="4765675"/>
            <a:ext cx="474256" cy="1351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67120" y="5312409"/>
            <a:ext cx="76200" cy="429259"/>
          </a:xfrm>
          <a:custGeom>
            <a:avLst/>
            <a:gdLst/>
            <a:ahLst/>
            <a:cxnLst/>
            <a:rect l="l" t="t" r="r" b="b"/>
            <a:pathLst>
              <a:path w="76200" h="429260">
                <a:moveTo>
                  <a:pt x="42862" y="372110"/>
                </a:moveTo>
                <a:lnTo>
                  <a:pt x="33337" y="372110"/>
                </a:lnTo>
                <a:lnTo>
                  <a:pt x="33337" y="0"/>
                </a:lnTo>
                <a:lnTo>
                  <a:pt x="42862" y="0"/>
                </a:lnTo>
                <a:lnTo>
                  <a:pt x="42862" y="372110"/>
                </a:lnTo>
                <a:close/>
              </a:path>
              <a:path w="76200" h="429260">
                <a:moveTo>
                  <a:pt x="38100" y="429260"/>
                </a:moveTo>
                <a:lnTo>
                  <a:pt x="0" y="353060"/>
                </a:lnTo>
                <a:lnTo>
                  <a:pt x="33337" y="353060"/>
                </a:lnTo>
                <a:lnTo>
                  <a:pt x="33337" y="372110"/>
                </a:lnTo>
                <a:lnTo>
                  <a:pt x="66675" y="372110"/>
                </a:lnTo>
                <a:lnTo>
                  <a:pt x="38100" y="429260"/>
                </a:lnTo>
                <a:close/>
              </a:path>
              <a:path w="76200" h="429260">
                <a:moveTo>
                  <a:pt x="66675" y="372110"/>
                </a:moveTo>
                <a:lnTo>
                  <a:pt x="42862" y="372110"/>
                </a:lnTo>
                <a:lnTo>
                  <a:pt x="42862" y="353060"/>
                </a:lnTo>
                <a:lnTo>
                  <a:pt x="76200" y="353060"/>
                </a:lnTo>
                <a:lnTo>
                  <a:pt x="66675" y="372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73612" y="3967797"/>
            <a:ext cx="76200" cy="84214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64467" y="3942397"/>
            <a:ext cx="76200" cy="84214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04267" y="3942397"/>
            <a:ext cx="76200" cy="84214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47316" y="1397508"/>
            <a:ext cx="75438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646679" y="1941195"/>
            <a:ext cx="726440" cy="99377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73380">
              <a:lnSpc>
                <a:spcPct val="100000"/>
              </a:lnSpc>
              <a:spcBef>
                <a:spcPts val="820"/>
              </a:spcBef>
            </a:pPr>
            <a:r>
              <a:rPr sz="1600" b="1" spc="-5" dirty="0">
                <a:latin typeface="Calibri" panose="020F0502020204030204"/>
                <a:cs typeface="Calibri" panose="020F0502020204030204"/>
              </a:rPr>
              <a:t>OPC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59906" y="2045334"/>
            <a:ext cx="28067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Calibri" panose="020F0502020204030204"/>
                <a:cs typeface="Calibri" panose="020F0502020204030204"/>
              </a:rPr>
              <a:t>UA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46679" y="1941195"/>
            <a:ext cx="709930" cy="99327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57650" y="2566670"/>
            <a:ext cx="4195445" cy="5817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89352" y="3027997"/>
            <a:ext cx="618172" cy="99105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987028" y="3805529"/>
            <a:ext cx="750976" cy="776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812280" y="5593079"/>
            <a:ext cx="1769745" cy="1059180"/>
          </a:xfrm>
          <a:custGeom>
            <a:avLst/>
            <a:gdLst/>
            <a:ahLst/>
            <a:cxnLst/>
            <a:rect l="l" t="t" r="r" b="b"/>
            <a:pathLst>
              <a:path w="1769745" h="1059179">
                <a:moveTo>
                  <a:pt x="0" y="0"/>
                </a:moveTo>
                <a:lnTo>
                  <a:pt x="1769364" y="0"/>
                </a:lnTo>
                <a:lnTo>
                  <a:pt x="1769364" y="1059179"/>
                </a:lnTo>
                <a:lnTo>
                  <a:pt x="0" y="105917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895579" y="5628744"/>
            <a:ext cx="1519555" cy="9448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耦合器</a:t>
            </a:r>
            <a:r>
              <a:rPr sz="1400" b="1" spc="-39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Lc1100</a:t>
            </a:r>
            <a:r>
              <a:rPr sz="1400" b="1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搭配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b="1" spc="-5" dirty="0">
                <a:latin typeface="Calibri" panose="020F0502020204030204"/>
                <a:cs typeface="Calibri" panose="020F0502020204030204"/>
              </a:rPr>
              <a:t>lc1486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b="1" spc="-44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lc2486</a:t>
            </a:r>
            <a:endParaRPr sz="1400">
              <a:latin typeface="Calibri" panose="020F0502020204030204"/>
              <a:cs typeface="Calibri" panose="020F0502020204030204"/>
            </a:endParaRPr>
          </a:p>
          <a:p>
            <a:pPr marL="12700" marR="81280">
              <a:lnSpc>
                <a:spcPct val="108000"/>
              </a:lnSpc>
              <a:spcBef>
                <a:spcPts val="10"/>
              </a:spcBef>
            </a:pPr>
            <a:r>
              <a:rPr sz="1400" b="1" spc="-5" dirty="0">
                <a:latin typeface="Calibri" panose="020F0502020204030204"/>
                <a:cs typeface="Calibri" panose="020F0502020204030204"/>
              </a:rPr>
              <a:t>Lc3034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lc4034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 </a:t>
            </a:r>
            <a:r>
              <a:rPr sz="1400" b="1" spc="-6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lc5002</a:t>
            </a:r>
            <a:r>
              <a:rPr sz="1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等凌臣模块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925559" y="6170295"/>
            <a:ext cx="137477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模组</a:t>
            </a:r>
            <a:r>
              <a:rPr sz="1400" b="1" spc="-4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2X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Y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Z</a:t>
            </a:r>
            <a:r>
              <a:rPr sz="14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轴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143244" y="2232660"/>
            <a:ext cx="914400" cy="347980"/>
          </a:xfrm>
          <a:custGeom>
            <a:avLst/>
            <a:gdLst/>
            <a:ahLst/>
            <a:cxnLst/>
            <a:rect l="l" t="t" r="r" b="b"/>
            <a:pathLst>
              <a:path w="914400" h="347980">
                <a:moveTo>
                  <a:pt x="0" y="0"/>
                </a:moveTo>
                <a:lnTo>
                  <a:pt x="914400" y="0"/>
                </a:lnTo>
                <a:lnTo>
                  <a:pt x="914400" y="347472"/>
                </a:lnTo>
                <a:lnTo>
                  <a:pt x="0" y="3474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6226555" y="2276475"/>
            <a:ext cx="709295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Calibri" panose="020F0502020204030204"/>
                <a:cs typeface="Calibri" panose="020F0502020204030204"/>
              </a:rPr>
              <a:t>ModbusTCP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815576" y="1982810"/>
            <a:ext cx="1930400" cy="336359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5"/>
              </a:spcBef>
            </a:pP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两块威纶通触摸屏分别做主  副屏，通过网口标签通讯</a:t>
            </a:r>
            <a:endParaRPr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08000"/>
              </a:lnSpc>
              <a:spcBef>
                <a:spcPts val="10"/>
              </a:spcBef>
            </a:pP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PLC，内部采用宏指令保证双  屏配方数据同步；</a:t>
            </a:r>
            <a:endParaRPr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43180" algn="just">
              <a:lnSpc>
                <a:spcPct val="108000"/>
              </a:lnSpc>
            </a:pP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凌臣</a:t>
            </a:r>
            <a:r>
              <a:rPr sz="1200" spc="-33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lc1800PLC</a:t>
            </a:r>
            <a:r>
              <a:rPr sz="1200" spc="-7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两组直线轴 </a:t>
            </a:r>
            <a:r>
              <a:rPr sz="1200" spc="-50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组</a:t>
            </a:r>
            <a:r>
              <a:rPr sz="1200" spc="-33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X、Y、Z</a:t>
            </a:r>
            <a:r>
              <a:rPr sz="1200" spc="-33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轴相互搭配用于 </a:t>
            </a:r>
            <a:r>
              <a:rPr sz="1200" spc="-53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点胶，X01、X02、Y01、Y02  轴负责产品位置夹紧规正；  Lc1486、lc2486</a:t>
            </a:r>
            <a:r>
              <a:rPr sz="1200" spc="-4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监控、控制 </a:t>
            </a:r>
            <a:r>
              <a:rPr sz="1200" spc="-50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IO</a:t>
            </a:r>
            <a:r>
              <a:rPr sz="1200" spc="-4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信号输入输出；</a:t>
            </a:r>
            <a:endParaRPr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43180">
              <a:lnSpc>
                <a:spcPts val="1560"/>
              </a:lnSpc>
              <a:spcBef>
                <a:spcPts val="60"/>
              </a:spcBef>
            </a:pP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Lc3034</a:t>
            </a:r>
            <a:r>
              <a:rPr sz="1200" spc="-4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监控胶阀进口压力； </a:t>
            </a:r>
            <a:r>
              <a:rPr sz="1200" spc="-50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Lc4034</a:t>
            </a:r>
            <a:r>
              <a:rPr sz="1200" spc="-4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控制胶阀喷胶压力；</a:t>
            </a:r>
            <a:endParaRPr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81280">
              <a:lnSpc>
                <a:spcPts val="1550"/>
              </a:lnSpc>
              <a:spcBef>
                <a:spcPts val="5"/>
              </a:spcBef>
            </a:pP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Lc5002</a:t>
            </a:r>
            <a:r>
              <a:rPr sz="1200" spc="-32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监控喷胶设备出胶 </a:t>
            </a:r>
            <a:r>
              <a:rPr sz="1200" spc="-58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量；</a:t>
            </a:r>
            <a:endParaRPr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81280">
              <a:lnSpc>
                <a:spcPts val="1560"/>
              </a:lnSpc>
            </a:pPr>
            <a:r>
              <a:rPr sz="1200" dirty="0">
                <a:latin typeface="宋体" panose="02010600030101010101" pitchFamily="2" charset="-122"/>
                <a:cs typeface="宋体" panose="02010600030101010101" pitchFamily="2" charset="-122"/>
              </a:rPr>
              <a:t>凌臣工控机搭配两个相机负  责轴组涂胶点位数据源校  正；</a:t>
            </a:r>
            <a:endParaRPr sz="1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924035" y="4756022"/>
            <a:ext cx="38227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latin typeface="宋体" panose="02010600030101010101" pitchFamily="2" charset="-122"/>
                <a:cs typeface="宋体" panose="02010600030101010101" pitchFamily="2" charset="-122"/>
              </a:rPr>
              <a:t>相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机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92783" y="6148946"/>
            <a:ext cx="137477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模组</a:t>
            </a:r>
            <a:r>
              <a:rPr sz="1400" b="1" spc="-39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1X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Y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Z</a:t>
            </a:r>
            <a:r>
              <a:rPr sz="14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轴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591303" y="6156578"/>
            <a:ext cx="1887855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规正轴组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400" b="1" spc="-5" dirty="0">
                <a:latin typeface="Calibri" panose="020F0502020204030204"/>
                <a:cs typeface="Calibri" panose="020F0502020204030204"/>
              </a:rPr>
              <a:t>X01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X02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Y01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Y02</a:t>
            </a:r>
            <a:r>
              <a:rPr sz="14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轴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ts val="2380"/>
              </a:lnSpc>
            </a:pPr>
            <a:r>
              <a:rPr b="0" dirty="0">
                <a:latin typeface="黑体" panose="02010609060101010101" charset="-122"/>
                <a:cs typeface="黑体" panose="02010609060101010101" charset="-122"/>
              </a:rPr>
              <a:t>四</a:t>
            </a:r>
            <a:r>
              <a:rPr b="0" spc="-1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b="0" dirty="0">
                <a:latin typeface="黑体" panose="02010609060101010101" charset="-122"/>
                <a:cs typeface="黑体" panose="02010609060101010101" charset="-122"/>
              </a:rPr>
              <a:t>运动</a:t>
            </a:r>
            <a:r>
              <a:rPr b="0" spc="-10" dirty="0">
                <a:latin typeface="黑体" panose="02010609060101010101" charset="-122"/>
                <a:cs typeface="黑体" panose="02010609060101010101" charset="-122"/>
              </a:rPr>
              <a:t>控</a:t>
            </a:r>
            <a:r>
              <a:rPr b="0" spc="5" dirty="0">
                <a:latin typeface="黑体" panose="02010609060101010101" charset="-122"/>
                <a:cs typeface="黑体" panose="02010609060101010101" charset="-122"/>
              </a:rPr>
              <a:t>制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3100" y="1149730"/>
            <a:ext cx="18268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0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spc="-30" dirty="0">
                <a:latin typeface="宋体" panose="02010600030101010101" pitchFamily="2" charset="-122"/>
                <a:cs typeface="宋体" panose="02010600030101010101" pitchFamily="2" charset="-122"/>
              </a:rPr>
              <a:t>涂胶轴组控制</a:t>
            </a:r>
            <a:r>
              <a:rPr sz="1800" b="1" spc="-30" dirty="0">
                <a:latin typeface="黑体" panose="02010609060101010101" charset="-122"/>
                <a:cs typeface="黑体" panose="02010609060101010101" charset="-122"/>
              </a:rPr>
              <a:t>：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40482" y="2440622"/>
            <a:ext cx="2321560" cy="913130"/>
          </a:xfrm>
          <a:custGeom>
            <a:avLst/>
            <a:gdLst/>
            <a:ahLst/>
            <a:cxnLst/>
            <a:rect l="l" t="t" r="r" b="b"/>
            <a:pathLst>
              <a:path w="2321559" h="913129">
                <a:moveTo>
                  <a:pt x="2321559" y="913129"/>
                </a:moveTo>
                <a:lnTo>
                  <a:pt x="0" y="913129"/>
                </a:lnTo>
                <a:lnTo>
                  <a:pt x="0" y="0"/>
                </a:lnTo>
                <a:lnTo>
                  <a:pt x="2321559" y="0"/>
                </a:lnTo>
                <a:lnTo>
                  <a:pt x="2321559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903604"/>
                </a:lnTo>
                <a:lnTo>
                  <a:pt x="4762" y="903604"/>
                </a:lnTo>
                <a:lnTo>
                  <a:pt x="9525" y="908367"/>
                </a:lnTo>
                <a:lnTo>
                  <a:pt x="2321559" y="908367"/>
                </a:lnTo>
                <a:lnTo>
                  <a:pt x="2321559" y="913129"/>
                </a:lnTo>
                <a:close/>
              </a:path>
              <a:path w="2321559" h="913129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2321559" h="913129">
                <a:moveTo>
                  <a:pt x="2312034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2312034" y="4762"/>
                </a:lnTo>
                <a:lnTo>
                  <a:pt x="2312034" y="9525"/>
                </a:lnTo>
                <a:close/>
              </a:path>
              <a:path w="2321559" h="913129">
                <a:moveTo>
                  <a:pt x="2312034" y="908367"/>
                </a:moveTo>
                <a:lnTo>
                  <a:pt x="2312034" y="4762"/>
                </a:lnTo>
                <a:lnTo>
                  <a:pt x="2316797" y="9525"/>
                </a:lnTo>
                <a:lnTo>
                  <a:pt x="2321559" y="9525"/>
                </a:lnTo>
                <a:lnTo>
                  <a:pt x="2321559" y="903604"/>
                </a:lnTo>
                <a:lnTo>
                  <a:pt x="2316797" y="903604"/>
                </a:lnTo>
                <a:lnTo>
                  <a:pt x="2312034" y="908367"/>
                </a:lnTo>
                <a:close/>
              </a:path>
              <a:path w="2321559" h="913129">
                <a:moveTo>
                  <a:pt x="2321559" y="9525"/>
                </a:moveTo>
                <a:lnTo>
                  <a:pt x="2316797" y="9525"/>
                </a:lnTo>
                <a:lnTo>
                  <a:pt x="2312034" y="4762"/>
                </a:lnTo>
                <a:lnTo>
                  <a:pt x="2321559" y="4762"/>
                </a:lnTo>
                <a:lnTo>
                  <a:pt x="2321559" y="9525"/>
                </a:lnTo>
                <a:close/>
              </a:path>
              <a:path w="2321559" h="913129">
                <a:moveTo>
                  <a:pt x="9525" y="908367"/>
                </a:moveTo>
                <a:lnTo>
                  <a:pt x="4762" y="903604"/>
                </a:lnTo>
                <a:lnTo>
                  <a:pt x="9525" y="903604"/>
                </a:lnTo>
                <a:lnTo>
                  <a:pt x="9525" y="908367"/>
                </a:lnTo>
                <a:close/>
              </a:path>
              <a:path w="2321559" h="913129">
                <a:moveTo>
                  <a:pt x="2312034" y="908367"/>
                </a:moveTo>
                <a:lnTo>
                  <a:pt x="9525" y="908367"/>
                </a:lnTo>
                <a:lnTo>
                  <a:pt x="9525" y="903604"/>
                </a:lnTo>
                <a:lnTo>
                  <a:pt x="2312034" y="903604"/>
                </a:lnTo>
                <a:lnTo>
                  <a:pt x="2312034" y="908367"/>
                </a:lnTo>
                <a:close/>
              </a:path>
              <a:path w="2321559" h="913129">
                <a:moveTo>
                  <a:pt x="2321559" y="908367"/>
                </a:moveTo>
                <a:lnTo>
                  <a:pt x="2312034" y="908367"/>
                </a:lnTo>
                <a:lnTo>
                  <a:pt x="2316797" y="903604"/>
                </a:lnTo>
                <a:lnTo>
                  <a:pt x="2321559" y="903604"/>
                </a:lnTo>
                <a:lnTo>
                  <a:pt x="2321559" y="9083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29179" y="2479959"/>
            <a:ext cx="2145665" cy="695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000"/>
              </a:lnSpc>
            </a:pP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汇川</a:t>
            </a:r>
            <a:r>
              <a:rPr sz="1400" b="1" spc="-3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InoSV635N</a:t>
            </a:r>
            <a:r>
              <a:rPr sz="1400" b="1" spc="40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伺服、轴 </a:t>
            </a:r>
            <a:r>
              <a:rPr sz="1400" b="1" spc="-64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搭配</a:t>
            </a:r>
            <a:r>
              <a:rPr sz="1400" b="1" spc="-39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dirty="0">
                <a:latin typeface="Calibri" panose="020F0502020204030204"/>
                <a:cs typeface="Calibri" panose="020F0502020204030204"/>
              </a:rPr>
              <a:t>TOYO</a:t>
            </a:r>
            <a:r>
              <a:rPr sz="1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直线模组控制胶 </a:t>
            </a:r>
            <a:r>
              <a:rPr sz="1400" b="1" spc="-61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路运动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8678" y="4804524"/>
            <a:ext cx="4387977" cy="8184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00015" y="2691129"/>
            <a:ext cx="876084" cy="2502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75934" y="3783850"/>
            <a:ext cx="76200" cy="794385"/>
          </a:xfrm>
          <a:custGeom>
            <a:avLst/>
            <a:gdLst/>
            <a:ahLst/>
            <a:cxnLst/>
            <a:rect l="l" t="t" r="r" b="b"/>
            <a:pathLst>
              <a:path w="76200" h="794385">
                <a:moveTo>
                  <a:pt x="42839" y="717801"/>
                </a:moveTo>
                <a:lnTo>
                  <a:pt x="33327" y="717565"/>
                </a:lnTo>
                <a:lnTo>
                  <a:pt x="51117" y="0"/>
                </a:lnTo>
                <a:lnTo>
                  <a:pt x="60642" y="228"/>
                </a:lnTo>
                <a:lnTo>
                  <a:pt x="42839" y="717801"/>
                </a:lnTo>
                <a:close/>
              </a:path>
              <a:path w="76200" h="794385">
                <a:moveTo>
                  <a:pt x="36194" y="793864"/>
                </a:moveTo>
                <a:lnTo>
                  <a:pt x="0" y="716737"/>
                </a:lnTo>
                <a:lnTo>
                  <a:pt x="33327" y="717565"/>
                </a:lnTo>
                <a:lnTo>
                  <a:pt x="32854" y="736612"/>
                </a:lnTo>
                <a:lnTo>
                  <a:pt x="42367" y="736854"/>
                </a:lnTo>
                <a:lnTo>
                  <a:pt x="66490" y="736854"/>
                </a:lnTo>
                <a:lnTo>
                  <a:pt x="36194" y="793864"/>
                </a:lnTo>
                <a:close/>
              </a:path>
              <a:path w="76200" h="794385">
                <a:moveTo>
                  <a:pt x="42367" y="736854"/>
                </a:moveTo>
                <a:lnTo>
                  <a:pt x="32854" y="736612"/>
                </a:lnTo>
                <a:lnTo>
                  <a:pt x="33327" y="717565"/>
                </a:lnTo>
                <a:lnTo>
                  <a:pt x="42839" y="717801"/>
                </a:lnTo>
                <a:lnTo>
                  <a:pt x="42367" y="736854"/>
                </a:lnTo>
                <a:close/>
              </a:path>
              <a:path w="76200" h="794385">
                <a:moveTo>
                  <a:pt x="66490" y="736854"/>
                </a:moveTo>
                <a:lnTo>
                  <a:pt x="42367" y="736854"/>
                </a:lnTo>
                <a:lnTo>
                  <a:pt x="42839" y="717801"/>
                </a:lnTo>
                <a:lnTo>
                  <a:pt x="76174" y="718629"/>
                </a:lnTo>
                <a:lnTo>
                  <a:pt x="66490" y="7368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70754" y="4987188"/>
            <a:ext cx="492759" cy="170815"/>
          </a:xfrm>
          <a:custGeom>
            <a:avLst/>
            <a:gdLst/>
            <a:ahLst/>
            <a:cxnLst/>
            <a:rect l="l" t="t" r="r" b="b"/>
            <a:pathLst>
              <a:path w="492760" h="170814">
                <a:moveTo>
                  <a:pt x="74189" y="138901"/>
                </a:moveTo>
                <a:lnTo>
                  <a:pt x="71365" y="129806"/>
                </a:lnTo>
                <a:lnTo>
                  <a:pt x="489445" y="0"/>
                </a:lnTo>
                <a:lnTo>
                  <a:pt x="492264" y="9093"/>
                </a:lnTo>
                <a:lnTo>
                  <a:pt x="74189" y="138901"/>
                </a:lnTo>
                <a:close/>
              </a:path>
              <a:path w="492760" h="170814">
                <a:moveTo>
                  <a:pt x="84074" y="170738"/>
                </a:moveTo>
                <a:lnTo>
                  <a:pt x="0" y="156946"/>
                </a:lnTo>
                <a:lnTo>
                  <a:pt x="61480" y="97967"/>
                </a:lnTo>
                <a:lnTo>
                  <a:pt x="71365" y="129806"/>
                </a:lnTo>
                <a:lnTo>
                  <a:pt x="53162" y="135458"/>
                </a:lnTo>
                <a:lnTo>
                  <a:pt x="55994" y="144551"/>
                </a:lnTo>
                <a:lnTo>
                  <a:pt x="75943" y="144551"/>
                </a:lnTo>
                <a:lnTo>
                  <a:pt x="84074" y="170738"/>
                </a:lnTo>
                <a:close/>
              </a:path>
              <a:path w="492760" h="170814">
                <a:moveTo>
                  <a:pt x="55994" y="144551"/>
                </a:moveTo>
                <a:lnTo>
                  <a:pt x="53162" y="135458"/>
                </a:lnTo>
                <a:lnTo>
                  <a:pt x="71365" y="129806"/>
                </a:lnTo>
                <a:lnTo>
                  <a:pt x="74189" y="138901"/>
                </a:lnTo>
                <a:lnTo>
                  <a:pt x="55994" y="144551"/>
                </a:lnTo>
                <a:close/>
              </a:path>
              <a:path w="492760" h="170814">
                <a:moveTo>
                  <a:pt x="75943" y="144551"/>
                </a:moveTo>
                <a:lnTo>
                  <a:pt x="55994" y="144551"/>
                </a:lnTo>
                <a:lnTo>
                  <a:pt x="74189" y="138901"/>
                </a:lnTo>
                <a:lnTo>
                  <a:pt x="75943" y="1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ts val="2380"/>
              </a:lnSpc>
            </a:pPr>
            <a:r>
              <a:rPr b="0" dirty="0">
                <a:latin typeface="黑体" panose="02010609060101010101" charset="-122"/>
                <a:cs typeface="黑体" panose="02010609060101010101" charset="-122"/>
              </a:rPr>
              <a:t>四</a:t>
            </a:r>
            <a:r>
              <a:rPr b="0" spc="-1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b="0" dirty="0">
                <a:latin typeface="黑体" panose="02010609060101010101" charset="-122"/>
                <a:cs typeface="黑体" panose="02010609060101010101" charset="-122"/>
              </a:rPr>
              <a:t>运动</a:t>
            </a:r>
            <a:r>
              <a:rPr b="0" spc="-10" dirty="0">
                <a:latin typeface="黑体" panose="02010609060101010101" charset="-122"/>
                <a:cs typeface="黑体" panose="02010609060101010101" charset="-122"/>
              </a:rPr>
              <a:t>控</a:t>
            </a:r>
            <a:r>
              <a:rPr b="0" spc="5" dirty="0">
                <a:latin typeface="黑体" panose="02010609060101010101" charset="-122"/>
                <a:cs typeface="黑体" panose="02010609060101010101" charset="-122"/>
              </a:rPr>
              <a:t>制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3100" y="1149730"/>
            <a:ext cx="18268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0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spc="-30" dirty="0">
                <a:latin typeface="宋体" panose="02010600030101010101" pitchFamily="2" charset="-122"/>
                <a:cs typeface="宋体" panose="02010600030101010101" pitchFamily="2" charset="-122"/>
              </a:rPr>
              <a:t>涂胶工艺控制</a:t>
            </a:r>
            <a:r>
              <a:rPr sz="1800" b="1" spc="-30" dirty="0">
                <a:latin typeface="黑体" panose="02010609060101010101" charset="-122"/>
                <a:cs typeface="黑体" panose="02010609060101010101" charset="-122"/>
              </a:rPr>
              <a:t>：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14439" y="3201670"/>
            <a:ext cx="4231640" cy="32384"/>
          </a:xfrm>
          <a:custGeom>
            <a:avLst/>
            <a:gdLst/>
            <a:ahLst/>
            <a:cxnLst/>
            <a:rect l="l" t="t" r="r" b="b"/>
            <a:pathLst>
              <a:path w="4231640" h="32385">
                <a:moveTo>
                  <a:pt x="4231005" y="32384"/>
                </a:moveTo>
                <a:lnTo>
                  <a:pt x="0" y="25399"/>
                </a:lnTo>
                <a:lnTo>
                  <a:pt x="50" y="0"/>
                </a:lnTo>
                <a:lnTo>
                  <a:pt x="4231055" y="6984"/>
                </a:lnTo>
                <a:lnTo>
                  <a:pt x="4231005" y="32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21483" y="3123374"/>
            <a:ext cx="156641" cy="175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85204" y="2322576"/>
            <a:ext cx="4096511" cy="432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50659" y="2320607"/>
            <a:ext cx="4132897" cy="988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9657" y="4103052"/>
            <a:ext cx="4461510" cy="1293495"/>
          </a:xfrm>
          <a:custGeom>
            <a:avLst/>
            <a:gdLst/>
            <a:ahLst/>
            <a:cxnLst/>
            <a:rect l="l" t="t" r="r" b="b"/>
            <a:pathLst>
              <a:path w="4461510" h="1293495">
                <a:moveTo>
                  <a:pt x="4461509" y="1293495"/>
                </a:moveTo>
                <a:lnTo>
                  <a:pt x="0" y="1293495"/>
                </a:lnTo>
                <a:lnTo>
                  <a:pt x="0" y="0"/>
                </a:lnTo>
                <a:lnTo>
                  <a:pt x="4461509" y="0"/>
                </a:lnTo>
                <a:lnTo>
                  <a:pt x="4461509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283970"/>
                </a:lnTo>
                <a:lnTo>
                  <a:pt x="4762" y="1283970"/>
                </a:lnTo>
                <a:lnTo>
                  <a:pt x="9525" y="1288732"/>
                </a:lnTo>
                <a:lnTo>
                  <a:pt x="4461509" y="1288732"/>
                </a:lnTo>
                <a:lnTo>
                  <a:pt x="4461509" y="1293495"/>
                </a:lnTo>
                <a:close/>
              </a:path>
              <a:path w="4461510" h="1293495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4461510" h="1293495">
                <a:moveTo>
                  <a:pt x="4451984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4451984" y="4762"/>
                </a:lnTo>
                <a:lnTo>
                  <a:pt x="4451984" y="9525"/>
                </a:lnTo>
                <a:close/>
              </a:path>
              <a:path w="4461510" h="1293495">
                <a:moveTo>
                  <a:pt x="4451984" y="1288732"/>
                </a:moveTo>
                <a:lnTo>
                  <a:pt x="4451984" y="4762"/>
                </a:lnTo>
                <a:lnTo>
                  <a:pt x="4456747" y="9525"/>
                </a:lnTo>
                <a:lnTo>
                  <a:pt x="4461509" y="9525"/>
                </a:lnTo>
                <a:lnTo>
                  <a:pt x="4461509" y="1283970"/>
                </a:lnTo>
                <a:lnTo>
                  <a:pt x="4456747" y="1283970"/>
                </a:lnTo>
                <a:lnTo>
                  <a:pt x="4451984" y="1288732"/>
                </a:lnTo>
                <a:close/>
              </a:path>
              <a:path w="4461510" h="1293495">
                <a:moveTo>
                  <a:pt x="4461509" y="9525"/>
                </a:moveTo>
                <a:lnTo>
                  <a:pt x="4456747" y="9525"/>
                </a:lnTo>
                <a:lnTo>
                  <a:pt x="4451984" y="4762"/>
                </a:lnTo>
                <a:lnTo>
                  <a:pt x="4461509" y="4762"/>
                </a:lnTo>
                <a:lnTo>
                  <a:pt x="4461509" y="9525"/>
                </a:lnTo>
                <a:close/>
              </a:path>
              <a:path w="4461510" h="1293495">
                <a:moveTo>
                  <a:pt x="9525" y="1288732"/>
                </a:moveTo>
                <a:lnTo>
                  <a:pt x="4762" y="1283970"/>
                </a:lnTo>
                <a:lnTo>
                  <a:pt x="9525" y="1283970"/>
                </a:lnTo>
                <a:lnTo>
                  <a:pt x="9525" y="1288732"/>
                </a:lnTo>
                <a:close/>
              </a:path>
              <a:path w="4461510" h="1293495">
                <a:moveTo>
                  <a:pt x="4451984" y="1288732"/>
                </a:moveTo>
                <a:lnTo>
                  <a:pt x="9525" y="1288732"/>
                </a:lnTo>
                <a:lnTo>
                  <a:pt x="9525" y="1283970"/>
                </a:lnTo>
                <a:lnTo>
                  <a:pt x="4451984" y="1283970"/>
                </a:lnTo>
                <a:lnTo>
                  <a:pt x="4451984" y="1288732"/>
                </a:lnTo>
                <a:close/>
              </a:path>
              <a:path w="4461510" h="1293495">
                <a:moveTo>
                  <a:pt x="4461509" y="1288732"/>
                </a:moveTo>
                <a:lnTo>
                  <a:pt x="4451984" y="1288732"/>
                </a:lnTo>
                <a:lnTo>
                  <a:pt x="4456747" y="1283970"/>
                </a:lnTo>
                <a:lnTo>
                  <a:pt x="4461509" y="1283970"/>
                </a:lnTo>
                <a:lnTo>
                  <a:pt x="4461509" y="12887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57719" y="4146379"/>
            <a:ext cx="4217035" cy="1091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000"/>
              </a:lnSpc>
            </a:pPr>
            <a:r>
              <a:rPr sz="1100" spc="-5" dirty="0">
                <a:latin typeface="黑体" panose="02010609060101010101" charset="-122"/>
                <a:cs typeface="黑体" panose="02010609060101010101" charset="-122"/>
              </a:rPr>
              <a:t>问题点：该喷胶系统采用气压控胶，具有刚出胶泄压大，导致开始出 </a:t>
            </a:r>
            <a:r>
              <a:rPr sz="1100" spc="-49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100" spc="-5" dirty="0">
                <a:latin typeface="黑体" panose="02010609060101010101" charset="-122"/>
                <a:cs typeface="黑体" panose="02010609060101010101" charset="-122"/>
              </a:rPr>
              <a:t>胶时胶量大；</a:t>
            </a:r>
            <a:endParaRPr sz="1100">
              <a:latin typeface="黑体" panose="02010609060101010101" charset="-122"/>
              <a:cs typeface="黑体" panose="02010609060101010101" charset="-122"/>
            </a:endParaRPr>
          </a:p>
          <a:p>
            <a:pPr marL="12700" marR="73025">
              <a:lnSpc>
                <a:spcPts val="1430"/>
              </a:lnSpc>
              <a:spcBef>
                <a:spcPts val="50"/>
              </a:spcBef>
            </a:pPr>
            <a:r>
              <a:rPr sz="1100" spc="-5" dirty="0">
                <a:latin typeface="黑体" panose="02010609060101010101" charset="-122"/>
                <a:cs typeface="黑体" panose="02010609060101010101" charset="-122"/>
              </a:rPr>
              <a:t>解决方案： </a:t>
            </a:r>
            <a:r>
              <a:rPr sz="1100" spc="-53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100" spc="-5" dirty="0">
                <a:latin typeface="黑体" panose="02010609060101010101" charset="-122"/>
                <a:cs typeface="黑体" panose="02010609060101010101" charset="-122"/>
              </a:rPr>
              <a:t>1，基于点胶起始位多走一段距离用于轴加速起步，适于胶嘴到达点 </a:t>
            </a:r>
            <a:r>
              <a:rPr sz="1100" spc="-49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100" spc="-5" dirty="0">
                <a:latin typeface="黑体" panose="02010609060101010101" charset="-122"/>
                <a:cs typeface="黑体" panose="02010609060101010101" charset="-122"/>
              </a:rPr>
              <a:t>胶起始位轴组为设定的匀速涂胶速度； </a:t>
            </a:r>
            <a:r>
              <a:rPr sz="1100" spc="-509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100" spc="-5" dirty="0">
                <a:latin typeface="黑体" panose="02010609060101010101" charset="-122"/>
                <a:cs typeface="黑体" panose="02010609060101010101" charset="-122"/>
              </a:rPr>
              <a:t>2，开始涂胶时尽可能降低气压，减少胶量</a:t>
            </a:r>
            <a:endParaRPr sz="11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42335" y="3267075"/>
            <a:ext cx="1562100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47725" algn="l"/>
              </a:tabLst>
            </a:pPr>
            <a:r>
              <a:rPr sz="11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涂胶起始</a:t>
            </a: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点	</a:t>
            </a:r>
            <a:r>
              <a:rPr sz="1650" b="1" spc="-7" baseline="3000" dirty="0">
                <a:latin typeface="宋体" panose="02010600030101010101" pitchFamily="2" charset="-122"/>
                <a:cs typeface="宋体" panose="02010600030101010101" pitchFamily="2" charset="-122"/>
              </a:rPr>
              <a:t>提前开胶</a:t>
            </a:r>
            <a:r>
              <a:rPr sz="1650" b="1" baseline="3000" dirty="0">
                <a:latin typeface="宋体" panose="02010600030101010101" pitchFamily="2" charset="-122"/>
                <a:cs typeface="宋体" panose="02010600030101010101" pitchFamily="2" charset="-122"/>
              </a:rPr>
              <a:t>点</a:t>
            </a:r>
            <a:endParaRPr sz="1650" baseline="3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17440" y="3262503"/>
            <a:ext cx="72707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加速起步</a:t>
            </a: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点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86814" y="3213735"/>
            <a:ext cx="4231640" cy="32384"/>
          </a:xfrm>
          <a:custGeom>
            <a:avLst/>
            <a:gdLst/>
            <a:ahLst/>
            <a:cxnLst/>
            <a:rect l="l" t="t" r="r" b="b"/>
            <a:pathLst>
              <a:path w="4231640" h="32385">
                <a:moveTo>
                  <a:pt x="4231005" y="32384"/>
                </a:moveTo>
                <a:lnTo>
                  <a:pt x="0" y="25400"/>
                </a:lnTo>
                <a:lnTo>
                  <a:pt x="50" y="0"/>
                </a:lnTo>
                <a:lnTo>
                  <a:pt x="4231055" y="6984"/>
                </a:lnTo>
                <a:lnTo>
                  <a:pt x="4231005" y="32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93859" y="3135439"/>
            <a:ext cx="156641" cy="175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8467" y="2334767"/>
            <a:ext cx="4096511" cy="432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23035" y="2332672"/>
            <a:ext cx="4132897" cy="9881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119107" y="3375278"/>
            <a:ext cx="586740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涂胶终</a:t>
            </a: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点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09280" y="3375278"/>
            <a:ext cx="72707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提前闭胶</a:t>
            </a: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点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40188" y="3363074"/>
            <a:ext cx="1007110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合胶补偿点胶</a:t>
            </a:r>
            <a:r>
              <a:rPr sz="1100" b="1" dirty="0">
                <a:latin typeface="宋体" panose="02010600030101010101" pitchFamily="2" charset="-122"/>
                <a:cs typeface="宋体" panose="02010600030101010101" pitchFamily="2" charset="-122"/>
              </a:rPr>
              <a:t>点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36042" y="4141787"/>
            <a:ext cx="4461510" cy="1293495"/>
          </a:xfrm>
          <a:custGeom>
            <a:avLst/>
            <a:gdLst/>
            <a:ahLst/>
            <a:cxnLst/>
            <a:rect l="l" t="t" r="r" b="b"/>
            <a:pathLst>
              <a:path w="4461509" h="1293495">
                <a:moveTo>
                  <a:pt x="4461510" y="1293495"/>
                </a:moveTo>
                <a:lnTo>
                  <a:pt x="0" y="1293495"/>
                </a:lnTo>
                <a:lnTo>
                  <a:pt x="0" y="0"/>
                </a:lnTo>
                <a:lnTo>
                  <a:pt x="4461510" y="0"/>
                </a:lnTo>
                <a:lnTo>
                  <a:pt x="4461510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283970"/>
                </a:lnTo>
                <a:lnTo>
                  <a:pt x="4762" y="1283970"/>
                </a:lnTo>
                <a:lnTo>
                  <a:pt x="9525" y="1288732"/>
                </a:lnTo>
                <a:lnTo>
                  <a:pt x="4461510" y="1288732"/>
                </a:lnTo>
                <a:lnTo>
                  <a:pt x="4461510" y="1293495"/>
                </a:lnTo>
                <a:close/>
              </a:path>
              <a:path w="4461509" h="1293495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4461509" h="1293495">
                <a:moveTo>
                  <a:pt x="4451985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4451985" y="4762"/>
                </a:lnTo>
                <a:lnTo>
                  <a:pt x="4451985" y="9525"/>
                </a:lnTo>
                <a:close/>
              </a:path>
              <a:path w="4461509" h="1293495">
                <a:moveTo>
                  <a:pt x="4451985" y="1288732"/>
                </a:moveTo>
                <a:lnTo>
                  <a:pt x="4451985" y="4762"/>
                </a:lnTo>
                <a:lnTo>
                  <a:pt x="4456747" y="9525"/>
                </a:lnTo>
                <a:lnTo>
                  <a:pt x="4461510" y="9525"/>
                </a:lnTo>
                <a:lnTo>
                  <a:pt x="4461510" y="1283970"/>
                </a:lnTo>
                <a:lnTo>
                  <a:pt x="4456747" y="1283970"/>
                </a:lnTo>
                <a:lnTo>
                  <a:pt x="4451985" y="1288732"/>
                </a:lnTo>
                <a:close/>
              </a:path>
              <a:path w="4461509" h="1293495">
                <a:moveTo>
                  <a:pt x="4461510" y="9525"/>
                </a:moveTo>
                <a:lnTo>
                  <a:pt x="4456747" y="9525"/>
                </a:lnTo>
                <a:lnTo>
                  <a:pt x="4451985" y="4762"/>
                </a:lnTo>
                <a:lnTo>
                  <a:pt x="4461510" y="4762"/>
                </a:lnTo>
                <a:lnTo>
                  <a:pt x="4461510" y="9525"/>
                </a:lnTo>
                <a:close/>
              </a:path>
              <a:path w="4461509" h="1293495">
                <a:moveTo>
                  <a:pt x="9525" y="1288732"/>
                </a:moveTo>
                <a:lnTo>
                  <a:pt x="4762" y="1283970"/>
                </a:lnTo>
                <a:lnTo>
                  <a:pt x="9525" y="1283970"/>
                </a:lnTo>
                <a:lnTo>
                  <a:pt x="9525" y="1288732"/>
                </a:lnTo>
                <a:close/>
              </a:path>
              <a:path w="4461509" h="1293495">
                <a:moveTo>
                  <a:pt x="4451985" y="1288732"/>
                </a:moveTo>
                <a:lnTo>
                  <a:pt x="9525" y="1288732"/>
                </a:lnTo>
                <a:lnTo>
                  <a:pt x="9525" y="1283970"/>
                </a:lnTo>
                <a:lnTo>
                  <a:pt x="4451985" y="1283970"/>
                </a:lnTo>
                <a:lnTo>
                  <a:pt x="4451985" y="1288732"/>
                </a:lnTo>
                <a:close/>
              </a:path>
              <a:path w="4461509" h="1293495">
                <a:moveTo>
                  <a:pt x="4461510" y="1288732"/>
                </a:moveTo>
                <a:lnTo>
                  <a:pt x="4451985" y="1288732"/>
                </a:lnTo>
                <a:lnTo>
                  <a:pt x="4456747" y="1283970"/>
                </a:lnTo>
                <a:lnTo>
                  <a:pt x="4461510" y="1283970"/>
                </a:lnTo>
                <a:lnTo>
                  <a:pt x="4461510" y="12887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525259" y="4184982"/>
            <a:ext cx="4146550" cy="728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000"/>
              </a:lnSpc>
            </a:pPr>
            <a:r>
              <a:rPr sz="1100" spc="-5" dirty="0">
                <a:latin typeface="黑体" panose="02010609060101010101" charset="-122"/>
                <a:cs typeface="黑体" panose="02010609060101010101" charset="-122"/>
              </a:rPr>
              <a:t>问题点：涂胶采用硅胶，胶黏性较大，不易断尾，易勾起胶尾； </a:t>
            </a:r>
            <a:r>
              <a:rPr sz="1100" spc="-49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100" spc="-5" dirty="0">
                <a:latin typeface="黑体" panose="02010609060101010101" charset="-122"/>
                <a:cs typeface="黑体" panose="02010609060101010101" charset="-122"/>
              </a:rPr>
              <a:t>解决方案： </a:t>
            </a:r>
            <a:r>
              <a:rPr sz="1100" spc="-53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100" spc="-5" dirty="0">
                <a:latin typeface="黑体" panose="02010609060101010101" charset="-122"/>
                <a:cs typeface="黑体" panose="02010609060101010101" charset="-122"/>
              </a:rPr>
              <a:t>1，基于点胶终点前设一提前闭胶点，解决控胶延迟，同时向后多走 </a:t>
            </a:r>
            <a:r>
              <a:rPr sz="1100" spc="-50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100" spc="-5" dirty="0">
                <a:latin typeface="黑体" panose="02010609060101010101" charset="-122"/>
                <a:cs typeface="黑体" panose="02010609060101010101" charset="-122"/>
              </a:rPr>
              <a:t>一段距离然后返回，将胶尾搭在胶头；</a:t>
            </a:r>
            <a:endParaRPr sz="11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ts val="2380"/>
              </a:lnSpc>
            </a:pPr>
            <a:r>
              <a:rPr b="0" dirty="0">
                <a:latin typeface="黑体" panose="02010609060101010101" charset="-122"/>
                <a:cs typeface="黑体" panose="02010609060101010101" charset="-122"/>
              </a:rPr>
              <a:t>四</a:t>
            </a:r>
            <a:r>
              <a:rPr b="0" spc="-1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b="0" dirty="0">
                <a:latin typeface="黑体" panose="02010609060101010101" charset="-122"/>
                <a:cs typeface="黑体" panose="02010609060101010101" charset="-122"/>
              </a:rPr>
              <a:t>运动</a:t>
            </a:r>
            <a:r>
              <a:rPr b="0" spc="-10" dirty="0">
                <a:latin typeface="黑体" panose="02010609060101010101" charset="-122"/>
                <a:cs typeface="黑体" panose="02010609060101010101" charset="-122"/>
              </a:rPr>
              <a:t>控</a:t>
            </a:r>
            <a:r>
              <a:rPr b="0" spc="5" dirty="0">
                <a:latin typeface="黑体" panose="02010609060101010101" charset="-122"/>
                <a:cs typeface="黑体" panose="02010609060101010101" charset="-122"/>
              </a:rPr>
              <a:t>制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3100" y="1169542"/>
            <a:ext cx="550608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spc="-5" dirty="0">
                <a:latin typeface="黑体" panose="02010609060101010101" charset="-122"/>
                <a:cs typeface="黑体" panose="02010609060101010101" charset="-122"/>
              </a:rPr>
              <a:t>点胶运动控制基于</a:t>
            </a:r>
            <a:r>
              <a:rPr sz="1800" spc="-47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Codesys</a:t>
            </a:r>
            <a:r>
              <a:rPr sz="1800" spc="-48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的</a:t>
            </a:r>
            <a:r>
              <a:rPr sz="1800" spc="-47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CNC</a:t>
            </a:r>
            <a:r>
              <a:rPr sz="1800" spc="-48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插补运动控制模块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7919" y="2274908"/>
            <a:ext cx="9248775" cy="728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285480">
              <a:lnSpc>
                <a:spcPct val="108000"/>
              </a:lnSpc>
            </a:pPr>
            <a:r>
              <a:rPr sz="11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Out Queue </a:t>
            </a:r>
            <a:r>
              <a:rPr sz="11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轨迹 </a:t>
            </a:r>
            <a:r>
              <a:rPr sz="1100" spc="-51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数据输入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优化后</a:t>
            </a:r>
            <a:r>
              <a:rPr sz="1100" spc="-32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1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Out</a:t>
            </a:r>
            <a:r>
              <a:rPr sz="1100" spc="-5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1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Queue</a:t>
            </a:r>
            <a:endParaRPr sz="1100">
              <a:latin typeface="Calibri" panose="020F0502020204030204"/>
              <a:cs typeface="Calibri" panose="020F0502020204030204"/>
            </a:endParaRPr>
          </a:p>
          <a:p>
            <a:pPr marR="245110" algn="r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轨</a:t>
            </a:r>
            <a:r>
              <a:rPr sz="1100" spc="-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迹</a:t>
            </a:r>
            <a:r>
              <a:rPr sz="11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数据</a:t>
            </a:r>
            <a:r>
              <a:rPr sz="1100" spc="-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输</a:t>
            </a:r>
            <a:r>
              <a:rPr sz="1100" spc="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出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21877" y="4708207"/>
            <a:ext cx="8159115" cy="977900"/>
          </a:xfrm>
          <a:custGeom>
            <a:avLst/>
            <a:gdLst/>
            <a:ahLst/>
            <a:cxnLst/>
            <a:rect l="l" t="t" r="r" b="b"/>
            <a:pathLst>
              <a:path w="8159115" h="977900">
                <a:moveTo>
                  <a:pt x="8159115" y="977900"/>
                </a:moveTo>
                <a:lnTo>
                  <a:pt x="0" y="977900"/>
                </a:lnTo>
                <a:lnTo>
                  <a:pt x="0" y="0"/>
                </a:lnTo>
                <a:lnTo>
                  <a:pt x="8159115" y="0"/>
                </a:lnTo>
                <a:lnTo>
                  <a:pt x="8159115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968375"/>
                </a:lnTo>
                <a:lnTo>
                  <a:pt x="4762" y="968375"/>
                </a:lnTo>
                <a:lnTo>
                  <a:pt x="9525" y="973137"/>
                </a:lnTo>
                <a:lnTo>
                  <a:pt x="8159115" y="973137"/>
                </a:lnTo>
                <a:lnTo>
                  <a:pt x="8159115" y="977900"/>
                </a:lnTo>
                <a:close/>
              </a:path>
              <a:path w="8159115" h="97790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8159115" h="977900">
                <a:moveTo>
                  <a:pt x="8149590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8149590" y="4762"/>
                </a:lnTo>
                <a:lnTo>
                  <a:pt x="8149590" y="9525"/>
                </a:lnTo>
                <a:close/>
              </a:path>
              <a:path w="8159115" h="977900">
                <a:moveTo>
                  <a:pt x="8149590" y="973137"/>
                </a:moveTo>
                <a:lnTo>
                  <a:pt x="8149590" y="4762"/>
                </a:lnTo>
                <a:lnTo>
                  <a:pt x="8154352" y="9525"/>
                </a:lnTo>
                <a:lnTo>
                  <a:pt x="8159115" y="9525"/>
                </a:lnTo>
                <a:lnTo>
                  <a:pt x="8159115" y="968375"/>
                </a:lnTo>
                <a:lnTo>
                  <a:pt x="8154352" y="968375"/>
                </a:lnTo>
                <a:lnTo>
                  <a:pt x="8149590" y="973137"/>
                </a:lnTo>
                <a:close/>
              </a:path>
              <a:path w="8159115" h="977900">
                <a:moveTo>
                  <a:pt x="8159115" y="9525"/>
                </a:moveTo>
                <a:lnTo>
                  <a:pt x="8154352" y="9525"/>
                </a:lnTo>
                <a:lnTo>
                  <a:pt x="8149590" y="4762"/>
                </a:lnTo>
                <a:lnTo>
                  <a:pt x="8159115" y="4762"/>
                </a:lnTo>
                <a:lnTo>
                  <a:pt x="8159115" y="9525"/>
                </a:lnTo>
                <a:close/>
              </a:path>
              <a:path w="8159115" h="977900">
                <a:moveTo>
                  <a:pt x="9525" y="973137"/>
                </a:moveTo>
                <a:lnTo>
                  <a:pt x="4762" y="968375"/>
                </a:lnTo>
                <a:lnTo>
                  <a:pt x="9525" y="968375"/>
                </a:lnTo>
                <a:lnTo>
                  <a:pt x="9525" y="973137"/>
                </a:lnTo>
                <a:close/>
              </a:path>
              <a:path w="8159115" h="977900">
                <a:moveTo>
                  <a:pt x="8149590" y="973137"/>
                </a:moveTo>
                <a:lnTo>
                  <a:pt x="9525" y="973137"/>
                </a:lnTo>
                <a:lnTo>
                  <a:pt x="9525" y="968375"/>
                </a:lnTo>
                <a:lnTo>
                  <a:pt x="8149590" y="968375"/>
                </a:lnTo>
                <a:lnTo>
                  <a:pt x="8149590" y="973137"/>
                </a:lnTo>
                <a:close/>
              </a:path>
              <a:path w="8159115" h="977900">
                <a:moveTo>
                  <a:pt x="8159115" y="973137"/>
                </a:moveTo>
                <a:lnTo>
                  <a:pt x="8149590" y="973137"/>
                </a:lnTo>
                <a:lnTo>
                  <a:pt x="8154352" y="968375"/>
                </a:lnTo>
                <a:lnTo>
                  <a:pt x="8159115" y="968375"/>
                </a:lnTo>
                <a:lnTo>
                  <a:pt x="8159115" y="9731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10460" y="4745923"/>
            <a:ext cx="7950200" cy="791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8000"/>
              </a:lnSpc>
            </a:pP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该项目采用</a:t>
            </a:r>
            <a:r>
              <a:rPr sz="1600" spc="-39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Calibri" panose="020F0502020204030204"/>
                <a:cs typeface="Calibri" panose="020F0502020204030204"/>
              </a:rPr>
              <a:t>Out</a:t>
            </a:r>
            <a:r>
              <a:rPr sz="16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1600" spc="-5" dirty="0">
                <a:latin typeface="Calibri" panose="020F0502020204030204"/>
                <a:cs typeface="Calibri" panose="020F0502020204030204"/>
              </a:rPr>
              <a:t>Queue</a:t>
            </a:r>
            <a:r>
              <a:rPr sz="1600" spc="60" dirty="0">
                <a:latin typeface="Calibri" panose="020F0502020204030204"/>
                <a:cs typeface="Calibri" panose="020F0502020204030204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格式，将初始胶径数据输入路径圆角优化模块，路径优化完成后输 </a:t>
            </a:r>
            <a:r>
              <a:rPr sz="1600" spc="-7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入速度优化模块，最终输出优化后的路径；该功能的应用很好的处理圆角、弧线等路径以 </a:t>
            </a:r>
            <a:r>
              <a:rPr sz="1600" spc="-6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及拐角速度优化。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0927" y="2001011"/>
            <a:ext cx="7222235" cy="23881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99466" y="2518092"/>
            <a:ext cx="796831" cy="170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55435" y="2805747"/>
            <a:ext cx="940317" cy="196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ts val="2380"/>
              </a:lnSpc>
            </a:pPr>
            <a:r>
              <a:rPr b="0" dirty="0">
                <a:latin typeface="黑体" panose="02010609060101010101" charset="-122"/>
                <a:cs typeface="黑体" panose="02010609060101010101" charset="-122"/>
              </a:rPr>
              <a:t>四</a:t>
            </a:r>
            <a:r>
              <a:rPr b="0" spc="-1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b="0" dirty="0">
                <a:latin typeface="黑体" panose="02010609060101010101" charset="-122"/>
                <a:cs typeface="黑体" panose="02010609060101010101" charset="-122"/>
              </a:rPr>
              <a:t>运动</a:t>
            </a:r>
            <a:r>
              <a:rPr b="0" spc="-10" dirty="0">
                <a:latin typeface="黑体" panose="02010609060101010101" charset="-122"/>
                <a:cs typeface="黑体" panose="02010609060101010101" charset="-122"/>
              </a:rPr>
              <a:t>控</a:t>
            </a:r>
            <a:r>
              <a:rPr b="0" spc="5" dirty="0">
                <a:latin typeface="黑体" panose="02010609060101010101" charset="-122"/>
                <a:cs typeface="黑体" panose="02010609060101010101" charset="-122"/>
              </a:rPr>
              <a:t>制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3100" y="1085722"/>
            <a:ext cx="550608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spc="-5" dirty="0">
                <a:latin typeface="黑体" panose="02010609060101010101" charset="-122"/>
                <a:cs typeface="黑体" panose="02010609060101010101" charset="-122"/>
              </a:rPr>
              <a:t>点胶运动控制基于</a:t>
            </a:r>
            <a:r>
              <a:rPr sz="1800" spc="-47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Codesys</a:t>
            </a:r>
            <a:r>
              <a:rPr sz="1800" spc="-48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的</a:t>
            </a:r>
            <a:r>
              <a:rPr sz="1800" spc="-47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CNC</a:t>
            </a:r>
            <a:r>
              <a:rPr sz="1800" spc="-48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插补运动控制模块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87257" y="5185092"/>
            <a:ext cx="8114030" cy="754380"/>
          </a:xfrm>
          <a:custGeom>
            <a:avLst/>
            <a:gdLst/>
            <a:ahLst/>
            <a:cxnLst/>
            <a:rect l="l" t="t" r="r" b="b"/>
            <a:pathLst>
              <a:path w="8114030" h="754379">
                <a:moveTo>
                  <a:pt x="8114030" y="754380"/>
                </a:moveTo>
                <a:lnTo>
                  <a:pt x="0" y="754380"/>
                </a:lnTo>
                <a:lnTo>
                  <a:pt x="0" y="0"/>
                </a:lnTo>
                <a:lnTo>
                  <a:pt x="8114030" y="0"/>
                </a:lnTo>
                <a:lnTo>
                  <a:pt x="8114030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744855"/>
                </a:lnTo>
                <a:lnTo>
                  <a:pt x="4762" y="744855"/>
                </a:lnTo>
                <a:lnTo>
                  <a:pt x="9525" y="749617"/>
                </a:lnTo>
                <a:lnTo>
                  <a:pt x="8114030" y="749617"/>
                </a:lnTo>
                <a:lnTo>
                  <a:pt x="8114030" y="754380"/>
                </a:lnTo>
                <a:close/>
              </a:path>
              <a:path w="8114030" h="754379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8114030" h="754379">
                <a:moveTo>
                  <a:pt x="8104505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8104505" y="4762"/>
                </a:lnTo>
                <a:lnTo>
                  <a:pt x="8104505" y="9525"/>
                </a:lnTo>
                <a:close/>
              </a:path>
              <a:path w="8114030" h="754379">
                <a:moveTo>
                  <a:pt x="8104505" y="749617"/>
                </a:moveTo>
                <a:lnTo>
                  <a:pt x="8104505" y="4762"/>
                </a:lnTo>
                <a:lnTo>
                  <a:pt x="8109267" y="9525"/>
                </a:lnTo>
                <a:lnTo>
                  <a:pt x="8114030" y="9525"/>
                </a:lnTo>
                <a:lnTo>
                  <a:pt x="8114030" y="744855"/>
                </a:lnTo>
                <a:lnTo>
                  <a:pt x="8109267" y="744855"/>
                </a:lnTo>
                <a:lnTo>
                  <a:pt x="8104505" y="749617"/>
                </a:lnTo>
                <a:close/>
              </a:path>
              <a:path w="8114030" h="754379">
                <a:moveTo>
                  <a:pt x="8114030" y="9525"/>
                </a:moveTo>
                <a:lnTo>
                  <a:pt x="8109267" y="9525"/>
                </a:lnTo>
                <a:lnTo>
                  <a:pt x="8104505" y="4762"/>
                </a:lnTo>
                <a:lnTo>
                  <a:pt x="8114030" y="4762"/>
                </a:lnTo>
                <a:lnTo>
                  <a:pt x="8114030" y="9525"/>
                </a:lnTo>
                <a:close/>
              </a:path>
              <a:path w="8114030" h="754379">
                <a:moveTo>
                  <a:pt x="9525" y="749617"/>
                </a:moveTo>
                <a:lnTo>
                  <a:pt x="4762" y="744855"/>
                </a:lnTo>
                <a:lnTo>
                  <a:pt x="9525" y="744855"/>
                </a:lnTo>
                <a:lnTo>
                  <a:pt x="9525" y="749617"/>
                </a:lnTo>
                <a:close/>
              </a:path>
              <a:path w="8114030" h="754379">
                <a:moveTo>
                  <a:pt x="8104505" y="749617"/>
                </a:moveTo>
                <a:lnTo>
                  <a:pt x="9525" y="749617"/>
                </a:lnTo>
                <a:lnTo>
                  <a:pt x="9525" y="744855"/>
                </a:lnTo>
                <a:lnTo>
                  <a:pt x="8104505" y="744855"/>
                </a:lnTo>
                <a:lnTo>
                  <a:pt x="8104505" y="749617"/>
                </a:lnTo>
                <a:close/>
              </a:path>
              <a:path w="8114030" h="754379">
                <a:moveTo>
                  <a:pt x="8114030" y="749617"/>
                </a:moveTo>
                <a:lnTo>
                  <a:pt x="8104505" y="749617"/>
                </a:lnTo>
                <a:lnTo>
                  <a:pt x="8109267" y="744855"/>
                </a:lnTo>
                <a:lnTo>
                  <a:pt x="8114030" y="744855"/>
                </a:lnTo>
                <a:lnTo>
                  <a:pt x="8114030" y="749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76348" y="5222923"/>
            <a:ext cx="7741284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000"/>
              </a:lnSpc>
            </a:pP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优化后</a:t>
            </a:r>
            <a:r>
              <a:rPr sz="1600" spc="-4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Calibri" panose="020F0502020204030204"/>
                <a:cs typeface="Calibri" panose="020F0502020204030204"/>
              </a:rPr>
              <a:t>Out</a:t>
            </a:r>
            <a:r>
              <a:rPr sz="16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1600" spc="-5" dirty="0">
                <a:latin typeface="Calibri" panose="020F0502020204030204"/>
                <a:cs typeface="Calibri" panose="020F0502020204030204"/>
              </a:rPr>
              <a:t>Queue</a:t>
            </a:r>
            <a:r>
              <a:rPr sz="1600" spc="60" dirty="0">
                <a:latin typeface="Calibri" panose="020F0502020204030204"/>
                <a:cs typeface="Calibri" panose="020F0502020204030204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格式数据，输入给插补器，经过插补运算后通过坐标变换，将数据给 </a:t>
            </a:r>
            <a:r>
              <a:rPr sz="1600" spc="-7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到轴控制块，从而控制轴相互配合做插补运动。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33955" y="1563624"/>
            <a:ext cx="7342632" cy="3520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80"/>
              </a:lnSpc>
            </a:pPr>
            <a:r>
              <a:rPr spc="-5" dirty="0"/>
              <a:t>五、Cycle Time</a:t>
            </a:r>
            <a:r>
              <a:rPr spc="-65" dirty="0"/>
              <a:t> </a:t>
            </a:r>
            <a:r>
              <a:rPr spc="-10" dirty="0"/>
              <a:t>分析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700" y="1029334"/>
            <a:ext cx="197485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spc="-944" dirty="0">
                <a:latin typeface="Wingdings" panose="05000000000000000000"/>
                <a:cs typeface="Wingdings" panose="05000000000000000000"/>
              </a:rPr>
              <a:t></a:t>
            </a:r>
            <a:r>
              <a:rPr sz="1800" b="1" spc="-5" dirty="0">
                <a:latin typeface="黑体" panose="02010609060101010101" charset="-122"/>
                <a:cs typeface="黑体" panose="02010609060101010101" charset="-122"/>
              </a:rPr>
              <a:t>机构流程说明：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21410" y="2165350"/>
            <a:ext cx="15240" cy="130810"/>
          </a:xfrm>
          <a:custGeom>
            <a:avLst/>
            <a:gdLst/>
            <a:ahLst/>
            <a:cxnLst/>
            <a:rect l="l" t="t" r="r" b="b"/>
            <a:pathLst>
              <a:path w="15240" h="130810">
                <a:moveTo>
                  <a:pt x="0" y="130810"/>
                </a:moveTo>
                <a:lnTo>
                  <a:pt x="0" y="0"/>
                </a:lnTo>
                <a:lnTo>
                  <a:pt x="15240" y="15239"/>
                </a:lnTo>
                <a:lnTo>
                  <a:pt x="12700" y="15239"/>
                </a:lnTo>
                <a:lnTo>
                  <a:pt x="1905" y="19685"/>
                </a:lnTo>
                <a:lnTo>
                  <a:pt x="12700" y="30480"/>
                </a:lnTo>
                <a:lnTo>
                  <a:pt x="12700" y="124460"/>
                </a:lnTo>
                <a:lnTo>
                  <a:pt x="6350" y="124460"/>
                </a:lnTo>
                <a:lnTo>
                  <a:pt x="0" y="13081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23314" y="2180589"/>
            <a:ext cx="10795" cy="15240"/>
          </a:xfrm>
          <a:custGeom>
            <a:avLst/>
            <a:gdLst/>
            <a:ahLst/>
            <a:cxnLst/>
            <a:rect l="l" t="t" r="r" b="b"/>
            <a:pathLst>
              <a:path w="10794" h="15239">
                <a:moveTo>
                  <a:pt x="10794" y="15240"/>
                </a:moveTo>
                <a:lnTo>
                  <a:pt x="0" y="4445"/>
                </a:lnTo>
                <a:lnTo>
                  <a:pt x="10794" y="0"/>
                </a:lnTo>
                <a:lnTo>
                  <a:pt x="10794" y="1524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4110" y="2180589"/>
            <a:ext cx="229235" cy="231140"/>
          </a:xfrm>
          <a:custGeom>
            <a:avLst/>
            <a:gdLst/>
            <a:ahLst/>
            <a:cxnLst/>
            <a:rect l="l" t="t" r="r" b="b"/>
            <a:pathLst>
              <a:path w="229234" h="231139">
                <a:moveTo>
                  <a:pt x="215265" y="231140"/>
                </a:moveTo>
                <a:lnTo>
                  <a:pt x="0" y="15240"/>
                </a:lnTo>
                <a:lnTo>
                  <a:pt x="0" y="0"/>
                </a:lnTo>
                <a:lnTo>
                  <a:pt x="2540" y="0"/>
                </a:lnTo>
                <a:lnTo>
                  <a:pt x="229234" y="226695"/>
                </a:lnTo>
                <a:lnTo>
                  <a:pt x="219709" y="226695"/>
                </a:lnTo>
                <a:lnTo>
                  <a:pt x="215265" y="23114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4970" y="2289810"/>
            <a:ext cx="726440" cy="243840"/>
          </a:xfrm>
          <a:custGeom>
            <a:avLst/>
            <a:gdLst/>
            <a:ahLst/>
            <a:cxnLst/>
            <a:rect l="l" t="t" r="r" b="b"/>
            <a:pathLst>
              <a:path w="726440" h="243839">
                <a:moveTo>
                  <a:pt x="726440" y="243839"/>
                </a:moveTo>
                <a:lnTo>
                  <a:pt x="0" y="243839"/>
                </a:lnTo>
                <a:lnTo>
                  <a:pt x="0" y="0"/>
                </a:lnTo>
                <a:lnTo>
                  <a:pt x="726440" y="0"/>
                </a:lnTo>
                <a:lnTo>
                  <a:pt x="726440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31139"/>
                </a:lnTo>
                <a:lnTo>
                  <a:pt x="6350" y="231139"/>
                </a:lnTo>
                <a:lnTo>
                  <a:pt x="12700" y="237489"/>
                </a:lnTo>
                <a:lnTo>
                  <a:pt x="726440" y="237489"/>
                </a:lnTo>
                <a:lnTo>
                  <a:pt x="726440" y="24383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7669" y="2296160"/>
            <a:ext cx="726440" cy="0"/>
          </a:xfrm>
          <a:custGeom>
            <a:avLst/>
            <a:gdLst/>
            <a:ahLst/>
            <a:cxnLst/>
            <a:rect l="l" t="t" r="r" b="b"/>
            <a:pathLst>
              <a:path w="726440">
                <a:moveTo>
                  <a:pt x="0" y="0"/>
                </a:moveTo>
                <a:lnTo>
                  <a:pt x="726440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1320" y="22961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635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9375" y="2407285"/>
            <a:ext cx="4445" cy="8890"/>
          </a:xfrm>
          <a:custGeom>
            <a:avLst/>
            <a:gdLst/>
            <a:ahLst/>
            <a:cxnLst/>
            <a:rect l="l" t="t" r="r" b="b"/>
            <a:pathLst>
              <a:path w="4444" h="8889">
                <a:moveTo>
                  <a:pt x="4444" y="8889"/>
                </a:moveTo>
                <a:lnTo>
                  <a:pt x="0" y="4444"/>
                </a:lnTo>
                <a:lnTo>
                  <a:pt x="4444" y="0"/>
                </a:lnTo>
                <a:lnTo>
                  <a:pt x="4444" y="888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3819" y="2407285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9525" y="8889"/>
                </a:moveTo>
                <a:lnTo>
                  <a:pt x="0" y="8889"/>
                </a:lnTo>
                <a:lnTo>
                  <a:pt x="0" y="0"/>
                </a:lnTo>
                <a:lnTo>
                  <a:pt x="9525" y="0"/>
                </a:lnTo>
                <a:lnTo>
                  <a:pt x="13970" y="4444"/>
                </a:lnTo>
                <a:lnTo>
                  <a:pt x="9525" y="888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4110" y="2411729"/>
            <a:ext cx="229235" cy="231140"/>
          </a:xfrm>
          <a:custGeom>
            <a:avLst/>
            <a:gdLst/>
            <a:ahLst/>
            <a:cxnLst/>
            <a:rect l="l" t="t" r="r" b="b"/>
            <a:pathLst>
              <a:path w="229234" h="231139">
                <a:moveTo>
                  <a:pt x="2540" y="231140"/>
                </a:moveTo>
                <a:lnTo>
                  <a:pt x="0" y="231140"/>
                </a:lnTo>
                <a:lnTo>
                  <a:pt x="0" y="215265"/>
                </a:lnTo>
                <a:lnTo>
                  <a:pt x="215265" y="0"/>
                </a:lnTo>
                <a:lnTo>
                  <a:pt x="219709" y="4445"/>
                </a:lnTo>
                <a:lnTo>
                  <a:pt x="229234" y="4445"/>
                </a:lnTo>
                <a:lnTo>
                  <a:pt x="2540" y="23114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1320" y="25209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7669" y="2527300"/>
            <a:ext cx="726440" cy="0"/>
          </a:xfrm>
          <a:custGeom>
            <a:avLst/>
            <a:gdLst/>
            <a:ahLst/>
            <a:cxnLst/>
            <a:rect l="l" t="t" r="r" b="b"/>
            <a:pathLst>
              <a:path w="726440">
                <a:moveTo>
                  <a:pt x="0" y="0"/>
                </a:moveTo>
                <a:lnTo>
                  <a:pt x="726440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1410" y="2527300"/>
            <a:ext cx="15240" cy="130810"/>
          </a:xfrm>
          <a:custGeom>
            <a:avLst/>
            <a:gdLst/>
            <a:ahLst/>
            <a:cxnLst/>
            <a:rect l="l" t="t" r="r" b="b"/>
            <a:pathLst>
              <a:path w="15240" h="130810">
                <a:moveTo>
                  <a:pt x="0" y="130810"/>
                </a:moveTo>
                <a:lnTo>
                  <a:pt x="0" y="0"/>
                </a:lnTo>
                <a:lnTo>
                  <a:pt x="6350" y="6350"/>
                </a:lnTo>
                <a:lnTo>
                  <a:pt x="12700" y="6350"/>
                </a:lnTo>
                <a:lnTo>
                  <a:pt x="12700" y="99694"/>
                </a:lnTo>
                <a:lnTo>
                  <a:pt x="1905" y="111125"/>
                </a:lnTo>
                <a:lnTo>
                  <a:pt x="12700" y="115569"/>
                </a:lnTo>
                <a:lnTo>
                  <a:pt x="15240" y="115569"/>
                </a:lnTo>
                <a:lnTo>
                  <a:pt x="0" y="13081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23314" y="2626995"/>
            <a:ext cx="10795" cy="15875"/>
          </a:xfrm>
          <a:custGeom>
            <a:avLst/>
            <a:gdLst/>
            <a:ahLst/>
            <a:cxnLst/>
            <a:rect l="l" t="t" r="r" b="b"/>
            <a:pathLst>
              <a:path w="10794" h="15875">
                <a:moveTo>
                  <a:pt x="10794" y="15874"/>
                </a:moveTo>
                <a:lnTo>
                  <a:pt x="0" y="11429"/>
                </a:lnTo>
                <a:lnTo>
                  <a:pt x="10794" y="0"/>
                </a:lnTo>
                <a:lnTo>
                  <a:pt x="10794" y="15874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15796" y="1681479"/>
            <a:ext cx="1979676" cy="1462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88509" y="2165350"/>
            <a:ext cx="15240" cy="130810"/>
          </a:xfrm>
          <a:custGeom>
            <a:avLst/>
            <a:gdLst/>
            <a:ahLst/>
            <a:cxnLst/>
            <a:rect l="l" t="t" r="r" b="b"/>
            <a:pathLst>
              <a:path w="15239" h="130810">
                <a:moveTo>
                  <a:pt x="0" y="130810"/>
                </a:moveTo>
                <a:lnTo>
                  <a:pt x="0" y="0"/>
                </a:lnTo>
                <a:lnTo>
                  <a:pt x="15239" y="15239"/>
                </a:lnTo>
                <a:lnTo>
                  <a:pt x="12700" y="15239"/>
                </a:lnTo>
                <a:lnTo>
                  <a:pt x="1904" y="19685"/>
                </a:lnTo>
                <a:lnTo>
                  <a:pt x="12700" y="30480"/>
                </a:lnTo>
                <a:lnTo>
                  <a:pt x="12700" y="124460"/>
                </a:lnTo>
                <a:lnTo>
                  <a:pt x="6350" y="124460"/>
                </a:lnTo>
                <a:lnTo>
                  <a:pt x="0" y="13081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90415" y="2180589"/>
            <a:ext cx="10795" cy="15240"/>
          </a:xfrm>
          <a:custGeom>
            <a:avLst/>
            <a:gdLst/>
            <a:ahLst/>
            <a:cxnLst/>
            <a:rect l="l" t="t" r="r" b="b"/>
            <a:pathLst>
              <a:path w="10795" h="15239">
                <a:moveTo>
                  <a:pt x="10795" y="15240"/>
                </a:moveTo>
                <a:lnTo>
                  <a:pt x="0" y="4445"/>
                </a:lnTo>
                <a:lnTo>
                  <a:pt x="10795" y="0"/>
                </a:lnTo>
                <a:lnTo>
                  <a:pt x="10795" y="1524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01209" y="2180589"/>
            <a:ext cx="229235" cy="231140"/>
          </a:xfrm>
          <a:custGeom>
            <a:avLst/>
            <a:gdLst/>
            <a:ahLst/>
            <a:cxnLst/>
            <a:rect l="l" t="t" r="r" b="b"/>
            <a:pathLst>
              <a:path w="229235" h="231139">
                <a:moveTo>
                  <a:pt x="215264" y="231140"/>
                </a:moveTo>
                <a:lnTo>
                  <a:pt x="0" y="15240"/>
                </a:lnTo>
                <a:lnTo>
                  <a:pt x="0" y="0"/>
                </a:lnTo>
                <a:lnTo>
                  <a:pt x="2539" y="0"/>
                </a:lnTo>
                <a:lnTo>
                  <a:pt x="229235" y="226695"/>
                </a:lnTo>
                <a:lnTo>
                  <a:pt x="219710" y="226695"/>
                </a:lnTo>
                <a:lnTo>
                  <a:pt x="215264" y="23114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62070" y="2289810"/>
            <a:ext cx="726440" cy="243840"/>
          </a:xfrm>
          <a:custGeom>
            <a:avLst/>
            <a:gdLst/>
            <a:ahLst/>
            <a:cxnLst/>
            <a:rect l="l" t="t" r="r" b="b"/>
            <a:pathLst>
              <a:path w="726439" h="243839">
                <a:moveTo>
                  <a:pt x="726439" y="243839"/>
                </a:moveTo>
                <a:lnTo>
                  <a:pt x="0" y="243839"/>
                </a:lnTo>
                <a:lnTo>
                  <a:pt x="0" y="0"/>
                </a:lnTo>
                <a:lnTo>
                  <a:pt x="726439" y="0"/>
                </a:lnTo>
                <a:lnTo>
                  <a:pt x="726439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31139"/>
                </a:lnTo>
                <a:lnTo>
                  <a:pt x="6350" y="231139"/>
                </a:lnTo>
                <a:lnTo>
                  <a:pt x="12700" y="237489"/>
                </a:lnTo>
                <a:lnTo>
                  <a:pt x="726439" y="237489"/>
                </a:lnTo>
                <a:lnTo>
                  <a:pt x="726439" y="24383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74770" y="2296160"/>
            <a:ext cx="726440" cy="0"/>
          </a:xfrm>
          <a:custGeom>
            <a:avLst/>
            <a:gdLst/>
            <a:ahLst/>
            <a:cxnLst/>
            <a:rect l="l" t="t" r="r" b="b"/>
            <a:pathLst>
              <a:path w="726439">
                <a:moveTo>
                  <a:pt x="0" y="0"/>
                </a:moveTo>
                <a:lnTo>
                  <a:pt x="726439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68420" y="22961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635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16475" y="2407285"/>
            <a:ext cx="4445" cy="8890"/>
          </a:xfrm>
          <a:custGeom>
            <a:avLst/>
            <a:gdLst/>
            <a:ahLst/>
            <a:cxnLst/>
            <a:rect l="l" t="t" r="r" b="b"/>
            <a:pathLst>
              <a:path w="4445" h="8889">
                <a:moveTo>
                  <a:pt x="4445" y="8889"/>
                </a:moveTo>
                <a:lnTo>
                  <a:pt x="0" y="4444"/>
                </a:lnTo>
                <a:lnTo>
                  <a:pt x="4445" y="0"/>
                </a:lnTo>
                <a:lnTo>
                  <a:pt x="4445" y="888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20920" y="2407285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70" h="8889">
                <a:moveTo>
                  <a:pt x="9525" y="8889"/>
                </a:moveTo>
                <a:lnTo>
                  <a:pt x="0" y="8889"/>
                </a:lnTo>
                <a:lnTo>
                  <a:pt x="0" y="0"/>
                </a:lnTo>
                <a:lnTo>
                  <a:pt x="9525" y="0"/>
                </a:lnTo>
                <a:lnTo>
                  <a:pt x="13969" y="4444"/>
                </a:lnTo>
                <a:lnTo>
                  <a:pt x="9525" y="888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01209" y="2411729"/>
            <a:ext cx="229235" cy="231140"/>
          </a:xfrm>
          <a:custGeom>
            <a:avLst/>
            <a:gdLst/>
            <a:ahLst/>
            <a:cxnLst/>
            <a:rect l="l" t="t" r="r" b="b"/>
            <a:pathLst>
              <a:path w="229235" h="231139">
                <a:moveTo>
                  <a:pt x="2539" y="231140"/>
                </a:moveTo>
                <a:lnTo>
                  <a:pt x="0" y="231140"/>
                </a:lnTo>
                <a:lnTo>
                  <a:pt x="0" y="215265"/>
                </a:lnTo>
                <a:lnTo>
                  <a:pt x="215264" y="0"/>
                </a:lnTo>
                <a:lnTo>
                  <a:pt x="219710" y="4445"/>
                </a:lnTo>
                <a:lnTo>
                  <a:pt x="229235" y="4445"/>
                </a:lnTo>
                <a:lnTo>
                  <a:pt x="2539" y="23114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68420" y="25209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74770" y="2527300"/>
            <a:ext cx="726440" cy="0"/>
          </a:xfrm>
          <a:custGeom>
            <a:avLst/>
            <a:gdLst/>
            <a:ahLst/>
            <a:cxnLst/>
            <a:rect l="l" t="t" r="r" b="b"/>
            <a:pathLst>
              <a:path w="726439">
                <a:moveTo>
                  <a:pt x="0" y="0"/>
                </a:moveTo>
                <a:lnTo>
                  <a:pt x="726439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88509" y="2527300"/>
            <a:ext cx="15240" cy="130810"/>
          </a:xfrm>
          <a:custGeom>
            <a:avLst/>
            <a:gdLst/>
            <a:ahLst/>
            <a:cxnLst/>
            <a:rect l="l" t="t" r="r" b="b"/>
            <a:pathLst>
              <a:path w="15239" h="130810">
                <a:moveTo>
                  <a:pt x="0" y="130810"/>
                </a:moveTo>
                <a:lnTo>
                  <a:pt x="0" y="0"/>
                </a:lnTo>
                <a:lnTo>
                  <a:pt x="6350" y="6350"/>
                </a:lnTo>
                <a:lnTo>
                  <a:pt x="12700" y="6350"/>
                </a:lnTo>
                <a:lnTo>
                  <a:pt x="12700" y="99694"/>
                </a:lnTo>
                <a:lnTo>
                  <a:pt x="1904" y="111125"/>
                </a:lnTo>
                <a:lnTo>
                  <a:pt x="12700" y="115569"/>
                </a:lnTo>
                <a:lnTo>
                  <a:pt x="15239" y="115569"/>
                </a:lnTo>
                <a:lnTo>
                  <a:pt x="0" y="13081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90415" y="2626995"/>
            <a:ext cx="10795" cy="15875"/>
          </a:xfrm>
          <a:custGeom>
            <a:avLst/>
            <a:gdLst/>
            <a:ahLst/>
            <a:cxnLst/>
            <a:rect l="l" t="t" r="r" b="b"/>
            <a:pathLst>
              <a:path w="10795" h="15875">
                <a:moveTo>
                  <a:pt x="10795" y="15874"/>
                </a:moveTo>
                <a:lnTo>
                  <a:pt x="0" y="11429"/>
                </a:lnTo>
                <a:lnTo>
                  <a:pt x="10795" y="0"/>
                </a:lnTo>
                <a:lnTo>
                  <a:pt x="10795" y="15874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81955" y="1706879"/>
            <a:ext cx="1816607" cy="1423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84159" y="2165350"/>
            <a:ext cx="15240" cy="130175"/>
          </a:xfrm>
          <a:custGeom>
            <a:avLst/>
            <a:gdLst/>
            <a:ahLst/>
            <a:cxnLst/>
            <a:rect l="l" t="t" r="r" b="b"/>
            <a:pathLst>
              <a:path w="15240" h="130175">
                <a:moveTo>
                  <a:pt x="0" y="130175"/>
                </a:moveTo>
                <a:lnTo>
                  <a:pt x="0" y="0"/>
                </a:lnTo>
                <a:lnTo>
                  <a:pt x="15240" y="15239"/>
                </a:lnTo>
                <a:lnTo>
                  <a:pt x="12700" y="15239"/>
                </a:lnTo>
                <a:lnTo>
                  <a:pt x="1270" y="19685"/>
                </a:lnTo>
                <a:lnTo>
                  <a:pt x="12700" y="30480"/>
                </a:lnTo>
                <a:lnTo>
                  <a:pt x="12700" y="123825"/>
                </a:lnTo>
                <a:lnTo>
                  <a:pt x="6350" y="123825"/>
                </a:lnTo>
                <a:lnTo>
                  <a:pt x="0" y="13017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85430" y="2180589"/>
            <a:ext cx="11430" cy="15240"/>
          </a:xfrm>
          <a:custGeom>
            <a:avLst/>
            <a:gdLst/>
            <a:ahLst/>
            <a:cxnLst/>
            <a:rect l="l" t="t" r="r" b="b"/>
            <a:pathLst>
              <a:path w="11429" h="15239">
                <a:moveTo>
                  <a:pt x="11429" y="15240"/>
                </a:moveTo>
                <a:lnTo>
                  <a:pt x="0" y="4445"/>
                </a:lnTo>
                <a:lnTo>
                  <a:pt x="11429" y="0"/>
                </a:lnTo>
                <a:lnTo>
                  <a:pt x="11429" y="1524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96859" y="2180589"/>
            <a:ext cx="227965" cy="230504"/>
          </a:xfrm>
          <a:custGeom>
            <a:avLst/>
            <a:gdLst/>
            <a:ahLst/>
            <a:cxnLst/>
            <a:rect l="l" t="t" r="r" b="b"/>
            <a:pathLst>
              <a:path w="227965" h="230505">
                <a:moveTo>
                  <a:pt x="214630" y="230505"/>
                </a:moveTo>
                <a:lnTo>
                  <a:pt x="0" y="15240"/>
                </a:lnTo>
                <a:lnTo>
                  <a:pt x="0" y="0"/>
                </a:lnTo>
                <a:lnTo>
                  <a:pt x="2540" y="0"/>
                </a:lnTo>
                <a:lnTo>
                  <a:pt x="227965" y="226060"/>
                </a:lnTo>
                <a:lnTo>
                  <a:pt x="219075" y="226060"/>
                </a:lnTo>
                <a:lnTo>
                  <a:pt x="214630" y="23050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55180" y="2289175"/>
            <a:ext cx="728980" cy="243204"/>
          </a:xfrm>
          <a:custGeom>
            <a:avLst/>
            <a:gdLst/>
            <a:ahLst/>
            <a:cxnLst/>
            <a:rect l="l" t="t" r="r" b="b"/>
            <a:pathLst>
              <a:path w="728979" h="243205">
                <a:moveTo>
                  <a:pt x="728979" y="243205"/>
                </a:moveTo>
                <a:lnTo>
                  <a:pt x="0" y="243205"/>
                </a:lnTo>
                <a:lnTo>
                  <a:pt x="0" y="0"/>
                </a:lnTo>
                <a:lnTo>
                  <a:pt x="728979" y="0"/>
                </a:lnTo>
                <a:lnTo>
                  <a:pt x="728979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30505"/>
                </a:lnTo>
                <a:lnTo>
                  <a:pt x="6350" y="230505"/>
                </a:lnTo>
                <a:lnTo>
                  <a:pt x="12700" y="236855"/>
                </a:lnTo>
                <a:lnTo>
                  <a:pt x="728979" y="236855"/>
                </a:lnTo>
                <a:lnTo>
                  <a:pt x="728979" y="24320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67880" y="2295525"/>
            <a:ext cx="728980" cy="0"/>
          </a:xfrm>
          <a:custGeom>
            <a:avLst/>
            <a:gdLst/>
            <a:ahLst/>
            <a:cxnLst/>
            <a:rect l="l" t="t" r="r" b="b"/>
            <a:pathLst>
              <a:path w="728979">
                <a:moveTo>
                  <a:pt x="0" y="0"/>
                </a:moveTo>
                <a:lnTo>
                  <a:pt x="728979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61530" y="229552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635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11490" y="2406650"/>
            <a:ext cx="4445" cy="8890"/>
          </a:xfrm>
          <a:custGeom>
            <a:avLst/>
            <a:gdLst/>
            <a:ahLst/>
            <a:cxnLst/>
            <a:rect l="l" t="t" r="r" b="b"/>
            <a:pathLst>
              <a:path w="4445" h="8889">
                <a:moveTo>
                  <a:pt x="4444" y="8889"/>
                </a:moveTo>
                <a:lnTo>
                  <a:pt x="0" y="4444"/>
                </a:lnTo>
                <a:lnTo>
                  <a:pt x="4444" y="0"/>
                </a:lnTo>
                <a:lnTo>
                  <a:pt x="4444" y="888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15934" y="2406650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89">
                <a:moveTo>
                  <a:pt x="8890" y="8889"/>
                </a:moveTo>
                <a:lnTo>
                  <a:pt x="0" y="8889"/>
                </a:lnTo>
                <a:lnTo>
                  <a:pt x="0" y="0"/>
                </a:lnTo>
                <a:lnTo>
                  <a:pt x="8890" y="0"/>
                </a:lnTo>
                <a:lnTo>
                  <a:pt x="13335" y="4444"/>
                </a:lnTo>
                <a:lnTo>
                  <a:pt x="8890" y="888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96859" y="2411095"/>
            <a:ext cx="227965" cy="229870"/>
          </a:xfrm>
          <a:custGeom>
            <a:avLst/>
            <a:gdLst/>
            <a:ahLst/>
            <a:cxnLst/>
            <a:rect l="l" t="t" r="r" b="b"/>
            <a:pathLst>
              <a:path w="227965" h="229869">
                <a:moveTo>
                  <a:pt x="2540" y="229869"/>
                </a:moveTo>
                <a:lnTo>
                  <a:pt x="0" y="229869"/>
                </a:lnTo>
                <a:lnTo>
                  <a:pt x="0" y="214629"/>
                </a:lnTo>
                <a:lnTo>
                  <a:pt x="214630" y="0"/>
                </a:lnTo>
                <a:lnTo>
                  <a:pt x="219075" y="4444"/>
                </a:lnTo>
                <a:lnTo>
                  <a:pt x="227965" y="4444"/>
                </a:lnTo>
                <a:lnTo>
                  <a:pt x="2540" y="22986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61530" y="25196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67880" y="2526029"/>
            <a:ext cx="728980" cy="0"/>
          </a:xfrm>
          <a:custGeom>
            <a:avLst/>
            <a:gdLst/>
            <a:ahLst/>
            <a:cxnLst/>
            <a:rect l="l" t="t" r="r" b="b"/>
            <a:pathLst>
              <a:path w="728979">
                <a:moveTo>
                  <a:pt x="0" y="0"/>
                </a:moveTo>
                <a:lnTo>
                  <a:pt x="728979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84159" y="2526029"/>
            <a:ext cx="15240" cy="130175"/>
          </a:xfrm>
          <a:custGeom>
            <a:avLst/>
            <a:gdLst/>
            <a:ahLst/>
            <a:cxnLst/>
            <a:rect l="l" t="t" r="r" b="b"/>
            <a:pathLst>
              <a:path w="15240" h="130175">
                <a:moveTo>
                  <a:pt x="0" y="130175"/>
                </a:moveTo>
                <a:lnTo>
                  <a:pt x="0" y="0"/>
                </a:lnTo>
                <a:lnTo>
                  <a:pt x="6350" y="6350"/>
                </a:lnTo>
                <a:lnTo>
                  <a:pt x="12700" y="6350"/>
                </a:lnTo>
                <a:lnTo>
                  <a:pt x="12700" y="99695"/>
                </a:lnTo>
                <a:lnTo>
                  <a:pt x="1270" y="110490"/>
                </a:lnTo>
                <a:lnTo>
                  <a:pt x="12700" y="114935"/>
                </a:lnTo>
                <a:lnTo>
                  <a:pt x="15240" y="114935"/>
                </a:lnTo>
                <a:lnTo>
                  <a:pt x="0" y="13017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85430" y="2625725"/>
            <a:ext cx="11430" cy="15240"/>
          </a:xfrm>
          <a:custGeom>
            <a:avLst/>
            <a:gdLst/>
            <a:ahLst/>
            <a:cxnLst/>
            <a:rect l="l" t="t" r="r" b="b"/>
            <a:pathLst>
              <a:path w="11429" h="15239">
                <a:moveTo>
                  <a:pt x="11429" y="15239"/>
                </a:moveTo>
                <a:lnTo>
                  <a:pt x="0" y="10794"/>
                </a:lnTo>
                <a:lnTo>
                  <a:pt x="11429" y="0"/>
                </a:lnTo>
                <a:lnTo>
                  <a:pt x="11429" y="1523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296656" y="1681479"/>
            <a:ext cx="2647188" cy="15067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91029" y="3254375"/>
            <a:ext cx="1147445" cy="581660"/>
          </a:xfrm>
          <a:custGeom>
            <a:avLst/>
            <a:gdLst/>
            <a:ahLst/>
            <a:cxnLst/>
            <a:rect l="l" t="t" r="r" b="b"/>
            <a:pathLst>
              <a:path w="1147445" h="581660">
                <a:moveTo>
                  <a:pt x="1117600" y="581660"/>
                </a:moveTo>
                <a:lnTo>
                  <a:pt x="81280" y="581660"/>
                </a:lnTo>
                <a:lnTo>
                  <a:pt x="66675" y="577850"/>
                </a:lnTo>
                <a:lnTo>
                  <a:pt x="62230" y="575310"/>
                </a:lnTo>
                <a:lnTo>
                  <a:pt x="57150" y="574039"/>
                </a:lnTo>
                <a:lnTo>
                  <a:pt x="36830" y="560070"/>
                </a:lnTo>
                <a:lnTo>
                  <a:pt x="33019" y="557529"/>
                </a:lnTo>
                <a:lnTo>
                  <a:pt x="10159" y="525779"/>
                </a:lnTo>
                <a:lnTo>
                  <a:pt x="7619" y="521970"/>
                </a:lnTo>
                <a:lnTo>
                  <a:pt x="6350" y="516889"/>
                </a:lnTo>
                <a:lnTo>
                  <a:pt x="4444" y="511810"/>
                </a:lnTo>
                <a:lnTo>
                  <a:pt x="3175" y="506729"/>
                </a:lnTo>
                <a:lnTo>
                  <a:pt x="1905" y="502920"/>
                </a:lnTo>
                <a:lnTo>
                  <a:pt x="0" y="487679"/>
                </a:lnTo>
                <a:lnTo>
                  <a:pt x="0" y="95250"/>
                </a:lnTo>
                <a:lnTo>
                  <a:pt x="4444" y="71120"/>
                </a:lnTo>
                <a:lnTo>
                  <a:pt x="6350" y="66039"/>
                </a:lnTo>
                <a:lnTo>
                  <a:pt x="7619" y="60960"/>
                </a:lnTo>
                <a:lnTo>
                  <a:pt x="10159" y="57150"/>
                </a:lnTo>
                <a:lnTo>
                  <a:pt x="12064" y="52070"/>
                </a:lnTo>
                <a:lnTo>
                  <a:pt x="36830" y="22860"/>
                </a:lnTo>
                <a:lnTo>
                  <a:pt x="40639" y="19050"/>
                </a:lnTo>
                <a:lnTo>
                  <a:pt x="62230" y="7620"/>
                </a:lnTo>
                <a:lnTo>
                  <a:pt x="66675" y="5079"/>
                </a:lnTo>
                <a:lnTo>
                  <a:pt x="71119" y="3810"/>
                </a:lnTo>
                <a:lnTo>
                  <a:pt x="85725" y="0"/>
                </a:lnTo>
                <a:lnTo>
                  <a:pt x="1112520" y="0"/>
                </a:lnTo>
                <a:lnTo>
                  <a:pt x="1127125" y="3810"/>
                </a:lnTo>
                <a:lnTo>
                  <a:pt x="1132205" y="5079"/>
                </a:lnTo>
                <a:lnTo>
                  <a:pt x="1136650" y="7620"/>
                </a:lnTo>
                <a:lnTo>
                  <a:pt x="1141095" y="8889"/>
                </a:lnTo>
                <a:lnTo>
                  <a:pt x="1145539" y="11429"/>
                </a:lnTo>
                <a:lnTo>
                  <a:pt x="97155" y="11429"/>
                </a:lnTo>
                <a:lnTo>
                  <a:pt x="92075" y="12700"/>
                </a:lnTo>
                <a:lnTo>
                  <a:pt x="88264" y="12700"/>
                </a:lnTo>
                <a:lnTo>
                  <a:pt x="83184" y="13970"/>
                </a:lnTo>
                <a:lnTo>
                  <a:pt x="83819" y="13970"/>
                </a:lnTo>
                <a:lnTo>
                  <a:pt x="70484" y="17779"/>
                </a:lnTo>
                <a:lnTo>
                  <a:pt x="71119" y="17779"/>
                </a:lnTo>
                <a:lnTo>
                  <a:pt x="66675" y="19050"/>
                </a:lnTo>
                <a:lnTo>
                  <a:pt x="67309" y="19050"/>
                </a:lnTo>
                <a:lnTo>
                  <a:pt x="62864" y="20320"/>
                </a:lnTo>
                <a:lnTo>
                  <a:pt x="57150" y="24129"/>
                </a:lnTo>
                <a:lnTo>
                  <a:pt x="55244" y="24129"/>
                </a:lnTo>
                <a:lnTo>
                  <a:pt x="51434" y="26670"/>
                </a:lnTo>
                <a:lnTo>
                  <a:pt x="52069" y="26670"/>
                </a:lnTo>
                <a:lnTo>
                  <a:pt x="48259" y="29210"/>
                </a:lnTo>
                <a:lnTo>
                  <a:pt x="45084" y="31750"/>
                </a:lnTo>
                <a:lnTo>
                  <a:pt x="41909" y="35560"/>
                </a:lnTo>
                <a:lnTo>
                  <a:pt x="35559" y="40639"/>
                </a:lnTo>
                <a:lnTo>
                  <a:pt x="33019" y="44450"/>
                </a:lnTo>
                <a:lnTo>
                  <a:pt x="31114" y="46989"/>
                </a:lnTo>
                <a:lnTo>
                  <a:pt x="30480" y="46989"/>
                </a:lnTo>
                <a:lnTo>
                  <a:pt x="25400" y="54610"/>
                </a:lnTo>
                <a:lnTo>
                  <a:pt x="17780" y="69850"/>
                </a:lnTo>
                <a:lnTo>
                  <a:pt x="17144" y="73660"/>
                </a:lnTo>
                <a:lnTo>
                  <a:pt x="16509" y="73660"/>
                </a:lnTo>
                <a:lnTo>
                  <a:pt x="15239" y="78739"/>
                </a:lnTo>
                <a:lnTo>
                  <a:pt x="14605" y="82550"/>
                </a:lnTo>
                <a:lnTo>
                  <a:pt x="13334" y="87629"/>
                </a:lnTo>
                <a:lnTo>
                  <a:pt x="13334" y="91439"/>
                </a:lnTo>
                <a:lnTo>
                  <a:pt x="12700" y="95250"/>
                </a:lnTo>
                <a:lnTo>
                  <a:pt x="12700" y="486410"/>
                </a:lnTo>
                <a:lnTo>
                  <a:pt x="13334" y="491489"/>
                </a:lnTo>
                <a:lnTo>
                  <a:pt x="13334" y="495300"/>
                </a:lnTo>
                <a:lnTo>
                  <a:pt x="14605" y="500379"/>
                </a:lnTo>
                <a:lnTo>
                  <a:pt x="15239" y="504189"/>
                </a:lnTo>
                <a:lnTo>
                  <a:pt x="16509" y="508000"/>
                </a:lnTo>
                <a:lnTo>
                  <a:pt x="17780" y="513079"/>
                </a:lnTo>
                <a:lnTo>
                  <a:pt x="18414" y="513079"/>
                </a:lnTo>
                <a:lnTo>
                  <a:pt x="19684" y="516889"/>
                </a:lnTo>
                <a:lnTo>
                  <a:pt x="25400" y="528320"/>
                </a:lnTo>
                <a:lnTo>
                  <a:pt x="27939" y="532129"/>
                </a:lnTo>
                <a:lnTo>
                  <a:pt x="28575" y="532129"/>
                </a:lnTo>
                <a:lnTo>
                  <a:pt x="30480" y="534670"/>
                </a:lnTo>
                <a:lnTo>
                  <a:pt x="35559" y="542289"/>
                </a:lnTo>
                <a:lnTo>
                  <a:pt x="36830" y="542289"/>
                </a:lnTo>
                <a:lnTo>
                  <a:pt x="38734" y="544829"/>
                </a:lnTo>
                <a:lnTo>
                  <a:pt x="45084" y="549910"/>
                </a:lnTo>
                <a:lnTo>
                  <a:pt x="48259" y="553720"/>
                </a:lnTo>
                <a:lnTo>
                  <a:pt x="49530" y="553720"/>
                </a:lnTo>
                <a:lnTo>
                  <a:pt x="52069" y="556260"/>
                </a:lnTo>
                <a:lnTo>
                  <a:pt x="53339" y="556260"/>
                </a:lnTo>
                <a:lnTo>
                  <a:pt x="62864" y="562610"/>
                </a:lnTo>
                <a:lnTo>
                  <a:pt x="64769" y="562610"/>
                </a:lnTo>
                <a:lnTo>
                  <a:pt x="67309" y="563879"/>
                </a:lnTo>
                <a:lnTo>
                  <a:pt x="66675" y="563879"/>
                </a:lnTo>
                <a:lnTo>
                  <a:pt x="71119" y="565150"/>
                </a:lnTo>
                <a:lnTo>
                  <a:pt x="70484" y="565150"/>
                </a:lnTo>
                <a:lnTo>
                  <a:pt x="83819" y="568960"/>
                </a:lnTo>
                <a:lnTo>
                  <a:pt x="83184" y="568960"/>
                </a:lnTo>
                <a:lnTo>
                  <a:pt x="88264" y="570229"/>
                </a:lnTo>
                <a:lnTo>
                  <a:pt x="1147445" y="570229"/>
                </a:lnTo>
                <a:lnTo>
                  <a:pt x="1145539" y="571500"/>
                </a:lnTo>
                <a:lnTo>
                  <a:pt x="1141095" y="574039"/>
                </a:lnTo>
                <a:lnTo>
                  <a:pt x="1136650" y="575310"/>
                </a:lnTo>
                <a:lnTo>
                  <a:pt x="1132205" y="577850"/>
                </a:lnTo>
                <a:lnTo>
                  <a:pt x="1117600" y="5816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87550" y="3265804"/>
            <a:ext cx="5080" cy="1270"/>
          </a:xfrm>
          <a:custGeom>
            <a:avLst/>
            <a:gdLst/>
            <a:ahLst/>
            <a:cxnLst/>
            <a:rect l="l" t="t" r="r" b="b"/>
            <a:pathLst>
              <a:path w="5080" h="1270">
                <a:moveTo>
                  <a:pt x="0" y="1270"/>
                </a:moveTo>
                <a:lnTo>
                  <a:pt x="635" y="0"/>
                </a:lnTo>
                <a:lnTo>
                  <a:pt x="508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988310" y="3265804"/>
            <a:ext cx="4445" cy="1270"/>
          </a:xfrm>
          <a:custGeom>
            <a:avLst/>
            <a:gdLst/>
            <a:ahLst/>
            <a:cxnLst/>
            <a:rect l="l" t="t" r="r" b="b"/>
            <a:pathLst>
              <a:path w="4444" h="1270">
                <a:moveTo>
                  <a:pt x="4444" y="1270"/>
                </a:moveTo>
                <a:lnTo>
                  <a:pt x="0" y="0"/>
                </a:lnTo>
                <a:lnTo>
                  <a:pt x="4444" y="0"/>
                </a:lnTo>
                <a:lnTo>
                  <a:pt x="444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992754" y="3265804"/>
            <a:ext cx="62230" cy="13970"/>
          </a:xfrm>
          <a:custGeom>
            <a:avLst/>
            <a:gdLst/>
            <a:ahLst/>
            <a:cxnLst/>
            <a:rect l="l" t="t" r="r" b="b"/>
            <a:pathLst>
              <a:path w="62230" h="13970">
                <a:moveTo>
                  <a:pt x="41909" y="13970"/>
                </a:moveTo>
                <a:lnTo>
                  <a:pt x="37464" y="11430"/>
                </a:lnTo>
                <a:lnTo>
                  <a:pt x="38100" y="11430"/>
                </a:lnTo>
                <a:lnTo>
                  <a:pt x="33655" y="8890"/>
                </a:lnTo>
                <a:lnTo>
                  <a:pt x="34289" y="8890"/>
                </a:lnTo>
                <a:lnTo>
                  <a:pt x="29844" y="7620"/>
                </a:lnTo>
                <a:lnTo>
                  <a:pt x="30480" y="7620"/>
                </a:lnTo>
                <a:lnTo>
                  <a:pt x="21589" y="5080"/>
                </a:lnTo>
                <a:lnTo>
                  <a:pt x="22225" y="5080"/>
                </a:lnTo>
                <a:lnTo>
                  <a:pt x="8889" y="1270"/>
                </a:lnTo>
                <a:lnTo>
                  <a:pt x="4444" y="1270"/>
                </a:lnTo>
                <a:lnTo>
                  <a:pt x="0" y="0"/>
                </a:lnTo>
                <a:lnTo>
                  <a:pt x="43814" y="0"/>
                </a:lnTo>
                <a:lnTo>
                  <a:pt x="48259" y="2540"/>
                </a:lnTo>
                <a:lnTo>
                  <a:pt x="52069" y="5080"/>
                </a:lnTo>
                <a:lnTo>
                  <a:pt x="56514" y="7620"/>
                </a:lnTo>
                <a:lnTo>
                  <a:pt x="60325" y="11430"/>
                </a:lnTo>
                <a:lnTo>
                  <a:pt x="62230" y="12700"/>
                </a:lnTo>
                <a:lnTo>
                  <a:pt x="41275" y="12700"/>
                </a:lnTo>
                <a:lnTo>
                  <a:pt x="41909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46275" y="3278504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0" y="1270"/>
                </a:moveTo>
                <a:lnTo>
                  <a:pt x="0" y="0"/>
                </a:lnTo>
                <a:lnTo>
                  <a:pt x="190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034029" y="3278504"/>
            <a:ext cx="40005" cy="24130"/>
          </a:xfrm>
          <a:custGeom>
            <a:avLst/>
            <a:gdLst/>
            <a:ahLst/>
            <a:cxnLst/>
            <a:rect l="l" t="t" r="r" b="b"/>
            <a:pathLst>
              <a:path w="40005" h="24129">
                <a:moveTo>
                  <a:pt x="25400" y="24130"/>
                </a:moveTo>
                <a:lnTo>
                  <a:pt x="22859" y="20320"/>
                </a:lnTo>
                <a:lnTo>
                  <a:pt x="19684" y="16510"/>
                </a:lnTo>
                <a:lnTo>
                  <a:pt x="20319" y="16510"/>
                </a:lnTo>
                <a:lnTo>
                  <a:pt x="13969" y="11430"/>
                </a:lnTo>
                <a:lnTo>
                  <a:pt x="10794" y="7620"/>
                </a:lnTo>
                <a:lnTo>
                  <a:pt x="6984" y="5080"/>
                </a:lnTo>
                <a:lnTo>
                  <a:pt x="7619" y="5080"/>
                </a:lnTo>
                <a:lnTo>
                  <a:pt x="0" y="0"/>
                </a:lnTo>
                <a:lnTo>
                  <a:pt x="20955" y="0"/>
                </a:lnTo>
                <a:lnTo>
                  <a:pt x="22225" y="1270"/>
                </a:lnTo>
                <a:lnTo>
                  <a:pt x="40005" y="22860"/>
                </a:lnTo>
                <a:lnTo>
                  <a:pt x="25400" y="22860"/>
                </a:lnTo>
                <a:lnTo>
                  <a:pt x="25400" y="2413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21510" y="330136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0" y="0"/>
                </a:lnTo>
                <a:lnTo>
                  <a:pt x="634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59429" y="3301365"/>
            <a:ext cx="26670" cy="27940"/>
          </a:xfrm>
          <a:custGeom>
            <a:avLst/>
            <a:gdLst/>
            <a:ahLst/>
            <a:cxnLst/>
            <a:rect l="l" t="t" r="r" b="b"/>
            <a:pathLst>
              <a:path w="26669" h="27939">
                <a:moveTo>
                  <a:pt x="26669" y="26670"/>
                </a:moveTo>
                <a:lnTo>
                  <a:pt x="13493" y="26670"/>
                </a:lnTo>
                <a:lnTo>
                  <a:pt x="12064" y="22860"/>
                </a:lnTo>
                <a:lnTo>
                  <a:pt x="10794" y="19050"/>
                </a:lnTo>
                <a:lnTo>
                  <a:pt x="6984" y="11430"/>
                </a:lnTo>
                <a:lnTo>
                  <a:pt x="4444" y="7620"/>
                </a:lnTo>
                <a:lnTo>
                  <a:pt x="5080" y="7620"/>
                </a:lnTo>
                <a:lnTo>
                  <a:pt x="0" y="0"/>
                </a:lnTo>
                <a:lnTo>
                  <a:pt x="14605" y="0"/>
                </a:lnTo>
                <a:lnTo>
                  <a:pt x="15875" y="1270"/>
                </a:lnTo>
                <a:lnTo>
                  <a:pt x="18414" y="5080"/>
                </a:lnTo>
                <a:lnTo>
                  <a:pt x="20319" y="10160"/>
                </a:lnTo>
                <a:lnTo>
                  <a:pt x="22225" y="13970"/>
                </a:lnTo>
                <a:lnTo>
                  <a:pt x="26034" y="24130"/>
                </a:lnTo>
                <a:lnTo>
                  <a:pt x="26669" y="26670"/>
                </a:lnTo>
                <a:close/>
              </a:path>
              <a:path w="26669" h="27939">
                <a:moveTo>
                  <a:pt x="13969" y="27939"/>
                </a:moveTo>
                <a:lnTo>
                  <a:pt x="13334" y="26670"/>
                </a:lnTo>
                <a:lnTo>
                  <a:pt x="13493" y="26670"/>
                </a:lnTo>
                <a:lnTo>
                  <a:pt x="13969" y="2793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07539" y="332803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69"/>
                </a:moveTo>
                <a:lnTo>
                  <a:pt x="0" y="0"/>
                </a:lnTo>
                <a:lnTo>
                  <a:pt x="63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81337" y="3328034"/>
            <a:ext cx="0" cy="417830"/>
          </a:xfrm>
          <a:custGeom>
            <a:avLst/>
            <a:gdLst/>
            <a:ahLst/>
            <a:cxnLst/>
            <a:rect l="l" t="t" r="r" b="b"/>
            <a:pathLst>
              <a:path h="417829">
                <a:moveTo>
                  <a:pt x="0" y="0"/>
                </a:moveTo>
                <a:lnTo>
                  <a:pt x="0" y="417829"/>
                </a:lnTo>
              </a:path>
            </a:pathLst>
          </a:custGeom>
          <a:ln w="1714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03729" y="33553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077210" y="33553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364" y="37452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75304" y="3744595"/>
            <a:ext cx="13970" cy="10160"/>
          </a:xfrm>
          <a:custGeom>
            <a:avLst/>
            <a:gdLst/>
            <a:ahLst/>
            <a:cxnLst/>
            <a:rect l="l" t="t" r="r" b="b"/>
            <a:pathLst>
              <a:path w="13969" h="10160">
                <a:moveTo>
                  <a:pt x="12700" y="10159"/>
                </a:moveTo>
                <a:lnTo>
                  <a:pt x="0" y="10159"/>
                </a:lnTo>
                <a:lnTo>
                  <a:pt x="1269" y="0"/>
                </a:lnTo>
                <a:lnTo>
                  <a:pt x="1269" y="1269"/>
                </a:lnTo>
                <a:lnTo>
                  <a:pt x="13969" y="1269"/>
                </a:lnTo>
                <a:lnTo>
                  <a:pt x="13969" y="2539"/>
                </a:lnTo>
                <a:lnTo>
                  <a:pt x="13334" y="7619"/>
                </a:lnTo>
                <a:lnTo>
                  <a:pt x="12700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05635" y="37541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71495" y="3753484"/>
            <a:ext cx="16510" cy="13970"/>
          </a:xfrm>
          <a:custGeom>
            <a:avLst/>
            <a:gdLst/>
            <a:ahLst/>
            <a:cxnLst/>
            <a:rect l="l" t="t" r="r" b="b"/>
            <a:pathLst>
              <a:path w="16510" h="13970">
                <a:moveTo>
                  <a:pt x="13335" y="13969"/>
                </a:moveTo>
                <a:lnTo>
                  <a:pt x="0" y="13969"/>
                </a:lnTo>
                <a:lnTo>
                  <a:pt x="1905" y="8889"/>
                </a:lnTo>
                <a:lnTo>
                  <a:pt x="3175" y="5079"/>
                </a:lnTo>
                <a:lnTo>
                  <a:pt x="3810" y="0"/>
                </a:lnTo>
                <a:lnTo>
                  <a:pt x="3810" y="1269"/>
                </a:lnTo>
                <a:lnTo>
                  <a:pt x="16510" y="1269"/>
                </a:lnTo>
                <a:lnTo>
                  <a:pt x="16510" y="3810"/>
                </a:lnTo>
                <a:lnTo>
                  <a:pt x="15240" y="7619"/>
                </a:lnTo>
                <a:lnTo>
                  <a:pt x="13969" y="12700"/>
                </a:lnTo>
                <a:lnTo>
                  <a:pt x="13335" y="139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908810" y="376618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4" y="1269"/>
                </a:moveTo>
                <a:lnTo>
                  <a:pt x="0" y="1269"/>
                </a:lnTo>
                <a:lnTo>
                  <a:pt x="0" y="0"/>
                </a:lnTo>
                <a:lnTo>
                  <a:pt x="634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61970" y="3766184"/>
            <a:ext cx="22860" cy="20320"/>
          </a:xfrm>
          <a:custGeom>
            <a:avLst/>
            <a:gdLst/>
            <a:ahLst/>
            <a:cxnLst/>
            <a:rect l="l" t="t" r="r" b="b"/>
            <a:pathLst>
              <a:path w="22860" h="20320">
                <a:moveTo>
                  <a:pt x="14605" y="20319"/>
                </a:moveTo>
                <a:lnTo>
                  <a:pt x="0" y="20319"/>
                </a:lnTo>
                <a:lnTo>
                  <a:pt x="2540" y="16510"/>
                </a:lnTo>
                <a:lnTo>
                  <a:pt x="1905" y="16510"/>
                </a:lnTo>
                <a:lnTo>
                  <a:pt x="4444" y="12700"/>
                </a:lnTo>
                <a:lnTo>
                  <a:pt x="8255" y="5079"/>
                </a:lnTo>
                <a:lnTo>
                  <a:pt x="9525" y="0"/>
                </a:lnTo>
                <a:lnTo>
                  <a:pt x="9525" y="1269"/>
                </a:lnTo>
                <a:lnTo>
                  <a:pt x="22860" y="1269"/>
                </a:lnTo>
                <a:lnTo>
                  <a:pt x="21590" y="5079"/>
                </a:lnTo>
                <a:lnTo>
                  <a:pt x="19685" y="10160"/>
                </a:lnTo>
                <a:lnTo>
                  <a:pt x="17780" y="13969"/>
                </a:lnTo>
                <a:lnTo>
                  <a:pt x="15875" y="19050"/>
                </a:lnTo>
                <a:lnTo>
                  <a:pt x="14605" y="203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918970" y="378523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53714" y="3785234"/>
            <a:ext cx="22860" cy="11430"/>
          </a:xfrm>
          <a:custGeom>
            <a:avLst/>
            <a:gdLst/>
            <a:ahLst/>
            <a:cxnLst/>
            <a:rect l="l" t="t" r="r" b="b"/>
            <a:pathLst>
              <a:path w="22860" h="11429">
                <a:moveTo>
                  <a:pt x="15875" y="11429"/>
                </a:moveTo>
                <a:lnTo>
                  <a:pt x="0" y="11429"/>
                </a:lnTo>
                <a:lnTo>
                  <a:pt x="3175" y="7619"/>
                </a:lnTo>
                <a:lnTo>
                  <a:pt x="8255" y="0"/>
                </a:lnTo>
                <a:lnTo>
                  <a:pt x="8255" y="1269"/>
                </a:lnTo>
                <a:lnTo>
                  <a:pt x="22860" y="1269"/>
                </a:lnTo>
                <a:lnTo>
                  <a:pt x="21590" y="3810"/>
                </a:lnTo>
                <a:lnTo>
                  <a:pt x="19050" y="7619"/>
                </a:lnTo>
                <a:lnTo>
                  <a:pt x="15875" y="114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26589" y="37953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1270" y="1269"/>
                </a:moveTo>
                <a:lnTo>
                  <a:pt x="0" y="1269"/>
                </a:lnTo>
                <a:lnTo>
                  <a:pt x="0" y="0"/>
                </a:lnTo>
                <a:lnTo>
                  <a:pt x="127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1014" y="3795395"/>
            <a:ext cx="28575" cy="12700"/>
          </a:xfrm>
          <a:custGeom>
            <a:avLst/>
            <a:gdLst/>
            <a:ahLst/>
            <a:cxnLst/>
            <a:rect l="l" t="t" r="r" b="b"/>
            <a:pathLst>
              <a:path w="28575" h="12700">
                <a:moveTo>
                  <a:pt x="19050" y="12700"/>
                </a:moveTo>
                <a:lnTo>
                  <a:pt x="0" y="12700"/>
                </a:lnTo>
                <a:lnTo>
                  <a:pt x="3810" y="8889"/>
                </a:lnTo>
                <a:lnTo>
                  <a:pt x="10160" y="3809"/>
                </a:lnTo>
                <a:lnTo>
                  <a:pt x="13335" y="0"/>
                </a:lnTo>
                <a:lnTo>
                  <a:pt x="12700" y="1269"/>
                </a:lnTo>
                <a:lnTo>
                  <a:pt x="28575" y="1269"/>
                </a:lnTo>
                <a:lnTo>
                  <a:pt x="19050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9289" y="38068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1270" y="1270"/>
                </a:moveTo>
                <a:lnTo>
                  <a:pt x="0" y="1270"/>
                </a:lnTo>
                <a:lnTo>
                  <a:pt x="0" y="0"/>
                </a:lnTo>
                <a:lnTo>
                  <a:pt x="127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37839" y="3806825"/>
            <a:ext cx="22225" cy="3810"/>
          </a:xfrm>
          <a:custGeom>
            <a:avLst/>
            <a:gdLst/>
            <a:ahLst/>
            <a:cxnLst/>
            <a:rect l="l" t="t" r="r" b="b"/>
            <a:pathLst>
              <a:path w="22225" h="3810">
                <a:moveTo>
                  <a:pt x="19685" y="3810"/>
                </a:moveTo>
                <a:lnTo>
                  <a:pt x="0" y="3810"/>
                </a:lnTo>
                <a:lnTo>
                  <a:pt x="3810" y="0"/>
                </a:lnTo>
                <a:lnTo>
                  <a:pt x="3175" y="1270"/>
                </a:lnTo>
                <a:lnTo>
                  <a:pt x="22225" y="1270"/>
                </a:lnTo>
                <a:lnTo>
                  <a:pt x="19685" y="381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42464" y="380936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1905" y="1270"/>
                </a:moveTo>
                <a:lnTo>
                  <a:pt x="635" y="1270"/>
                </a:lnTo>
                <a:lnTo>
                  <a:pt x="0" y="0"/>
                </a:lnTo>
                <a:lnTo>
                  <a:pt x="190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026410" y="3809365"/>
            <a:ext cx="31115" cy="7620"/>
          </a:xfrm>
          <a:custGeom>
            <a:avLst/>
            <a:gdLst/>
            <a:ahLst/>
            <a:cxnLst/>
            <a:rect l="l" t="t" r="r" b="b"/>
            <a:pathLst>
              <a:path w="31114" h="7620">
                <a:moveTo>
                  <a:pt x="24129" y="7620"/>
                </a:moveTo>
                <a:lnTo>
                  <a:pt x="0" y="7620"/>
                </a:lnTo>
                <a:lnTo>
                  <a:pt x="4444" y="5080"/>
                </a:lnTo>
                <a:lnTo>
                  <a:pt x="3809" y="5080"/>
                </a:lnTo>
                <a:lnTo>
                  <a:pt x="8254" y="2539"/>
                </a:lnTo>
                <a:lnTo>
                  <a:pt x="7619" y="2539"/>
                </a:lnTo>
                <a:lnTo>
                  <a:pt x="11429" y="0"/>
                </a:lnTo>
                <a:lnTo>
                  <a:pt x="11429" y="1270"/>
                </a:lnTo>
                <a:lnTo>
                  <a:pt x="31114" y="1270"/>
                </a:lnTo>
                <a:lnTo>
                  <a:pt x="29844" y="2539"/>
                </a:lnTo>
                <a:lnTo>
                  <a:pt x="26669" y="5080"/>
                </a:lnTo>
                <a:lnTo>
                  <a:pt x="24129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53895" y="381571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1905" y="1270"/>
                </a:moveTo>
                <a:lnTo>
                  <a:pt x="0" y="1270"/>
                </a:lnTo>
                <a:lnTo>
                  <a:pt x="0" y="0"/>
                </a:lnTo>
                <a:lnTo>
                  <a:pt x="190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001645" y="3815715"/>
            <a:ext cx="48895" cy="8890"/>
          </a:xfrm>
          <a:custGeom>
            <a:avLst/>
            <a:gdLst/>
            <a:ahLst/>
            <a:cxnLst/>
            <a:rect l="l" t="t" r="r" b="b"/>
            <a:pathLst>
              <a:path w="48894" h="8889">
                <a:moveTo>
                  <a:pt x="36830" y="8889"/>
                </a:moveTo>
                <a:lnTo>
                  <a:pt x="0" y="8889"/>
                </a:lnTo>
                <a:lnTo>
                  <a:pt x="13335" y="5080"/>
                </a:lnTo>
                <a:lnTo>
                  <a:pt x="12700" y="5080"/>
                </a:lnTo>
                <a:lnTo>
                  <a:pt x="21590" y="2539"/>
                </a:lnTo>
                <a:lnTo>
                  <a:pt x="20955" y="2539"/>
                </a:lnTo>
                <a:lnTo>
                  <a:pt x="25400" y="0"/>
                </a:lnTo>
                <a:lnTo>
                  <a:pt x="24765" y="1270"/>
                </a:lnTo>
                <a:lnTo>
                  <a:pt x="48894" y="1270"/>
                </a:lnTo>
                <a:lnTo>
                  <a:pt x="47625" y="2539"/>
                </a:lnTo>
                <a:lnTo>
                  <a:pt x="43180" y="5080"/>
                </a:lnTo>
                <a:lnTo>
                  <a:pt x="39369" y="7620"/>
                </a:lnTo>
                <a:lnTo>
                  <a:pt x="36830" y="888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976754" y="3836670"/>
            <a:ext cx="1026794" cy="0"/>
          </a:xfrm>
          <a:custGeom>
            <a:avLst/>
            <a:gdLst/>
            <a:ahLst/>
            <a:cxnLst/>
            <a:rect l="l" t="t" r="r" b="b"/>
            <a:pathLst>
              <a:path w="1026794">
                <a:moveTo>
                  <a:pt x="0" y="0"/>
                </a:moveTo>
                <a:lnTo>
                  <a:pt x="1026794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2020316" y="3354946"/>
            <a:ext cx="939800" cy="369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810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Step1：流线  顶升产品流入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105400" y="3254375"/>
            <a:ext cx="1512570" cy="581660"/>
          </a:xfrm>
          <a:custGeom>
            <a:avLst/>
            <a:gdLst/>
            <a:ahLst/>
            <a:cxnLst/>
            <a:rect l="l" t="t" r="r" b="b"/>
            <a:pathLst>
              <a:path w="1512570" h="581660">
                <a:moveTo>
                  <a:pt x="1479550" y="581660"/>
                </a:moveTo>
                <a:lnTo>
                  <a:pt x="85725" y="581660"/>
                </a:lnTo>
                <a:lnTo>
                  <a:pt x="76200" y="579120"/>
                </a:lnTo>
                <a:lnTo>
                  <a:pt x="40639" y="562610"/>
                </a:lnTo>
                <a:lnTo>
                  <a:pt x="29845" y="552450"/>
                </a:lnTo>
                <a:lnTo>
                  <a:pt x="26035" y="549910"/>
                </a:lnTo>
                <a:lnTo>
                  <a:pt x="22860" y="546100"/>
                </a:lnTo>
                <a:lnTo>
                  <a:pt x="20320" y="542289"/>
                </a:lnTo>
                <a:lnTo>
                  <a:pt x="17145" y="538479"/>
                </a:lnTo>
                <a:lnTo>
                  <a:pt x="14604" y="533400"/>
                </a:lnTo>
                <a:lnTo>
                  <a:pt x="12064" y="529589"/>
                </a:lnTo>
                <a:lnTo>
                  <a:pt x="7620" y="520700"/>
                </a:lnTo>
                <a:lnTo>
                  <a:pt x="5714" y="515620"/>
                </a:lnTo>
                <a:lnTo>
                  <a:pt x="4445" y="511810"/>
                </a:lnTo>
                <a:lnTo>
                  <a:pt x="0" y="486410"/>
                </a:lnTo>
                <a:lnTo>
                  <a:pt x="0" y="95250"/>
                </a:lnTo>
                <a:lnTo>
                  <a:pt x="4445" y="71120"/>
                </a:lnTo>
                <a:lnTo>
                  <a:pt x="5714" y="66039"/>
                </a:lnTo>
                <a:lnTo>
                  <a:pt x="7620" y="60960"/>
                </a:lnTo>
                <a:lnTo>
                  <a:pt x="10160" y="57150"/>
                </a:lnTo>
                <a:lnTo>
                  <a:pt x="12064" y="52070"/>
                </a:lnTo>
                <a:lnTo>
                  <a:pt x="17145" y="44450"/>
                </a:lnTo>
                <a:lnTo>
                  <a:pt x="20320" y="39370"/>
                </a:lnTo>
                <a:lnTo>
                  <a:pt x="22860" y="35560"/>
                </a:lnTo>
                <a:lnTo>
                  <a:pt x="26035" y="33020"/>
                </a:lnTo>
                <a:lnTo>
                  <a:pt x="29845" y="29210"/>
                </a:lnTo>
                <a:lnTo>
                  <a:pt x="33020" y="25400"/>
                </a:lnTo>
                <a:lnTo>
                  <a:pt x="36829" y="22860"/>
                </a:lnTo>
                <a:lnTo>
                  <a:pt x="71120" y="3810"/>
                </a:lnTo>
                <a:lnTo>
                  <a:pt x="85725" y="0"/>
                </a:lnTo>
                <a:lnTo>
                  <a:pt x="1479550" y="0"/>
                </a:lnTo>
                <a:lnTo>
                  <a:pt x="1494154" y="3810"/>
                </a:lnTo>
                <a:lnTo>
                  <a:pt x="1499234" y="5079"/>
                </a:lnTo>
                <a:lnTo>
                  <a:pt x="1503679" y="7620"/>
                </a:lnTo>
                <a:lnTo>
                  <a:pt x="1508125" y="8889"/>
                </a:lnTo>
                <a:lnTo>
                  <a:pt x="1512570" y="11429"/>
                </a:lnTo>
                <a:lnTo>
                  <a:pt x="97154" y="11429"/>
                </a:lnTo>
                <a:lnTo>
                  <a:pt x="92075" y="12700"/>
                </a:lnTo>
                <a:lnTo>
                  <a:pt x="88264" y="12700"/>
                </a:lnTo>
                <a:lnTo>
                  <a:pt x="83185" y="13970"/>
                </a:lnTo>
                <a:lnTo>
                  <a:pt x="83820" y="13970"/>
                </a:lnTo>
                <a:lnTo>
                  <a:pt x="78739" y="15239"/>
                </a:lnTo>
                <a:lnTo>
                  <a:pt x="79375" y="15239"/>
                </a:lnTo>
                <a:lnTo>
                  <a:pt x="70485" y="17779"/>
                </a:lnTo>
                <a:lnTo>
                  <a:pt x="71120" y="17779"/>
                </a:lnTo>
                <a:lnTo>
                  <a:pt x="66675" y="19050"/>
                </a:lnTo>
                <a:lnTo>
                  <a:pt x="62864" y="20320"/>
                </a:lnTo>
                <a:lnTo>
                  <a:pt x="57150" y="24129"/>
                </a:lnTo>
                <a:lnTo>
                  <a:pt x="55245" y="24129"/>
                </a:lnTo>
                <a:lnTo>
                  <a:pt x="51435" y="26670"/>
                </a:lnTo>
                <a:lnTo>
                  <a:pt x="52070" y="26670"/>
                </a:lnTo>
                <a:lnTo>
                  <a:pt x="44450" y="31750"/>
                </a:lnTo>
                <a:lnTo>
                  <a:pt x="45085" y="31750"/>
                </a:lnTo>
                <a:lnTo>
                  <a:pt x="42545" y="34289"/>
                </a:lnTo>
                <a:lnTo>
                  <a:pt x="41910" y="34289"/>
                </a:lnTo>
                <a:lnTo>
                  <a:pt x="38735" y="38100"/>
                </a:lnTo>
                <a:lnTo>
                  <a:pt x="35560" y="40639"/>
                </a:lnTo>
                <a:lnTo>
                  <a:pt x="33020" y="44450"/>
                </a:lnTo>
                <a:lnTo>
                  <a:pt x="31114" y="46989"/>
                </a:lnTo>
                <a:lnTo>
                  <a:pt x="30479" y="46989"/>
                </a:lnTo>
                <a:lnTo>
                  <a:pt x="25400" y="54610"/>
                </a:lnTo>
                <a:lnTo>
                  <a:pt x="23495" y="58420"/>
                </a:lnTo>
                <a:lnTo>
                  <a:pt x="20954" y="62229"/>
                </a:lnTo>
                <a:lnTo>
                  <a:pt x="19685" y="66039"/>
                </a:lnTo>
                <a:lnTo>
                  <a:pt x="17779" y="69850"/>
                </a:lnTo>
                <a:lnTo>
                  <a:pt x="17145" y="73660"/>
                </a:lnTo>
                <a:lnTo>
                  <a:pt x="16510" y="73660"/>
                </a:lnTo>
                <a:lnTo>
                  <a:pt x="15239" y="78739"/>
                </a:lnTo>
                <a:lnTo>
                  <a:pt x="14604" y="82550"/>
                </a:lnTo>
                <a:lnTo>
                  <a:pt x="13335" y="87629"/>
                </a:lnTo>
                <a:lnTo>
                  <a:pt x="12700" y="91439"/>
                </a:lnTo>
                <a:lnTo>
                  <a:pt x="12700" y="486410"/>
                </a:lnTo>
                <a:lnTo>
                  <a:pt x="13335" y="490220"/>
                </a:lnTo>
                <a:lnTo>
                  <a:pt x="13335" y="495300"/>
                </a:lnTo>
                <a:lnTo>
                  <a:pt x="14604" y="499110"/>
                </a:lnTo>
                <a:lnTo>
                  <a:pt x="15239" y="504189"/>
                </a:lnTo>
                <a:lnTo>
                  <a:pt x="15875" y="504189"/>
                </a:lnTo>
                <a:lnTo>
                  <a:pt x="16510" y="508000"/>
                </a:lnTo>
                <a:lnTo>
                  <a:pt x="17779" y="511810"/>
                </a:lnTo>
                <a:lnTo>
                  <a:pt x="25400" y="527050"/>
                </a:lnTo>
                <a:lnTo>
                  <a:pt x="30479" y="534670"/>
                </a:lnTo>
                <a:lnTo>
                  <a:pt x="29845" y="534670"/>
                </a:lnTo>
                <a:lnTo>
                  <a:pt x="33020" y="538479"/>
                </a:lnTo>
                <a:lnTo>
                  <a:pt x="33654" y="538479"/>
                </a:lnTo>
                <a:lnTo>
                  <a:pt x="35560" y="541020"/>
                </a:lnTo>
                <a:lnTo>
                  <a:pt x="38735" y="544829"/>
                </a:lnTo>
                <a:lnTo>
                  <a:pt x="39370" y="544829"/>
                </a:lnTo>
                <a:lnTo>
                  <a:pt x="41910" y="547370"/>
                </a:lnTo>
                <a:lnTo>
                  <a:pt x="41275" y="547370"/>
                </a:lnTo>
                <a:lnTo>
                  <a:pt x="45085" y="549910"/>
                </a:lnTo>
                <a:lnTo>
                  <a:pt x="44450" y="549910"/>
                </a:lnTo>
                <a:lnTo>
                  <a:pt x="52070" y="554989"/>
                </a:lnTo>
                <a:lnTo>
                  <a:pt x="51435" y="554989"/>
                </a:lnTo>
                <a:lnTo>
                  <a:pt x="59054" y="560070"/>
                </a:lnTo>
                <a:lnTo>
                  <a:pt x="60960" y="560070"/>
                </a:lnTo>
                <a:lnTo>
                  <a:pt x="62864" y="561339"/>
                </a:lnTo>
                <a:lnTo>
                  <a:pt x="66675" y="562610"/>
                </a:lnTo>
                <a:lnTo>
                  <a:pt x="71120" y="565150"/>
                </a:lnTo>
                <a:lnTo>
                  <a:pt x="70485" y="565150"/>
                </a:lnTo>
                <a:lnTo>
                  <a:pt x="79375" y="567689"/>
                </a:lnTo>
                <a:lnTo>
                  <a:pt x="78739" y="567689"/>
                </a:lnTo>
                <a:lnTo>
                  <a:pt x="83820" y="568960"/>
                </a:lnTo>
                <a:lnTo>
                  <a:pt x="87629" y="568960"/>
                </a:lnTo>
                <a:lnTo>
                  <a:pt x="92710" y="570229"/>
                </a:lnTo>
                <a:lnTo>
                  <a:pt x="1512570" y="570229"/>
                </a:lnTo>
                <a:lnTo>
                  <a:pt x="1503679" y="575310"/>
                </a:lnTo>
                <a:lnTo>
                  <a:pt x="1479550" y="5816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01920" y="3265804"/>
            <a:ext cx="5080" cy="1270"/>
          </a:xfrm>
          <a:custGeom>
            <a:avLst/>
            <a:gdLst/>
            <a:ahLst/>
            <a:cxnLst/>
            <a:rect l="l" t="t" r="r" b="b"/>
            <a:pathLst>
              <a:path w="5079" h="1270">
                <a:moveTo>
                  <a:pt x="0" y="1270"/>
                </a:moveTo>
                <a:lnTo>
                  <a:pt x="634" y="0"/>
                </a:lnTo>
                <a:lnTo>
                  <a:pt x="5079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569709" y="3265804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4445" y="1270"/>
                </a:moveTo>
                <a:lnTo>
                  <a:pt x="0" y="0"/>
                </a:lnTo>
                <a:lnTo>
                  <a:pt x="4445" y="0"/>
                </a:lnTo>
                <a:lnTo>
                  <a:pt x="444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574155" y="3265804"/>
            <a:ext cx="62230" cy="13970"/>
          </a:xfrm>
          <a:custGeom>
            <a:avLst/>
            <a:gdLst/>
            <a:ahLst/>
            <a:cxnLst/>
            <a:rect l="l" t="t" r="r" b="b"/>
            <a:pathLst>
              <a:path w="62229" h="13970">
                <a:moveTo>
                  <a:pt x="41910" y="13970"/>
                </a:moveTo>
                <a:lnTo>
                  <a:pt x="37465" y="11430"/>
                </a:lnTo>
                <a:lnTo>
                  <a:pt x="38100" y="11430"/>
                </a:lnTo>
                <a:lnTo>
                  <a:pt x="33654" y="8890"/>
                </a:lnTo>
                <a:lnTo>
                  <a:pt x="34290" y="8890"/>
                </a:lnTo>
                <a:lnTo>
                  <a:pt x="29845" y="7620"/>
                </a:lnTo>
                <a:lnTo>
                  <a:pt x="30479" y="7620"/>
                </a:lnTo>
                <a:lnTo>
                  <a:pt x="21590" y="5080"/>
                </a:lnTo>
                <a:lnTo>
                  <a:pt x="22225" y="5080"/>
                </a:lnTo>
                <a:lnTo>
                  <a:pt x="8890" y="1270"/>
                </a:lnTo>
                <a:lnTo>
                  <a:pt x="5079" y="1270"/>
                </a:lnTo>
                <a:lnTo>
                  <a:pt x="0" y="0"/>
                </a:lnTo>
                <a:lnTo>
                  <a:pt x="43815" y="0"/>
                </a:lnTo>
                <a:lnTo>
                  <a:pt x="48260" y="2540"/>
                </a:lnTo>
                <a:lnTo>
                  <a:pt x="52070" y="5080"/>
                </a:lnTo>
                <a:lnTo>
                  <a:pt x="56515" y="7620"/>
                </a:lnTo>
                <a:lnTo>
                  <a:pt x="60325" y="11430"/>
                </a:lnTo>
                <a:lnTo>
                  <a:pt x="62229" y="12700"/>
                </a:lnTo>
                <a:lnTo>
                  <a:pt x="41275" y="12700"/>
                </a:lnTo>
                <a:lnTo>
                  <a:pt x="41910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160645" y="3278504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1270"/>
                </a:moveTo>
                <a:lnTo>
                  <a:pt x="0" y="0"/>
                </a:lnTo>
                <a:lnTo>
                  <a:pt x="1904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615430" y="3278504"/>
            <a:ext cx="31115" cy="11430"/>
          </a:xfrm>
          <a:custGeom>
            <a:avLst/>
            <a:gdLst/>
            <a:ahLst/>
            <a:cxnLst/>
            <a:rect l="l" t="t" r="r" b="b"/>
            <a:pathLst>
              <a:path w="31115" h="11429">
                <a:moveTo>
                  <a:pt x="13970" y="11430"/>
                </a:moveTo>
                <a:lnTo>
                  <a:pt x="10795" y="7620"/>
                </a:lnTo>
                <a:lnTo>
                  <a:pt x="6985" y="5080"/>
                </a:lnTo>
                <a:lnTo>
                  <a:pt x="7620" y="5080"/>
                </a:lnTo>
                <a:lnTo>
                  <a:pt x="0" y="0"/>
                </a:lnTo>
                <a:lnTo>
                  <a:pt x="20954" y="0"/>
                </a:lnTo>
                <a:lnTo>
                  <a:pt x="26035" y="5080"/>
                </a:lnTo>
                <a:lnTo>
                  <a:pt x="29210" y="8890"/>
                </a:lnTo>
                <a:lnTo>
                  <a:pt x="31115" y="10160"/>
                </a:lnTo>
                <a:lnTo>
                  <a:pt x="13970" y="10160"/>
                </a:lnTo>
                <a:lnTo>
                  <a:pt x="13970" y="1143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146675" y="32886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70"/>
                </a:moveTo>
                <a:lnTo>
                  <a:pt x="635" y="0"/>
                </a:lnTo>
                <a:lnTo>
                  <a:pt x="127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629400" y="3288665"/>
            <a:ext cx="26034" cy="13970"/>
          </a:xfrm>
          <a:custGeom>
            <a:avLst/>
            <a:gdLst/>
            <a:ahLst/>
            <a:cxnLst/>
            <a:rect l="l" t="t" r="r" b="b"/>
            <a:pathLst>
              <a:path w="26034" h="13970">
                <a:moveTo>
                  <a:pt x="11429" y="13970"/>
                </a:moveTo>
                <a:lnTo>
                  <a:pt x="8890" y="10160"/>
                </a:lnTo>
                <a:lnTo>
                  <a:pt x="5715" y="6350"/>
                </a:lnTo>
                <a:lnTo>
                  <a:pt x="6350" y="6350"/>
                </a:lnTo>
                <a:lnTo>
                  <a:pt x="3175" y="3810"/>
                </a:lnTo>
                <a:lnTo>
                  <a:pt x="0" y="0"/>
                </a:lnTo>
                <a:lnTo>
                  <a:pt x="17145" y="0"/>
                </a:lnTo>
                <a:lnTo>
                  <a:pt x="18415" y="1270"/>
                </a:lnTo>
                <a:lnTo>
                  <a:pt x="21590" y="5080"/>
                </a:lnTo>
                <a:lnTo>
                  <a:pt x="24129" y="10160"/>
                </a:lnTo>
                <a:lnTo>
                  <a:pt x="26034" y="12700"/>
                </a:lnTo>
                <a:lnTo>
                  <a:pt x="11429" y="12700"/>
                </a:lnTo>
                <a:lnTo>
                  <a:pt x="11429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135245" y="3301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70"/>
                </a:moveTo>
                <a:lnTo>
                  <a:pt x="634" y="0"/>
                </a:lnTo>
                <a:lnTo>
                  <a:pt x="1269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640830" y="3301365"/>
            <a:ext cx="26670" cy="27940"/>
          </a:xfrm>
          <a:custGeom>
            <a:avLst/>
            <a:gdLst/>
            <a:ahLst/>
            <a:cxnLst/>
            <a:rect l="l" t="t" r="r" b="b"/>
            <a:pathLst>
              <a:path w="26670" h="27939">
                <a:moveTo>
                  <a:pt x="26670" y="26670"/>
                </a:moveTo>
                <a:lnTo>
                  <a:pt x="13493" y="26670"/>
                </a:lnTo>
                <a:lnTo>
                  <a:pt x="12065" y="22860"/>
                </a:lnTo>
                <a:lnTo>
                  <a:pt x="10795" y="19050"/>
                </a:lnTo>
                <a:lnTo>
                  <a:pt x="6985" y="11430"/>
                </a:lnTo>
                <a:lnTo>
                  <a:pt x="4445" y="7620"/>
                </a:lnTo>
                <a:lnTo>
                  <a:pt x="5079" y="7620"/>
                </a:lnTo>
                <a:lnTo>
                  <a:pt x="0" y="0"/>
                </a:lnTo>
                <a:lnTo>
                  <a:pt x="14604" y="0"/>
                </a:lnTo>
                <a:lnTo>
                  <a:pt x="15875" y="1270"/>
                </a:lnTo>
                <a:lnTo>
                  <a:pt x="22225" y="13970"/>
                </a:lnTo>
                <a:lnTo>
                  <a:pt x="26035" y="24130"/>
                </a:lnTo>
                <a:lnTo>
                  <a:pt x="26670" y="26670"/>
                </a:lnTo>
                <a:close/>
              </a:path>
              <a:path w="26670" h="27939">
                <a:moveTo>
                  <a:pt x="13970" y="27939"/>
                </a:moveTo>
                <a:lnTo>
                  <a:pt x="13335" y="26670"/>
                </a:lnTo>
                <a:lnTo>
                  <a:pt x="13493" y="26670"/>
                </a:lnTo>
                <a:lnTo>
                  <a:pt x="13970" y="2793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121909" y="332803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69"/>
                </a:moveTo>
                <a:lnTo>
                  <a:pt x="0" y="0"/>
                </a:lnTo>
                <a:lnTo>
                  <a:pt x="63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662737" y="3328034"/>
            <a:ext cx="0" cy="412750"/>
          </a:xfrm>
          <a:custGeom>
            <a:avLst/>
            <a:gdLst/>
            <a:ahLst/>
            <a:cxnLst/>
            <a:rect l="l" t="t" r="r" b="b"/>
            <a:pathLst>
              <a:path h="412750">
                <a:moveTo>
                  <a:pt x="0" y="0"/>
                </a:moveTo>
                <a:lnTo>
                  <a:pt x="0" y="412750"/>
                </a:lnTo>
              </a:path>
            </a:pathLst>
          </a:custGeom>
          <a:ln w="1714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118100" y="37401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655434" y="3739515"/>
            <a:ext cx="15875" cy="19050"/>
          </a:xfrm>
          <a:custGeom>
            <a:avLst/>
            <a:gdLst/>
            <a:ahLst/>
            <a:cxnLst/>
            <a:rect l="l" t="t" r="r" b="b"/>
            <a:pathLst>
              <a:path w="15875" h="19050">
                <a:moveTo>
                  <a:pt x="13335" y="19050"/>
                </a:moveTo>
                <a:lnTo>
                  <a:pt x="0" y="19050"/>
                </a:lnTo>
                <a:lnTo>
                  <a:pt x="1270" y="13970"/>
                </a:lnTo>
                <a:lnTo>
                  <a:pt x="1905" y="10160"/>
                </a:lnTo>
                <a:lnTo>
                  <a:pt x="3175" y="0"/>
                </a:lnTo>
                <a:lnTo>
                  <a:pt x="3175" y="1270"/>
                </a:lnTo>
                <a:lnTo>
                  <a:pt x="15875" y="1270"/>
                </a:lnTo>
                <a:lnTo>
                  <a:pt x="13970" y="16510"/>
                </a:lnTo>
                <a:lnTo>
                  <a:pt x="13335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120640" y="375729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638290" y="3757295"/>
            <a:ext cx="30480" cy="35560"/>
          </a:xfrm>
          <a:custGeom>
            <a:avLst/>
            <a:gdLst/>
            <a:ahLst/>
            <a:cxnLst/>
            <a:rect l="l" t="t" r="r" b="b"/>
            <a:pathLst>
              <a:path w="30479" h="35560">
                <a:moveTo>
                  <a:pt x="15239" y="35559"/>
                </a:moveTo>
                <a:lnTo>
                  <a:pt x="0" y="35559"/>
                </a:lnTo>
                <a:lnTo>
                  <a:pt x="7619" y="24129"/>
                </a:lnTo>
                <a:lnTo>
                  <a:pt x="6984" y="24129"/>
                </a:lnTo>
                <a:lnTo>
                  <a:pt x="9525" y="20319"/>
                </a:lnTo>
                <a:lnTo>
                  <a:pt x="13334" y="12700"/>
                </a:lnTo>
                <a:lnTo>
                  <a:pt x="14604" y="8889"/>
                </a:lnTo>
                <a:lnTo>
                  <a:pt x="16509" y="5079"/>
                </a:lnTo>
                <a:lnTo>
                  <a:pt x="17144" y="0"/>
                </a:lnTo>
                <a:lnTo>
                  <a:pt x="17144" y="1269"/>
                </a:lnTo>
                <a:lnTo>
                  <a:pt x="30479" y="1269"/>
                </a:lnTo>
                <a:lnTo>
                  <a:pt x="28575" y="8889"/>
                </a:lnTo>
                <a:lnTo>
                  <a:pt x="26669" y="12700"/>
                </a:lnTo>
                <a:lnTo>
                  <a:pt x="22859" y="22859"/>
                </a:lnTo>
                <a:lnTo>
                  <a:pt x="20319" y="26669"/>
                </a:lnTo>
                <a:lnTo>
                  <a:pt x="18414" y="30479"/>
                </a:lnTo>
                <a:lnTo>
                  <a:pt x="15239" y="355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38420" y="379158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4" y="1269"/>
                </a:moveTo>
                <a:lnTo>
                  <a:pt x="0" y="1269"/>
                </a:lnTo>
                <a:lnTo>
                  <a:pt x="0" y="0"/>
                </a:lnTo>
                <a:lnTo>
                  <a:pt x="634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632575" y="3791584"/>
            <a:ext cx="20955" cy="7620"/>
          </a:xfrm>
          <a:custGeom>
            <a:avLst/>
            <a:gdLst/>
            <a:ahLst/>
            <a:cxnLst/>
            <a:rect l="l" t="t" r="r" b="b"/>
            <a:pathLst>
              <a:path w="20954" h="7620">
                <a:moveTo>
                  <a:pt x="16509" y="7619"/>
                </a:moveTo>
                <a:lnTo>
                  <a:pt x="0" y="7619"/>
                </a:lnTo>
                <a:lnTo>
                  <a:pt x="3175" y="3810"/>
                </a:lnTo>
                <a:lnTo>
                  <a:pt x="2540" y="3810"/>
                </a:lnTo>
                <a:lnTo>
                  <a:pt x="5715" y="0"/>
                </a:lnTo>
                <a:lnTo>
                  <a:pt x="5715" y="1269"/>
                </a:lnTo>
                <a:lnTo>
                  <a:pt x="20954" y="1269"/>
                </a:lnTo>
                <a:lnTo>
                  <a:pt x="18415" y="5079"/>
                </a:lnTo>
                <a:lnTo>
                  <a:pt x="16509" y="76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44134" y="379793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611619" y="3797934"/>
            <a:ext cx="37465" cy="16510"/>
          </a:xfrm>
          <a:custGeom>
            <a:avLst/>
            <a:gdLst/>
            <a:ahLst/>
            <a:cxnLst/>
            <a:rect l="l" t="t" r="r" b="b"/>
            <a:pathLst>
              <a:path w="37465" h="16510">
                <a:moveTo>
                  <a:pt x="22859" y="16510"/>
                </a:moveTo>
                <a:lnTo>
                  <a:pt x="0" y="16510"/>
                </a:lnTo>
                <a:lnTo>
                  <a:pt x="4445" y="13969"/>
                </a:lnTo>
                <a:lnTo>
                  <a:pt x="3809" y="13969"/>
                </a:lnTo>
                <a:lnTo>
                  <a:pt x="11429" y="8889"/>
                </a:lnTo>
                <a:lnTo>
                  <a:pt x="10795" y="8889"/>
                </a:lnTo>
                <a:lnTo>
                  <a:pt x="14604" y="6350"/>
                </a:lnTo>
                <a:lnTo>
                  <a:pt x="17779" y="3810"/>
                </a:lnTo>
                <a:lnTo>
                  <a:pt x="20954" y="0"/>
                </a:lnTo>
                <a:lnTo>
                  <a:pt x="20954" y="1269"/>
                </a:lnTo>
                <a:lnTo>
                  <a:pt x="37464" y="1269"/>
                </a:lnTo>
                <a:lnTo>
                  <a:pt x="36195" y="2539"/>
                </a:lnTo>
                <a:lnTo>
                  <a:pt x="33020" y="6350"/>
                </a:lnTo>
                <a:lnTo>
                  <a:pt x="29845" y="8889"/>
                </a:lnTo>
                <a:lnTo>
                  <a:pt x="26034" y="12700"/>
                </a:lnTo>
                <a:lnTo>
                  <a:pt x="22859" y="1651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64454" y="381317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905" y="1270"/>
                </a:moveTo>
                <a:lnTo>
                  <a:pt x="0" y="1270"/>
                </a:lnTo>
                <a:lnTo>
                  <a:pt x="0" y="0"/>
                </a:lnTo>
                <a:lnTo>
                  <a:pt x="190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578600" y="3813175"/>
            <a:ext cx="55880" cy="11430"/>
          </a:xfrm>
          <a:custGeom>
            <a:avLst/>
            <a:gdLst/>
            <a:ahLst/>
            <a:cxnLst/>
            <a:rect l="l" t="t" r="r" b="b"/>
            <a:pathLst>
              <a:path w="55879" h="11429">
                <a:moveTo>
                  <a:pt x="39370" y="11429"/>
                </a:moveTo>
                <a:lnTo>
                  <a:pt x="0" y="11429"/>
                </a:lnTo>
                <a:lnTo>
                  <a:pt x="5079" y="10160"/>
                </a:lnTo>
                <a:lnTo>
                  <a:pt x="8890" y="10160"/>
                </a:lnTo>
                <a:lnTo>
                  <a:pt x="17779" y="7620"/>
                </a:lnTo>
                <a:lnTo>
                  <a:pt x="17145" y="7620"/>
                </a:lnTo>
                <a:lnTo>
                  <a:pt x="21590" y="6350"/>
                </a:lnTo>
                <a:lnTo>
                  <a:pt x="26034" y="3810"/>
                </a:lnTo>
                <a:lnTo>
                  <a:pt x="25400" y="3810"/>
                </a:lnTo>
                <a:lnTo>
                  <a:pt x="29845" y="2539"/>
                </a:lnTo>
                <a:lnTo>
                  <a:pt x="29209" y="2539"/>
                </a:lnTo>
                <a:lnTo>
                  <a:pt x="33654" y="0"/>
                </a:lnTo>
                <a:lnTo>
                  <a:pt x="33020" y="1270"/>
                </a:lnTo>
                <a:lnTo>
                  <a:pt x="55879" y="1270"/>
                </a:lnTo>
                <a:lnTo>
                  <a:pt x="52070" y="3810"/>
                </a:lnTo>
                <a:lnTo>
                  <a:pt x="47625" y="6350"/>
                </a:lnTo>
                <a:lnTo>
                  <a:pt x="43815" y="8889"/>
                </a:lnTo>
                <a:lnTo>
                  <a:pt x="39370" y="114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88584" y="3822065"/>
            <a:ext cx="5080" cy="1270"/>
          </a:xfrm>
          <a:custGeom>
            <a:avLst/>
            <a:gdLst/>
            <a:ahLst/>
            <a:cxnLst/>
            <a:rect l="l" t="t" r="r" b="b"/>
            <a:pathLst>
              <a:path w="5079" h="1270">
                <a:moveTo>
                  <a:pt x="5079" y="1270"/>
                </a:moveTo>
                <a:lnTo>
                  <a:pt x="635" y="1270"/>
                </a:lnTo>
                <a:lnTo>
                  <a:pt x="0" y="0"/>
                </a:lnTo>
                <a:lnTo>
                  <a:pt x="5079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583044" y="3822065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4445" y="1270"/>
                </a:moveTo>
                <a:lnTo>
                  <a:pt x="0" y="1270"/>
                </a:lnTo>
                <a:lnTo>
                  <a:pt x="4445" y="0"/>
                </a:lnTo>
                <a:lnTo>
                  <a:pt x="444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96204" y="3836670"/>
            <a:ext cx="1383665" cy="0"/>
          </a:xfrm>
          <a:custGeom>
            <a:avLst/>
            <a:gdLst/>
            <a:ahLst/>
            <a:cxnLst/>
            <a:rect l="l" t="t" r="r" b="b"/>
            <a:pathLst>
              <a:path w="1383665">
                <a:moveTo>
                  <a:pt x="0" y="0"/>
                </a:moveTo>
                <a:lnTo>
                  <a:pt x="1383665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5216144" y="3354946"/>
            <a:ext cx="1320800" cy="369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Step2：检测到位阻  挡定位，吸盘吸附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9201150" y="3420745"/>
            <a:ext cx="1543685" cy="582930"/>
          </a:xfrm>
          <a:custGeom>
            <a:avLst/>
            <a:gdLst/>
            <a:ahLst/>
            <a:cxnLst/>
            <a:rect l="l" t="t" r="r" b="b"/>
            <a:pathLst>
              <a:path w="1543684" h="582929">
                <a:moveTo>
                  <a:pt x="1503679" y="582929"/>
                </a:moveTo>
                <a:lnTo>
                  <a:pt x="91440" y="582929"/>
                </a:lnTo>
                <a:lnTo>
                  <a:pt x="71120" y="577850"/>
                </a:lnTo>
                <a:lnTo>
                  <a:pt x="36829" y="560069"/>
                </a:lnTo>
                <a:lnTo>
                  <a:pt x="33020" y="556259"/>
                </a:lnTo>
                <a:lnTo>
                  <a:pt x="29845" y="553719"/>
                </a:lnTo>
                <a:lnTo>
                  <a:pt x="12065" y="529589"/>
                </a:lnTo>
                <a:lnTo>
                  <a:pt x="10159" y="525779"/>
                </a:lnTo>
                <a:lnTo>
                  <a:pt x="8254" y="520700"/>
                </a:lnTo>
                <a:lnTo>
                  <a:pt x="6350" y="516889"/>
                </a:lnTo>
                <a:lnTo>
                  <a:pt x="4445" y="511809"/>
                </a:lnTo>
                <a:lnTo>
                  <a:pt x="0" y="486409"/>
                </a:lnTo>
                <a:lnTo>
                  <a:pt x="0" y="95250"/>
                </a:lnTo>
                <a:lnTo>
                  <a:pt x="4445" y="71119"/>
                </a:lnTo>
                <a:lnTo>
                  <a:pt x="8254" y="60959"/>
                </a:lnTo>
                <a:lnTo>
                  <a:pt x="10159" y="57150"/>
                </a:lnTo>
                <a:lnTo>
                  <a:pt x="12065" y="52069"/>
                </a:lnTo>
                <a:lnTo>
                  <a:pt x="36829" y="22859"/>
                </a:lnTo>
                <a:lnTo>
                  <a:pt x="40640" y="19050"/>
                </a:lnTo>
                <a:lnTo>
                  <a:pt x="62229" y="7619"/>
                </a:lnTo>
                <a:lnTo>
                  <a:pt x="66675" y="5079"/>
                </a:lnTo>
                <a:lnTo>
                  <a:pt x="71120" y="3809"/>
                </a:lnTo>
                <a:lnTo>
                  <a:pt x="86359" y="0"/>
                </a:lnTo>
                <a:lnTo>
                  <a:pt x="1508759" y="0"/>
                </a:lnTo>
                <a:lnTo>
                  <a:pt x="1527809" y="5079"/>
                </a:lnTo>
                <a:lnTo>
                  <a:pt x="1532254" y="7619"/>
                </a:lnTo>
                <a:lnTo>
                  <a:pt x="1536700" y="8889"/>
                </a:lnTo>
                <a:lnTo>
                  <a:pt x="1541145" y="11429"/>
                </a:lnTo>
                <a:lnTo>
                  <a:pt x="1543684" y="12700"/>
                </a:lnTo>
                <a:lnTo>
                  <a:pt x="88265" y="12700"/>
                </a:lnTo>
                <a:lnTo>
                  <a:pt x="83184" y="13969"/>
                </a:lnTo>
                <a:lnTo>
                  <a:pt x="83820" y="13969"/>
                </a:lnTo>
                <a:lnTo>
                  <a:pt x="74929" y="16509"/>
                </a:lnTo>
                <a:lnTo>
                  <a:pt x="71120" y="17779"/>
                </a:lnTo>
                <a:lnTo>
                  <a:pt x="66675" y="19050"/>
                </a:lnTo>
                <a:lnTo>
                  <a:pt x="67309" y="19050"/>
                </a:lnTo>
                <a:lnTo>
                  <a:pt x="62865" y="20319"/>
                </a:lnTo>
                <a:lnTo>
                  <a:pt x="55245" y="25400"/>
                </a:lnTo>
                <a:lnTo>
                  <a:pt x="55879" y="25400"/>
                </a:lnTo>
                <a:lnTo>
                  <a:pt x="53975" y="26669"/>
                </a:lnTo>
                <a:lnTo>
                  <a:pt x="52070" y="26669"/>
                </a:lnTo>
                <a:lnTo>
                  <a:pt x="48259" y="29209"/>
                </a:lnTo>
                <a:lnTo>
                  <a:pt x="46354" y="31750"/>
                </a:lnTo>
                <a:lnTo>
                  <a:pt x="45084" y="31750"/>
                </a:lnTo>
                <a:lnTo>
                  <a:pt x="41909" y="35559"/>
                </a:lnTo>
                <a:lnTo>
                  <a:pt x="35559" y="40639"/>
                </a:lnTo>
                <a:lnTo>
                  <a:pt x="33020" y="44450"/>
                </a:lnTo>
                <a:lnTo>
                  <a:pt x="31115" y="46989"/>
                </a:lnTo>
                <a:lnTo>
                  <a:pt x="30479" y="46989"/>
                </a:lnTo>
                <a:lnTo>
                  <a:pt x="25400" y="54609"/>
                </a:lnTo>
                <a:lnTo>
                  <a:pt x="17779" y="69850"/>
                </a:lnTo>
                <a:lnTo>
                  <a:pt x="16509" y="74929"/>
                </a:lnTo>
                <a:lnTo>
                  <a:pt x="15240" y="78739"/>
                </a:lnTo>
                <a:lnTo>
                  <a:pt x="14604" y="82550"/>
                </a:lnTo>
                <a:lnTo>
                  <a:pt x="13970" y="87629"/>
                </a:lnTo>
                <a:lnTo>
                  <a:pt x="12700" y="95250"/>
                </a:lnTo>
                <a:lnTo>
                  <a:pt x="12700" y="486409"/>
                </a:lnTo>
                <a:lnTo>
                  <a:pt x="13334" y="490219"/>
                </a:lnTo>
                <a:lnTo>
                  <a:pt x="13970" y="495300"/>
                </a:lnTo>
                <a:lnTo>
                  <a:pt x="14604" y="499109"/>
                </a:lnTo>
                <a:lnTo>
                  <a:pt x="15240" y="504189"/>
                </a:lnTo>
                <a:lnTo>
                  <a:pt x="15875" y="504189"/>
                </a:lnTo>
                <a:lnTo>
                  <a:pt x="16509" y="508000"/>
                </a:lnTo>
                <a:lnTo>
                  <a:pt x="18415" y="511809"/>
                </a:lnTo>
                <a:lnTo>
                  <a:pt x="19684" y="515619"/>
                </a:lnTo>
                <a:lnTo>
                  <a:pt x="21590" y="520700"/>
                </a:lnTo>
                <a:lnTo>
                  <a:pt x="22225" y="520700"/>
                </a:lnTo>
                <a:lnTo>
                  <a:pt x="23495" y="524509"/>
                </a:lnTo>
                <a:lnTo>
                  <a:pt x="24129" y="524509"/>
                </a:lnTo>
                <a:lnTo>
                  <a:pt x="25400" y="527050"/>
                </a:lnTo>
                <a:lnTo>
                  <a:pt x="33020" y="538479"/>
                </a:lnTo>
                <a:lnTo>
                  <a:pt x="33654" y="538479"/>
                </a:lnTo>
                <a:lnTo>
                  <a:pt x="35559" y="541019"/>
                </a:lnTo>
                <a:lnTo>
                  <a:pt x="38734" y="544829"/>
                </a:lnTo>
                <a:lnTo>
                  <a:pt x="40004" y="544829"/>
                </a:lnTo>
                <a:lnTo>
                  <a:pt x="41909" y="547369"/>
                </a:lnTo>
                <a:lnTo>
                  <a:pt x="48259" y="552450"/>
                </a:lnTo>
                <a:lnTo>
                  <a:pt x="52070" y="554989"/>
                </a:lnTo>
                <a:lnTo>
                  <a:pt x="51434" y="554989"/>
                </a:lnTo>
                <a:lnTo>
                  <a:pt x="55879" y="557529"/>
                </a:lnTo>
                <a:lnTo>
                  <a:pt x="55245" y="557529"/>
                </a:lnTo>
                <a:lnTo>
                  <a:pt x="59054" y="560069"/>
                </a:lnTo>
                <a:lnTo>
                  <a:pt x="62865" y="561339"/>
                </a:lnTo>
                <a:lnTo>
                  <a:pt x="67309" y="563879"/>
                </a:lnTo>
                <a:lnTo>
                  <a:pt x="69215" y="563879"/>
                </a:lnTo>
                <a:lnTo>
                  <a:pt x="71120" y="565150"/>
                </a:lnTo>
                <a:lnTo>
                  <a:pt x="74929" y="566419"/>
                </a:lnTo>
                <a:lnTo>
                  <a:pt x="83820" y="568959"/>
                </a:lnTo>
                <a:lnTo>
                  <a:pt x="87629" y="568959"/>
                </a:lnTo>
                <a:lnTo>
                  <a:pt x="92709" y="570229"/>
                </a:lnTo>
                <a:lnTo>
                  <a:pt x="1541145" y="570229"/>
                </a:lnTo>
                <a:lnTo>
                  <a:pt x="1532254" y="575309"/>
                </a:lnTo>
                <a:lnTo>
                  <a:pt x="1518284" y="579119"/>
                </a:lnTo>
                <a:lnTo>
                  <a:pt x="1503679" y="5829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0707369" y="3433445"/>
            <a:ext cx="55880" cy="15240"/>
          </a:xfrm>
          <a:custGeom>
            <a:avLst/>
            <a:gdLst/>
            <a:ahLst/>
            <a:cxnLst/>
            <a:rect l="l" t="t" r="r" b="b"/>
            <a:pathLst>
              <a:path w="55879" h="15239">
                <a:moveTo>
                  <a:pt x="36829" y="15239"/>
                </a:moveTo>
                <a:lnTo>
                  <a:pt x="32384" y="12700"/>
                </a:lnTo>
                <a:lnTo>
                  <a:pt x="33020" y="12700"/>
                </a:lnTo>
                <a:lnTo>
                  <a:pt x="25400" y="7619"/>
                </a:lnTo>
                <a:lnTo>
                  <a:pt x="20954" y="6350"/>
                </a:lnTo>
                <a:lnTo>
                  <a:pt x="21589" y="6350"/>
                </a:lnTo>
                <a:lnTo>
                  <a:pt x="17145" y="5079"/>
                </a:lnTo>
                <a:lnTo>
                  <a:pt x="13334" y="3809"/>
                </a:lnTo>
                <a:lnTo>
                  <a:pt x="4445" y="1269"/>
                </a:lnTo>
                <a:lnTo>
                  <a:pt x="5079" y="1269"/>
                </a:lnTo>
                <a:lnTo>
                  <a:pt x="0" y="0"/>
                </a:lnTo>
                <a:lnTo>
                  <a:pt x="37464" y="0"/>
                </a:lnTo>
                <a:lnTo>
                  <a:pt x="39370" y="1269"/>
                </a:lnTo>
                <a:lnTo>
                  <a:pt x="43814" y="3809"/>
                </a:lnTo>
                <a:lnTo>
                  <a:pt x="47625" y="6350"/>
                </a:lnTo>
                <a:lnTo>
                  <a:pt x="51434" y="10159"/>
                </a:lnTo>
                <a:lnTo>
                  <a:pt x="55245" y="12700"/>
                </a:lnTo>
                <a:lnTo>
                  <a:pt x="55879" y="13969"/>
                </a:lnTo>
                <a:lnTo>
                  <a:pt x="36195" y="13969"/>
                </a:lnTo>
                <a:lnTo>
                  <a:pt x="36829" y="1523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252584" y="3447415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1270"/>
                </a:moveTo>
                <a:lnTo>
                  <a:pt x="635" y="0"/>
                </a:lnTo>
                <a:lnTo>
                  <a:pt x="254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743565" y="3447415"/>
            <a:ext cx="24765" cy="6350"/>
          </a:xfrm>
          <a:custGeom>
            <a:avLst/>
            <a:gdLst/>
            <a:ahLst/>
            <a:cxnLst/>
            <a:rect l="l" t="t" r="r" b="b"/>
            <a:pathLst>
              <a:path w="24765" h="6350">
                <a:moveTo>
                  <a:pt x="6984" y="6350"/>
                </a:moveTo>
                <a:lnTo>
                  <a:pt x="3809" y="2539"/>
                </a:lnTo>
                <a:lnTo>
                  <a:pt x="0" y="0"/>
                </a:lnTo>
                <a:lnTo>
                  <a:pt x="19684" y="0"/>
                </a:lnTo>
                <a:lnTo>
                  <a:pt x="24764" y="5080"/>
                </a:lnTo>
                <a:lnTo>
                  <a:pt x="6984" y="5080"/>
                </a:lnTo>
                <a:lnTo>
                  <a:pt x="6984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246234" y="34524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69"/>
                </a:moveTo>
                <a:lnTo>
                  <a:pt x="0" y="0"/>
                </a:lnTo>
                <a:lnTo>
                  <a:pt x="127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750550" y="3452495"/>
            <a:ext cx="29209" cy="16510"/>
          </a:xfrm>
          <a:custGeom>
            <a:avLst/>
            <a:gdLst/>
            <a:ahLst/>
            <a:cxnLst/>
            <a:rect l="l" t="t" r="r" b="b"/>
            <a:pathLst>
              <a:path w="29209" h="16510">
                <a:moveTo>
                  <a:pt x="14604" y="16509"/>
                </a:moveTo>
                <a:lnTo>
                  <a:pt x="9525" y="8889"/>
                </a:lnTo>
                <a:lnTo>
                  <a:pt x="3175" y="3809"/>
                </a:lnTo>
                <a:lnTo>
                  <a:pt x="0" y="0"/>
                </a:lnTo>
                <a:lnTo>
                  <a:pt x="17779" y="0"/>
                </a:lnTo>
                <a:lnTo>
                  <a:pt x="18415" y="1269"/>
                </a:lnTo>
                <a:lnTo>
                  <a:pt x="22225" y="5079"/>
                </a:lnTo>
                <a:lnTo>
                  <a:pt x="24765" y="8889"/>
                </a:lnTo>
                <a:lnTo>
                  <a:pt x="27940" y="12700"/>
                </a:lnTo>
                <a:lnTo>
                  <a:pt x="29209" y="15239"/>
                </a:lnTo>
                <a:lnTo>
                  <a:pt x="14604" y="15239"/>
                </a:lnTo>
                <a:lnTo>
                  <a:pt x="14604" y="1650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231630" y="346773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0" y="0"/>
                </a:lnTo>
                <a:lnTo>
                  <a:pt x="63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765155" y="3467734"/>
            <a:ext cx="30480" cy="457200"/>
          </a:xfrm>
          <a:custGeom>
            <a:avLst/>
            <a:gdLst/>
            <a:ahLst/>
            <a:cxnLst/>
            <a:rect l="l" t="t" r="r" b="b"/>
            <a:pathLst>
              <a:path w="30479" h="457200">
                <a:moveTo>
                  <a:pt x="27940" y="457200"/>
                </a:moveTo>
                <a:lnTo>
                  <a:pt x="15240" y="457200"/>
                </a:lnTo>
                <a:lnTo>
                  <a:pt x="15875" y="452119"/>
                </a:lnTo>
                <a:lnTo>
                  <a:pt x="16510" y="448310"/>
                </a:lnTo>
                <a:lnTo>
                  <a:pt x="17145" y="443229"/>
                </a:lnTo>
                <a:lnTo>
                  <a:pt x="17779" y="439419"/>
                </a:lnTo>
                <a:lnTo>
                  <a:pt x="17779" y="48260"/>
                </a:lnTo>
                <a:lnTo>
                  <a:pt x="16510" y="40639"/>
                </a:lnTo>
                <a:lnTo>
                  <a:pt x="15875" y="35560"/>
                </a:lnTo>
                <a:lnTo>
                  <a:pt x="15240" y="31750"/>
                </a:lnTo>
                <a:lnTo>
                  <a:pt x="13970" y="27939"/>
                </a:lnTo>
                <a:lnTo>
                  <a:pt x="12065" y="22860"/>
                </a:lnTo>
                <a:lnTo>
                  <a:pt x="10795" y="19050"/>
                </a:lnTo>
                <a:lnTo>
                  <a:pt x="5079" y="7619"/>
                </a:lnTo>
                <a:lnTo>
                  <a:pt x="0" y="0"/>
                </a:lnTo>
                <a:lnTo>
                  <a:pt x="14604" y="0"/>
                </a:lnTo>
                <a:lnTo>
                  <a:pt x="15875" y="1269"/>
                </a:lnTo>
                <a:lnTo>
                  <a:pt x="18415" y="5079"/>
                </a:lnTo>
                <a:lnTo>
                  <a:pt x="20320" y="10160"/>
                </a:lnTo>
                <a:lnTo>
                  <a:pt x="22225" y="13969"/>
                </a:lnTo>
                <a:lnTo>
                  <a:pt x="26035" y="24129"/>
                </a:lnTo>
                <a:lnTo>
                  <a:pt x="27304" y="27939"/>
                </a:lnTo>
                <a:lnTo>
                  <a:pt x="28575" y="33019"/>
                </a:lnTo>
                <a:lnTo>
                  <a:pt x="30479" y="48260"/>
                </a:lnTo>
                <a:lnTo>
                  <a:pt x="30479" y="439419"/>
                </a:lnTo>
                <a:lnTo>
                  <a:pt x="28575" y="454660"/>
                </a:lnTo>
                <a:lnTo>
                  <a:pt x="27940" y="457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213850" y="35217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782934" y="35217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216390" y="392366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4" y="1270"/>
                </a:moveTo>
                <a:lnTo>
                  <a:pt x="0" y="1270"/>
                </a:lnTo>
                <a:lnTo>
                  <a:pt x="0" y="0"/>
                </a:lnTo>
                <a:lnTo>
                  <a:pt x="63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0774044" y="3923665"/>
            <a:ext cx="19050" cy="17780"/>
          </a:xfrm>
          <a:custGeom>
            <a:avLst/>
            <a:gdLst/>
            <a:ahLst/>
            <a:cxnLst/>
            <a:rect l="l" t="t" r="r" b="b"/>
            <a:pathLst>
              <a:path w="19050" h="17779">
                <a:moveTo>
                  <a:pt x="13334" y="17780"/>
                </a:moveTo>
                <a:lnTo>
                  <a:pt x="0" y="17780"/>
                </a:lnTo>
                <a:lnTo>
                  <a:pt x="1904" y="12700"/>
                </a:lnTo>
                <a:lnTo>
                  <a:pt x="3809" y="8889"/>
                </a:lnTo>
                <a:lnTo>
                  <a:pt x="5079" y="5080"/>
                </a:lnTo>
                <a:lnTo>
                  <a:pt x="6350" y="0"/>
                </a:lnTo>
                <a:lnTo>
                  <a:pt x="6350" y="1270"/>
                </a:lnTo>
                <a:lnTo>
                  <a:pt x="19050" y="1270"/>
                </a:lnTo>
                <a:lnTo>
                  <a:pt x="17145" y="8889"/>
                </a:lnTo>
                <a:lnTo>
                  <a:pt x="15239" y="13970"/>
                </a:lnTo>
                <a:lnTo>
                  <a:pt x="13334" y="177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222740" y="394017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4" y="1270"/>
                </a:moveTo>
                <a:lnTo>
                  <a:pt x="0" y="1270"/>
                </a:lnTo>
                <a:lnTo>
                  <a:pt x="0" y="0"/>
                </a:lnTo>
                <a:lnTo>
                  <a:pt x="63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0772140" y="3940175"/>
            <a:ext cx="15240" cy="5080"/>
          </a:xfrm>
          <a:custGeom>
            <a:avLst/>
            <a:gdLst/>
            <a:ahLst/>
            <a:cxnLst/>
            <a:rect l="l" t="t" r="r" b="b"/>
            <a:pathLst>
              <a:path w="15240" h="5079">
                <a:moveTo>
                  <a:pt x="13969" y="5079"/>
                </a:moveTo>
                <a:lnTo>
                  <a:pt x="0" y="5079"/>
                </a:lnTo>
                <a:lnTo>
                  <a:pt x="1904" y="0"/>
                </a:lnTo>
                <a:lnTo>
                  <a:pt x="1904" y="1270"/>
                </a:lnTo>
                <a:lnTo>
                  <a:pt x="15239" y="1270"/>
                </a:lnTo>
                <a:lnTo>
                  <a:pt x="13969" y="507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224644" y="394398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4" y="1269"/>
                </a:moveTo>
                <a:lnTo>
                  <a:pt x="0" y="1269"/>
                </a:lnTo>
                <a:lnTo>
                  <a:pt x="0" y="0"/>
                </a:lnTo>
                <a:lnTo>
                  <a:pt x="634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762615" y="3943984"/>
            <a:ext cx="23495" cy="15240"/>
          </a:xfrm>
          <a:custGeom>
            <a:avLst/>
            <a:gdLst/>
            <a:ahLst/>
            <a:cxnLst/>
            <a:rect l="l" t="t" r="r" b="b"/>
            <a:pathLst>
              <a:path w="23495" h="15239">
                <a:moveTo>
                  <a:pt x="15875" y="15239"/>
                </a:moveTo>
                <a:lnTo>
                  <a:pt x="0" y="15239"/>
                </a:lnTo>
                <a:lnTo>
                  <a:pt x="7619" y="3810"/>
                </a:lnTo>
                <a:lnTo>
                  <a:pt x="9525" y="0"/>
                </a:lnTo>
                <a:lnTo>
                  <a:pt x="9525" y="1269"/>
                </a:lnTo>
                <a:lnTo>
                  <a:pt x="23494" y="1269"/>
                </a:lnTo>
                <a:lnTo>
                  <a:pt x="18414" y="11429"/>
                </a:lnTo>
                <a:lnTo>
                  <a:pt x="15875" y="1523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234169" y="395795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4" y="1270"/>
                </a:moveTo>
                <a:lnTo>
                  <a:pt x="0" y="1270"/>
                </a:lnTo>
                <a:lnTo>
                  <a:pt x="0" y="0"/>
                </a:lnTo>
                <a:lnTo>
                  <a:pt x="63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0756900" y="3957954"/>
            <a:ext cx="21590" cy="7620"/>
          </a:xfrm>
          <a:custGeom>
            <a:avLst/>
            <a:gdLst/>
            <a:ahLst/>
            <a:cxnLst/>
            <a:rect l="l" t="t" r="r" b="b"/>
            <a:pathLst>
              <a:path w="21590" h="7620">
                <a:moveTo>
                  <a:pt x="16509" y="7620"/>
                </a:moveTo>
                <a:lnTo>
                  <a:pt x="0" y="7620"/>
                </a:lnTo>
                <a:lnTo>
                  <a:pt x="3175" y="3810"/>
                </a:lnTo>
                <a:lnTo>
                  <a:pt x="5715" y="0"/>
                </a:lnTo>
                <a:lnTo>
                  <a:pt x="5715" y="1270"/>
                </a:lnTo>
                <a:lnTo>
                  <a:pt x="21590" y="1270"/>
                </a:lnTo>
                <a:lnTo>
                  <a:pt x="18415" y="5080"/>
                </a:lnTo>
                <a:lnTo>
                  <a:pt x="16509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239884" y="396430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70" y="1270"/>
                </a:moveTo>
                <a:lnTo>
                  <a:pt x="0" y="1270"/>
                </a:lnTo>
                <a:lnTo>
                  <a:pt x="0" y="0"/>
                </a:lnTo>
                <a:lnTo>
                  <a:pt x="127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0728325" y="3964304"/>
            <a:ext cx="45085" cy="20320"/>
          </a:xfrm>
          <a:custGeom>
            <a:avLst/>
            <a:gdLst/>
            <a:ahLst/>
            <a:cxnLst/>
            <a:rect l="l" t="t" r="r" b="b"/>
            <a:pathLst>
              <a:path w="45084" h="20320">
                <a:moveTo>
                  <a:pt x="24765" y="20320"/>
                </a:moveTo>
                <a:lnTo>
                  <a:pt x="0" y="20320"/>
                </a:lnTo>
                <a:lnTo>
                  <a:pt x="4445" y="17780"/>
                </a:lnTo>
                <a:lnTo>
                  <a:pt x="8254" y="16510"/>
                </a:lnTo>
                <a:lnTo>
                  <a:pt x="12065" y="13970"/>
                </a:lnTo>
                <a:lnTo>
                  <a:pt x="11429" y="13970"/>
                </a:lnTo>
                <a:lnTo>
                  <a:pt x="15875" y="11430"/>
                </a:lnTo>
                <a:lnTo>
                  <a:pt x="15240" y="11430"/>
                </a:lnTo>
                <a:lnTo>
                  <a:pt x="19050" y="8890"/>
                </a:lnTo>
                <a:lnTo>
                  <a:pt x="25400" y="3810"/>
                </a:lnTo>
                <a:lnTo>
                  <a:pt x="28575" y="0"/>
                </a:lnTo>
                <a:lnTo>
                  <a:pt x="28575" y="1270"/>
                </a:lnTo>
                <a:lnTo>
                  <a:pt x="45084" y="1270"/>
                </a:lnTo>
                <a:lnTo>
                  <a:pt x="44450" y="2540"/>
                </a:lnTo>
                <a:lnTo>
                  <a:pt x="40640" y="6350"/>
                </a:lnTo>
                <a:lnTo>
                  <a:pt x="37465" y="10160"/>
                </a:lnTo>
                <a:lnTo>
                  <a:pt x="34290" y="12700"/>
                </a:lnTo>
                <a:lnTo>
                  <a:pt x="30479" y="16510"/>
                </a:lnTo>
                <a:lnTo>
                  <a:pt x="24765" y="203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267825" y="3983354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540" y="1270"/>
                </a:moveTo>
                <a:lnTo>
                  <a:pt x="634" y="1270"/>
                </a:lnTo>
                <a:lnTo>
                  <a:pt x="0" y="0"/>
                </a:lnTo>
                <a:lnTo>
                  <a:pt x="254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702925" y="3983354"/>
            <a:ext cx="50165" cy="7620"/>
          </a:xfrm>
          <a:custGeom>
            <a:avLst/>
            <a:gdLst/>
            <a:ahLst/>
            <a:cxnLst/>
            <a:rect l="l" t="t" r="r" b="b"/>
            <a:pathLst>
              <a:path w="50165" h="7620">
                <a:moveTo>
                  <a:pt x="39370" y="7620"/>
                </a:moveTo>
                <a:lnTo>
                  <a:pt x="0" y="7620"/>
                </a:lnTo>
                <a:lnTo>
                  <a:pt x="5079" y="6350"/>
                </a:lnTo>
                <a:lnTo>
                  <a:pt x="8890" y="6350"/>
                </a:lnTo>
                <a:lnTo>
                  <a:pt x="17779" y="3810"/>
                </a:lnTo>
                <a:lnTo>
                  <a:pt x="21590" y="2540"/>
                </a:lnTo>
                <a:lnTo>
                  <a:pt x="26034" y="0"/>
                </a:lnTo>
                <a:lnTo>
                  <a:pt x="25400" y="1270"/>
                </a:lnTo>
                <a:lnTo>
                  <a:pt x="50165" y="1270"/>
                </a:lnTo>
                <a:lnTo>
                  <a:pt x="48259" y="2540"/>
                </a:lnTo>
                <a:lnTo>
                  <a:pt x="39370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9312656" y="3429634"/>
            <a:ext cx="1320800" cy="5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Step3：顶升流水线  下降，到位阻挡进  行定位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201784" y="5906134"/>
            <a:ext cx="1615440" cy="528320"/>
          </a:xfrm>
          <a:custGeom>
            <a:avLst/>
            <a:gdLst/>
            <a:ahLst/>
            <a:cxnLst/>
            <a:rect l="l" t="t" r="r" b="b"/>
            <a:pathLst>
              <a:path w="1615440" h="528320">
                <a:moveTo>
                  <a:pt x="1581785" y="528319"/>
                </a:moveTo>
                <a:lnTo>
                  <a:pt x="78740" y="528319"/>
                </a:lnTo>
                <a:lnTo>
                  <a:pt x="69215" y="525779"/>
                </a:lnTo>
                <a:lnTo>
                  <a:pt x="60960" y="523239"/>
                </a:lnTo>
                <a:lnTo>
                  <a:pt x="56515" y="521969"/>
                </a:lnTo>
                <a:lnTo>
                  <a:pt x="52705" y="519429"/>
                </a:lnTo>
                <a:lnTo>
                  <a:pt x="48260" y="518160"/>
                </a:lnTo>
                <a:lnTo>
                  <a:pt x="30480" y="504189"/>
                </a:lnTo>
                <a:lnTo>
                  <a:pt x="27305" y="501650"/>
                </a:lnTo>
                <a:lnTo>
                  <a:pt x="5715" y="468629"/>
                </a:lnTo>
                <a:lnTo>
                  <a:pt x="4445" y="463550"/>
                </a:lnTo>
                <a:lnTo>
                  <a:pt x="3175" y="459739"/>
                </a:lnTo>
                <a:lnTo>
                  <a:pt x="1905" y="454660"/>
                </a:lnTo>
                <a:lnTo>
                  <a:pt x="1270" y="450850"/>
                </a:lnTo>
                <a:lnTo>
                  <a:pt x="0" y="440689"/>
                </a:lnTo>
                <a:lnTo>
                  <a:pt x="0" y="87629"/>
                </a:lnTo>
                <a:lnTo>
                  <a:pt x="1270" y="77469"/>
                </a:lnTo>
                <a:lnTo>
                  <a:pt x="1905" y="73660"/>
                </a:lnTo>
                <a:lnTo>
                  <a:pt x="3175" y="68579"/>
                </a:lnTo>
                <a:lnTo>
                  <a:pt x="4445" y="64769"/>
                </a:lnTo>
                <a:lnTo>
                  <a:pt x="5715" y="59689"/>
                </a:lnTo>
                <a:lnTo>
                  <a:pt x="6985" y="55879"/>
                </a:lnTo>
                <a:lnTo>
                  <a:pt x="8890" y="52069"/>
                </a:lnTo>
                <a:lnTo>
                  <a:pt x="11430" y="48260"/>
                </a:lnTo>
                <a:lnTo>
                  <a:pt x="13335" y="43179"/>
                </a:lnTo>
                <a:lnTo>
                  <a:pt x="15875" y="40639"/>
                </a:lnTo>
                <a:lnTo>
                  <a:pt x="20955" y="33019"/>
                </a:lnTo>
                <a:lnTo>
                  <a:pt x="24130" y="29210"/>
                </a:lnTo>
                <a:lnTo>
                  <a:pt x="27305" y="26669"/>
                </a:lnTo>
                <a:lnTo>
                  <a:pt x="30480" y="22860"/>
                </a:lnTo>
                <a:lnTo>
                  <a:pt x="52705" y="8889"/>
                </a:lnTo>
                <a:lnTo>
                  <a:pt x="56515" y="6350"/>
                </a:lnTo>
                <a:lnTo>
                  <a:pt x="60960" y="5079"/>
                </a:lnTo>
                <a:lnTo>
                  <a:pt x="69215" y="2539"/>
                </a:lnTo>
                <a:lnTo>
                  <a:pt x="78740" y="0"/>
                </a:lnTo>
                <a:lnTo>
                  <a:pt x="1581785" y="0"/>
                </a:lnTo>
                <a:lnTo>
                  <a:pt x="1590675" y="2539"/>
                </a:lnTo>
                <a:lnTo>
                  <a:pt x="1598930" y="5079"/>
                </a:lnTo>
                <a:lnTo>
                  <a:pt x="1603375" y="6350"/>
                </a:lnTo>
                <a:lnTo>
                  <a:pt x="1607820" y="8889"/>
                </a:lnTo>
                <a:lnTo>
                  <a:pt x="1611630" y="10160"/>
                </a:lnTo>
                <a:lnTo>
                  <a:pt x="1613535" y="11429"/>
                </a:lnTo>
                <a:lnTo>
                  <a:pt x="88265" y="11429"/>
                </a:lnTo>
                <a:lnTo>
                  <a:pt x="84455" y="12700"/>
                </a:lnTo>
                <a:lnTo>
                  <a:pt x="80645" y="12700"/>
                </a:lnTo>
                <a:lnTo>
                  <a:pt x="76200" y="13969"/>
                </a:lnTo>
                <a:lnTo>
                  <a:pt x="73025" y="13969"/>
                </a:lnTo>
                <a:lnTo>
                  <a:pt x="68580" y="15239"/>
                </a:lnTo>
                <a:lnTo>
                  <a:pt x="69215" y="15239"/>
                </a:lnTo>
                <a:lnTo>
                  <a:pt x="64770" y="16510"/>
                </a:lnTo>
                <a:lnTo>
                  <a:pt x="65405" y="16510"/>
                </a:lnTo>
                <a:lnTo>
                  <a:pt x="61595" y="17779"/>
                </a:lnTo>
                <a:lnTo>
                  <a:pt x="57785" y="20319"/>
                </a:lnTo>
                <a:lnTo>
                  <a:pt x="54610" y="21589"/>
                </a:lnTo>
                <a:lnTo>
                  <a:pt x="52705" y="22860"/>
                </a:lnTo>
                <a:lnTo>
                  <a:pt x="51435" y="22860"/>
                </a:lnTo>
                <a:lnTo>
                  <a:pt x="47625" y="25400"/>
                </a:lnTo>
                <a:lnTo>
                  <a:pt x="48260" y="25400"/>
                </a:lnTo>
                <a:lnTo>
                  <a:pt x="44450" y="27939"/>
                </a:lnTo>
                <a:lnTo>
                  <a:pt x="45085" y="27939"/>
                </a:lnTo>
                <a:lnTo>
                  <a:pt x="38735" y="33019"/>
                </a:lnTo>
                <a:lnTo>
                  <a:pt x="36195" y="35560"/>
                </a:lnTo>
                <a:lnTo>
                  <a:pt x="33020" y="38100"/>
                </a:lnTo>
                <a:lnTo>
                  <a:pt x="33655" y="38100"/>
                </a:lnTo>
                <a:lnTo>
                  <a:pt x="31115" y="40639"/>
                </a:lnTo>
                <a:lnTo>
                  <a:pt x="28575" y="44450"/>
                </a:lnTo>
                <a:lnTo>
                  <a:pt x="26035" y="46989"/>
                </a:lnTo>
                <a:lnTo>
                  <a:pt x="26670" y="46989"/>
                </a:lnTo>
                <a:lnTo>
                  <a:pt x="24130" y="50800"/>
                </a:lnTo>
                <a:lnTo>
                  <a:pt x="22225" y="53339"/>
                </a:lnTo>
                <a:lnTo>
                  <a:pt x="20320" y="57150"/>
                </a:lnTo>
                <a:lnTo>
                  <a:pt x="17780" y="64769"/>
                </a:lnTo>
                <a:lnTo>
                  <a:pt x="16510" y="67310"/>
                </a:lnTo>
                <a:lnTo>
                  <a:pt x="15240" y="71119"/>
                </a:lnTo>
                <a:lnTo>
                  <a:pt x="14605" y="74929"/>
                </a:lnTo>
                <a:lnTo>
                  <a:pt x="13335" y="80010"/>
                </a:lnTo>
                <a:lnTo>
                  <a:pt x="13335" y="83819"/>
                </a:lnTo>
                <a:lnTo>
                  <a:pt x="12700" y="87629"/>
                </a:lnTo>
                <a:lnTo>
                  <a:pt x="12700" y="440689"/>
                </a:lnTo>
                <a:lnTo>
                  <a:pt x="13335" y="444500"/>
                </a:lnTo>
                <a:lnTo>
                  <a:pt x="13335" y="448310"/>
                </a:lnTo>
                <a:lnTo>
                  <a:pt x="14605" y="452119"/>
                </a:lnTo>
                <a:lnTo>
                  <a:pt x="15240" y="455929"/>
                </a:lnTo>
                <a:lnTo>
                  <a:pt x="20320" y="471169"/>
                </a:lnTo>
                <a:lnTo>
                  <a:pt x="22225" y="474979"/>
                </a:lnTo>
                <a:lnTo>
                  <a:pt x="22860" y="474979"/>
                </a:lnTo>
                <a:lnTo>
                  <a:pt x="24130" y="477519"/>
                </a:lnTo>
                <a:lnTo>
                  <a:pt x="26670" y="481329"/>
                </a:lnTo>
                <a:lnTo>
                  <a:pt x="26035" y="481329"/>
                </a:lnTo>
                <a:lnTo>
                  <a:pt x="28575" y="483869"/>
                </a:lnTo>
                <a:lnTo>
                  <a:pt x="31115" y="487679"/>
                </a:lnTo>
                <a:lnTo>
                  <a:pt x="31750" y="487679"/>
                </a:lnTo>
                <a:lnTo>
                  <a:pt x="33655" y="490219"/>
                </a:lnTo>
                <a:lnTo>
                  <a:pt x="33020" y="490219"/>
                </a:lnTo>
                <a:lnTo>
                  <a:pt x="36195" y="492760"/>
                </a:lnTo>
                <a:lnTo>
                  <a:pt x="38735" y="495300"/>
                </a:lnTo>
                <a:lnTo>
                  <a:pt x="45085" y="500379"/>
                </a:lnTo>
                <a:lnTo>
                  <a:pt x="44450" y="500379"/>
                </a:lnTo>
                <a:lnTo>
                  <a:pt x="48260" y="502919"/>
                </a:lnTo>
                <a:lnTo>
                  <a:pt x="47625" y="502919"/>
                </a:lnTo>
                <a:lnTo>
                  <a:pt x="51435" y="504189"/>
                </a:lnTo>
                <a:lnTo>
                  <a:pt x="50800" y="504189"/>
                </a:lnTo>
                <a:lnTo>
                  <a:pt x="54610" y="506729"/>
                </a:lnTo>
                <a:lnTo>
                  <a:pt x="57785" y="508000"/>
                </a:lnTo>
                <a:lnTo>
                  <a:pt x="61595" y="510539"/>
                </a:lnTo>
                <a:lnTo>
                  <a:pt x="63500" y="510539"/>
                </a:lnTo>
                <a:lnTo>
                  <a:pt x="65405" y="511810"/>
                </a:lnTo>
                <a:lnTo>
                  <a:pt x="64770" y="511810"/>
                </a:lnTo>
                <a:lnTo>
                  <a:pt x="69215" y="513079"/>
                </a:lnTo>
                <a:lnTo>
                  <a:pt x="72390" y="513079"/>
                </a:lnTo>
                <a:lnTo>
                  <a:pt x="76835" y="514350"/>
                </a:lnTo>
                <a:lnTo>
                  <a:pt x="76200" y="514350"/>
                </a:lnTo>
                <a:lnTo>
                  <a:pt x="80645" y="515619"/>
                </a:lnTo>
                <a:lnTo>
                  <a:pt x="1615440" y="515619"/>
                </a:lnTo>
                <a:lnTo>
                  <a:pt x="1611630" y="518160"/>
                </a:lnTo>
                <a:lnTo>
                  <a:pt x="1607820" y="519429"/>
                </a:lnTo>
                <a:lnTo>
                  <a:pt x="1603375" y="521969"/>
                </a:lnTo>
                <a:lnTo>
                  <a:pt x="1598930" y="523239"/>
                </a:lnTo>
                <a:lnTo>
                  <a:pt x="1590675" y="525779"/>
                </a:lnTo>
                <a:lnTo>
                  <a:pt x="1581785" y="5283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290050" y="5917565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0" y="1270"/>
                </a:moveTo>
                <a:lnTo>
                  <a:pt x="0" y="0"/>
                </a:lnTo>
                <a:lnTo>
                  <a:pt x="444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0768965" y="5917565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4444" y="1270"/>
                </a:moveTo>
                <a:lnTo>
                  <a:pt x="0" y="0"/>
                </a:lnTo>
                <a:lnTo>
                  <a:pt x="4444" y="0"/>
                </a:lnTo>
                <a:lnTo>
                  <a:pt x="444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773409" y="5917565"/>
            <a:ext cx="57785" cy="12700"/>
          </a:xfrm>
          <a:custGeom>
            <a:avLst/>
            <a:gdLst/>
            <a:ahLst/>
            <a:cxnLst/>
            <a:rect l="l" t="t" r="r" b="b"/>
            <a:pathLst>
              <a:path w="57784" h="12700">
                <a:moveTo>
                  <a:pt x="37465" y="12700"/>
                </a:moveTo>
                <a:lnTo>
                  <a:pt x="33655" y="10160"/>
                </a:lnTo>
                <a:lnTo>
                  <a:pt x="30480" y="8889"/>
                </a:lnTo>
                <a:lnTo>
                  <a:pt x="26670" y="6350"/>
                </a:lnTo>
                <a:lnTo>
                  <a:pt x="22860" y="5080"/>
                </a:lnTo>
                <a:lnTo>
                  <a:pt x="23495" y="5080"/>
                </a:lnTo>
                <a:lnTo>
                  <a:pt x="19050" y="3810"/>
                </a:lnTo>
                <a:lnTo>
                  <a:pt x="19685" y="3810"/>
                </a:lnTo>
                <a:lnTo>
                  <a:pt x="15875" y="2539"/>
                </a:lnTo>
                <a:lnTo>
                  <a:pt x="12065" y="2539"/>
                </a:lnTo>
                <a:lnTo>
                  <a:pt x="7620" y="1270"/>
                </a:lnTo>
                <a:lnTo>
                  <a:pt x="3810" y="1270"/>
                </a:lnTo>
                <a:lnTo>
                  <a:pt x="0" y="0"/>
                </a:lnTo>
                <a:lnTo>
                  <a:pt x="41910" y="0"/>
                </a:lnTo>
                <a:lnTo>
                  <a:pt x="57785" y="11430"/>
                </a:lnTo>
                <a:lnTo>
                  <a:pt x="36830" y="11430"/>
                </a:lnTo>
                <a:lnTo>
                  <a:pt x="37465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252584" y="592899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1269"/>
                </a:moveTo>
                <a:lnTo>
                  <a:pt x="635" y="0"/>
                </a:lnTo>
                <a:lnTo>
                  <a:pt x="190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810240" y="5928995"/>
            <a:ext cx="48260" cy="45720"/>
          </a:xfrm>
          <a:custGeom>
            <a:avLst/>
            <a:gdLst/>
            <a:ahLst/>
            <a:cxnLst/>
            <a:rect l="l" t="t" r="r" b="b"/>
            <a:pathLst>
              <a:path w="48259" h="45720">
                <a:moveTo>
                  <a:pt x="34925" y="45719"/>
                </a:moveTo>
                <a:lnTo>
                  <a:pt x="31114" y="34289"/>
                </a:lnTo>
                <a:lnTo>
                  <a:pt x="29209" y="30479"/>
                </a:lnTo>
                <a:lnTo>
                  <a:pt x="27304" y="27939"/>
                </a:lnTo>
                <a:lnTo>
                  <a:pt x="24764" y="24129"/>
                </a:lnTo>
                <a:lnTo>
                  <a:pt x="25400" y="24129"/>
                </a:lnTo>
                <a:lnTo>
                  <a:pt x="22859" y="21589"/>
                </a:lnTo>
                <a:lnTo>
                  <a:pt x="20319" y="17779"/>
                </a:lnTo>
                <a:lnTo>
                  <a:pt x="17779" y="15239"/>
                </a:lnTo>
                <a:lnTo>
                  <a:pt x="18414" y="15239"/>
                </a:lnTo>
                <a:lnTo>
                  <a:pt x="15239" y="12700"/>
                </a:lnTo>
                <a:lnTo>
                  <a:pt x="12700" y="10159"/>
                </a:lnTo>
                <a:lnTo>
                  <a:pt x="6350" y="5079"/>
                </a:lnTo>
                <a:lnTo>
                  <a:pt x="6984" y="5079"/>
                </a:lnTo>
                <a:lnTo>
                  <a:pt x="3175" y="2539"/>
                </a:lnTo>
                <a:lnTo>
                  <a:pt x="3809" y="2539"/>
                </a:lnTo>
                <a:lnTo>
                  <a:pt x="0" y="0"/>
                </a:lnTo>
                <a:lnTo>
                  <a:pt x="20954" y="0"/>
                </a:lnTo>
                <a:lnTo>
                  <a:pt x="24129" y="3809"/>
                </a:lnTo>
                <a:lnTo>
                  <a:pt x="27304" y="6350"/>
                </a:lnTo>
                <a:lnTo>
                  <a:pt x="30479" y="10159"/>
                </a:lnTo>
                <a:lnTo>
                  <a:pt x="35559" y="17779"/>
                </a:lnTo>
                <a:lnTo>
                  <a:pt x="38100" y="20319"/>
                </a:lnTo>
                <a:lnTo>
                  <a:pt x="40004" y="25400"/>
                </a:lnTo>
                <a:lnTo>
                  <a:pt x="42544" y="29209"/>
                </a:lnTo>
                <a:lnTo>
                  <a:pt x="44450" y="33019"/>
                </a:lnTo>
                <a:lnTo>
                  <a:pt x="45719" y="36829"/>
                </a:lnTo>
                <a:lnTo>
                  <a:pt x="46989" y="41909"/>
                </a:lnTo>
                <a:lnTo>
                  <a:pt x="48259" y="44450"/>
                </a:lnTo>
                <a:lnTo>
                  <a:pt x="34925" y="44450"/>
                </a:lnTo>
                <a:lnTo>
                  <a:pt x="34925" y="457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218294" y="59740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0845165" y="5973445"/>
            <a:ext cx="13970" cy="5080"/>
          </a:xfrm>
          <a:custGeom>
            <a:avLst/>
            <a:gdLst/>
            <a:ahLst/>
            <a:cxnLst/>
            <a:rect l="l" t="t" r="r" b="b"/>
            <a:pathLst>
              <a:path w="13970" h="5079">
                <a:moveTo>
                  <a:pt x="1269" y="5079"/>
                </a:moveTo>
                <a:lnTo>
                  <a:pt x="0" y="0"/>
                </a:lnTo>
                <a:lnTo>
                  <a:pt x="13334" y="0"/>
                </a:lnTo>
                <a:lnTo>
                  <a:pt x="13334" y="1269"/>
                </a:lnTo>
                <a:lnTo>
                  <a:pt x="13969" y="3809"/>
                </a:lnTo>
                <a:lnTo>
                  <a:pt x="1269" y="3809"/>
                </a:lnTo>
                <a:lnTo>
                  <a:pt x="1269" y="507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217025" y="59778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846434" y="5977254"/>
            <a:ext cx="13335" cy="5080"/>
          </a:xfrm>
          <a:custGeom>
            <a:avLst/>
            <a:gdLst/>
            <a:ahLst/>
            <a:cxnLst/>
            <a:rect l="l" t="t" r="r" b="b"/>
            <a:pathLst>
              <a:path w="13334" h="5079">
                <a:moveTo>
                  <a:pt x="13335" y="3810"/>
                </a:moveTo>
                <a:lnTo>
                  <a:pt x="952" y="3810"/>
                </a:lnTo>
                <a:lnTo>
                  <a:pt x="0" y="0"/>
                </a:lnTo>
                <a:lnTo>
                  <a:pt x="12700" y="0"/>
                </a:lnTo>
                <a:lnTo>
                  <a:pt x="13335" y="3810"/>
                </a:lnTo>
                <a:close/>
              </a:path>
              <a:path w="13334" h="5079">
                <a:moveTo>
                  <a:pt x="1270" y="5080"/>
                </a:moveTo>
                <a:lnTo>
                  <a:pt x="635" y="3810"/>
                </a:lnTo>
                <a:lnTo>
                  <a:pt x="952" y="3810"/>
                </a:lnTo>
                <a:lnTo>
                  <a:pt x="1270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216390" y="59817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854372" y="5981065"/>
            <a:ext cx="0" cy="361950"/>
          </a:xfrm>
          <a:custGeom>
            <a:avLst/>
            <a:gdLst/>
            <a:ahLst/>
            <a:cxnLst/>
            <a:rect l="l" t="t" r="r" b="b"/>
            <a:pathLst>
              <a:path h="361950">
                <a:moveTo>
                  <a:pt x="0" y="0"/>
                </a:moveTo>
                <a:lnTo>
                  <a:pt x="0" y="361950"/>
                </a:lnTo>
              </a:path>
            </a:pathLst>
          </a:custGeom>
          <a:ln w="1460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214484" y="63423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0839450" y="6343015"/>
            <a:ext cx="22225" cy="38100"/>
          </a:xfrm>
          <a:custGeom>
            <a:avLst/>
            <a:gdLst/>
            <a:ahLst/>
            <a:cxnLst/>
            <a:rect l="l" t="t" r="r" b="b"/>
            <a:pathLst>
              <a:path w="22225" h="38100">
                <a:moveTo>
                  <a:pt x="13970" y="38100"/>
                </a:moveTo>
                <a:lnTo>
                  <a:pt x="0" y="38100"/>
                </a:lnTo>
                <a:lnTo>
                  <a:pt x="1904" y="34289"/>
                </a:lnTo>
                <a:lnTo>
                  <a:pt x="8254" y="15239"/>
                </a:lnTo>
                <a:lnTo>
                  <a:pt x="8890" y="11430"/>
                </a:lnTo>
                <a:lnTo>
                  <a:pt x="8890" y="7620"/>
                </a:lnTo>
                <a:lnTo>
                  <a:pt x="9525" y="3810"/>
                </a:lnTo>
                <a:lnTo>
                  <a:pt x="9525" y="0"/>
                </a:lnTo>
                <a:lnTo>
                  <a:pt x="22225" y="0"/>
                </a:lnTo>
                <a:lnTo>
                  <a:pt x="22225" y="3810"/>
                </a:lnTo>
                <a:lnTo>
                  <a:pt x="20954" y="13970"/>
                </a:lnTo>
                <a:lnTo>
                  <a:pt x="20320" y="17780"/>
                </a:lnTo>
                <a:lnTo>
                  <a:pt x="19050" y="22860"/>
                </a:lnTo>
                <a:lnTo>
                  <a:pt x="17779" y="26670"/>
                </a:lnTo>
                <a:lnTo>
                  <a:pt x="16509" y="31750"/>
                </a:lnTo>
                <a:lnTo>
                  <a:pt x="15240" y="35560"/>
                </a:lnTo>
                <a:lnTo>
                  <a:pt x="13970" y="381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224009" y="637984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0830559" y="6379845"/>
            <a:ext cx="22860" cy="13970"/>
          </a:xfrm>
          <a:custGeom>
            <a:avLst/>
            <a:gdLst/>
            <a:ahLst/>
            <a:cxnLst/>
            <a:rect l="l" t="t" r="r" b="b"/>
            <a:pathLst>
              <a:path w="22859" h="13970">
                <a:moveTo>
                  <a:pt x="15240" y="13969"/>
                </a:moveTo>
                <a:lnTo>
                  <a:pt x="0" y="13969"/>
                </a:lnTo>
                <a:lnTo>
                  <a:pt x="2540" y="10159"/>
                </a:lnTo>
                <a:lnTo>
                  <a:pt x="5080" y="7619"/>
                </a:lnTo>
                <a:lnTo>
                  <a:pt x="4445" y="7619"/>
                </a:lnTo>
                <a:lnTo>
                  <a:pt x="6985" y="3809"/>
                </a:lnTo>
                <a:lnTo>
                  <a:pt x="8890" y="0"/>
                </a:lnTo>
                <a:lnTo>
                  <a:pt x="8890" y="1269"/>
                </a:lnTo>
                <a:lnTo>
                  <a:pt x="22860" y="1269"/>
                </a:lnTo>
                <a:lnTo>
                  <a:pt x="22225" y="2539"/>
                </a:lnTo>
                <a:lnTo>
                  <a:pt x="19685" y="6350"/>
                </a:lnTo>
                <a:lnTo>
                  <a:pt x="17780" y="10159"/>
                </a:lnTo>
                <a:lnTo>
                  <a:pt x="15240" y="139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232900" y="639254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4" y="1269"/>
                </a:moveTo>
                <a:lnTo>
                  <a:pt x="0" y="1269"/>
                </a:lnTo>
                <a:lnTo>
                  <a:pt x="0" y="0"/>
                </a:lnTo>
                <a:lnTo>
                  <a:pt x="634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800080" y="6392545"/>
            <a:ext cx="45720" cy="24130"/>
          </a:xfrm>
          <a:custGeom>
            <a:avLst/>
            <a:gdLst/>
            <a:ahLst/>
            <a:cxnLst/>
            <a:rect l="l" t="t" r="r" b="b"/>
            <a:pathLst>
              <a:path w="45720" h="24129">
                <a:moveTo>
                  <a:pt x="24765" y="24129"/>
                </a:moveTo>
                <a:lnTo>
                  <a:pt x="0" y="24129"/>
                </a:lnTo>
                <a:lnTo>
                  <a:pt x="3810" y="21589"/>
                </a:lnTo>
                <a:lnTo>
                  <a:pt x="6985" y="20319"/>
                </a:lnTo>
                <a:lnTo>
                  <a:pt x="10795" y="17779"/>
                </a:lnTo>
                <a:lnTo>
                  <a:pt x="10160" y="17779"/>
                </a:lnTo>
                <a:lnTo>
                  <a:pt x="13970" y="16509"/>
                </a:lnTo>
                <a:lnTo>
                  <a:pt x="13335" y="16509"/>
                </a:lnTo>
                <a:lnTo>
                  <a:pt x="17145" y="13969"/>
                </a:lnTo>
                <a:lnTo>
                  <a:pt x="16510" y="13969"/>
                </a:lnTo>
                <a:lnTo>
                  <a:pt x="22860" y="8889"/>
                </a:lnTo>
                <a:lnTo>
                  <a:pt x="25400" y="6350"/>
                </a:lnTo>
                <a:lnTo>
                  <a:pt x="28575" y="3809"/>
                </a:lnTo>
                <a:lnTo>
                  <a:pt x="27940" y="3809"/>
                </a:lnTo>
                <a:lnTo>
                  <a:pt x="30479" y="0"/>
                </a:lnTo>
                <a:lnTo>
                  <a:pt x="30479" y="1269"/>
                </a:lnTo>
                <a:lnTo>
                  <a:pt x="45720" y="1269"/>
                </a:lnTo>
                <a:lnTo>
                  <a:pt x="31115" y="17779"/>
                </a:lnTo>
                <a:lnTo>
                  <a:pt x="27940" y="21589"/>
                </a:lnTo>
                <a:lnTo>
                  <a:pt x="24765" y="241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263380" y="6415404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904" y="1270"/>
                </a:moveTo>
                <a:lnTo>
                  <a:pt x="0" y="1270"/>
                </a:lnTo>
                <a:lnTo>
                  <a:pt x="0" y="0"/>
                </a:lnTo>
                <a:lnTo>
                  <a:pt x="190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0781030" y="6415404"/>
            <a:ext cx="43815" cy="6350"/>
          </a:xfrm>
          <a:custGeom>
            <a:avLst/>
            <a:gdLst/>
            <a:ahLst/>
            <a:cxnLst/>
            <a:rect l="l" t="t" r="r" b="b"/>
            <a:pathLst>
              <a:path w="43815" h="6350">
                <a:moveTo>
                  <a:pt x="36195" y="6350"/>
                </a:moveTo>
                <a:lnTo>
                  <a:pt x="0" y="6350"/>
                </a:lnTo>
                <a:lnTo>
                  <a:pt x="4445" y="5080"/>
                </a:lnTo>
                <a:lnTo>
                  <a:pt x="3810" y="5080"/>
                </a:lnTo>
                <a:lnTo>
                  <a:pt x="8254" y="3810"/>
                </a:lnTo>
                <a:lnTo>
                  <a:pt x="11429" y="3810"/>
                </a:lnTo>
                <a:lnTo>
                  <a:pt x="15875" y="2540"/>
                </a:lnTo>
                <a:lnTo>
                  <a:pt x="15240" y="2540"/>
                </a:lnTo>
                <a:lnTo>
                  <a:pt x="19050" y="0"/>
                </a:lnTo>
                <a:lnTo>
                  <a:pt x="19050" y="1270"/>
                </a:lnTo>
                <a:lnTo>
                  <a:pt x="43815" y="1270"/>
                </a:lnTo>
                <a:lnTo>
                  <a:pt x="36195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419843" y="4140708"/>
            <a:ext cx="1240536" cy="1726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9309607" y="5962522"/>
            <a:ext cx="1282700" cy="369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Step4：X.Y</a:t>
            </a:r>
            <a:r>
              <a:rPr sz="1200" spc="-40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带动视 </a:t>
            </a:r>
            <a:r>
              <a:rPr sz="1200" spc="-50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觉</a:t>
            </a:r>
            <a:r>
              <a:rPr sz="1200" spc="-10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进行定位补偿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4338954" y="5906770"/>
            <a:ext cx="1459865" cy="527050"/>
          </a:xfrm>
          <a:custGeom>
            <a:avLst/>
            <a:gdLst/>
            <a:ahLst/>
            <a:cxnLst/>
            <a:rect l="l" t="t" r="r" b="b"/>
            <a:pathLst>
              <a:path w="1459864" h="527050">
                <a:moveTo>
                  <a:pt x="1437005" y="527050"/>
                </a:moveTo>
                <a:lnTo>
                  <a:pt x="69215" y="527050"/>
                </a:lnTo>
                <a:lnTo>
                  <a:pt x="64770" y="525779"/>
                </a:lnTo>
                <a:lnTo>
                  <a:pt x="60960" y="523239"/>
                </a:lnTo>
                <a:lnTo>
                  <a:pt x="52705" y="520700"/>
                </a:lnTo>
                <a:lnTo>
                  <a:pt x="20955" y="495300"/>
                </a:lnTo>
                <a:lnTo>
                  <a:pt x="3175" y="459739"/>
                </a:lnTo>
                <a:lnTo>
                  <a:pt x="1905" y="455929"/>
                </a:lnTo>
                <a:lnTo>
                  <a:pt x="635" y="445769"/>
                </a:lnTo>
                <a:lnTo>
                  <a:pt x="0" y="441959"/>
                </a:lnTo>
                <a:lnTo>
                  <a:pt x="0" y="87629"/>
                </a:lnTo>
                <a:lnTo>
                  <a:pt x="1270" y="77469"/>
                </a:lnTo>
                <a:lnTo>
                  <a:pt x="1905" y="73659"/>
                </a:lnTo>
                <a:lnTo>
                  <a:pt x="3175" y="68579"/>
                </a:lnTo>
                <a:lnTo>
                  <a:pt x="4445" y="64769"/>
                </a:lnTo>
                <a:lnTo>
                  <a:pt x="5715" y="59689"/>
                </a:lnTo>
                <a:lnTo>
                  <a:pt x="6985" y="55879"/>
                </a:lnTo>
                <a:lnTo>
                  <a:pt x="27305" y="26669"/>
                </a:lnTo>
                <a:lnTo>
                  <a:pt x="30480" y="22859"/>
                </a:lnTo>
                <a:lnTo>
                  <a:pt x="52705" y="8889"/>
                </a:lnTo>
                <a:lnTo>
                  <a:pt x="56515" y="6350"/>
                </a:lnTo>
                <a:lnTo>
                  <a:pt x="64770" y="3809"/>
                </a:lnTo>
                <a:lnTo>
                  <a:pt x="78740" y="0"/>
                </a:lnTo>
                <a:lnTo>
                  <a:pt x="1427480" y="0"/>
                </a:lnTo>
                <a:lnTo>
                  <a:pt x="1437005" y="2539"/>
                </a:lnTo>
                <a:lnTo>
                  <a:pt x="1449705" y="6350"/>
                </a:lnTo>
                <a:lnTo>
                  <a:pt x="1453515" y="8889"/>
                </a:lnTo>
                <a:lnTo>
                  <a:pt x="1457960" y="10159"/>
                </a:lnTo>
                <a:lnTo>
                  <a:pt x="1459865" y="11429"/>
                </a:lnTo>
                <a:lnTo>
                  <a:pt x="88900" y="11429"/>
                </a:lnTo>
                <a:lnTo>
                  <a:pt x="84455" y="12700"/>
                </a:lnTo>
                <a:lnTo>
                  <a:pt x="80645" y="12700"/>
                </a:lnTo>
                <a:lnTo>
                  <a:pt x="76200" y="13969"/>
                </a:lnTo>
                <a:lnTo>
                  <a:pt x="73025" y="13969"/>
                </a:lnTo>
                <a:lnTo>
                  <a:pt x="68580" y="15239"/>
                </a:lnTo>
                <a:lnTo>
                  <a:pt x="69215" y="15239"/>
                </a:lnTo>
                <a:lnTo>
                  <a:pt x="64770" y="16509"/>
                </a:lnTo>
                <a:lnTo>
                  <a:pt x="65405" y="16509"/>
                </a:lnTo>
                <a:lnTo>
                  <a:pt x="61595" y="17779"/>
                </a:lnTo>
                <a:lnTo>
                  <a:pt x="57785" y="20319"/>
                </a:lnTo>
                <a:lnTo>
                  <a:pt x="54610" y="21589"/>
                </a:lnTo>
                <a:lnTo>
                  <a:pt x="52705" y="22859"/>
                </a:lnTo>
                <a:lnTo>
                  <a:pt x="51435" y="22859"/>
                </a:lnTo>
                <a:lnTo>
                  <a:pt x="47625" y="25400"/>
                </a:lnTo>
                <a:lnTo>
                  <a:pt x="48260" y="25400"/>
                </a:lnTo>
                <a:lnTo>
                  <a:pt x="44450" y="27939"/>
                </a:lnTo>
                <a:lnTo>
                  <a:pt x="45085" y="27939"/>
                </a:lnTo>
                <a:lnTo>
                  <a:pt x="38735" y="33019"/>
                </a:lnTo>
                <a:lnTo>
                  <a:pt x="31115" y="40639"/>
                </a:lnTo>
                <a:lnTo>
                  <a:pt x="28575" y="44450"/>
                </a:lnTo>
                <a:lnTo>
                  <a:pt x="26035" y="46989"/>
                </a:lnTo>
                <a:lnTo>
                  <a:pt x="26670" y="46989"/>
                </a:lnTo>
                <a:lnTo>
                  <a:pt x="24130" y="50800"/>
                </a:lnTo>
                <a:lnTo>
                  <a:pt x="22225" y="53339"/>
                </a:lnTo>
                <a:lnTo>
                  <a:pt x="20320" y="57150"/>
                </a:lnTo>
                <a:lnTo>
                  <a:pt x="16510" y="68579"/>
                </a:lnTo>
                <a:lnTo>
                  <a:pt x="15875" y="71119"/>
                </a:lnTo>
                <a:lnTo>
                  <a:pt x="15240" y="71119"/>
                </a:lnTo>
                <a:lnTo>
                  <a:pt x="13970" y="76200"/>
                </a:lnTo>
                <a:lnTo>
                  <a:pt x="13335" y="80009"/>
                </a:lnTo>
                <a:lnTo>
                  <a:pt x="13335" y="83819"/>
                </a:lnTo>
                <a:lnTo>
                  <a:pt x="12700" y="87629"/>
                </a:lnTo>
                <a:lnTo>
                  <a:pt x="12700" y="440689"/>
                </a:lnTo>
                <a:lnTo>
                  <a:pt x="13335" y="445769"/>
                </a:lnTo>
                <a:lnTo>
                  <a:pt x="13335" y="449579"/>
                </a:lnTo>
                <a:lnTo>
                  <a:pt x="13970" y="449579"/>
                </a:lnTo>
                <a:lnTo>
                  <a:pt x="15240" y="457200"/>
                </a:lnTo>
                <a:lnTo>
                  <a:pt x="19050" y="468629"/>
                </a:lnTo>
                <a:lnTo>
                  <a:pt x="19685" y="468629"/>
                </a:lnTo>
                <a:lnTo>
                  <a:pt x="20320" y="471169"/>
                </a:lnTo>
                <a:lnTo>
                  <a:pt x="24130" y="478789"/>
                </a:lnTo>
                <a:lnTo>
                  <a:pt x="26670" y="481329"/>
                </a:lnTo>
                <a:lnTo>
                  <a:pt x="26035" y="481329"/>
                </a:lnTo>
                <a:lnTo>
                  <a:pt x="28575" y="485139"/>
                </a:lnTo>
                <a:lnTo>
                  <a:pt x="33655" y="490219"/>
                </a:lnTo>
                <a:lnTo>
                  <a:pt x="36195" y="494029"/>
                </a:lnTo>
                <a:lnTo>
                  <a:pt x="36830" y="494029"/>
                </a:lnTo>
                <a:lnTo>
                  <a:pt x="38735" y="496569"/>
                </a:lnTo>
                <a:lnTo>
                  <a:pt x="40005" y="496569"/>
                </a:lnTo>
                <a:lnTo>
                  <a:pt x="41910" y="499109"/>
                </a:lnTo>
                <a:lnTo>
                  <a:pt x="43180" y="499109"/>
                </a:lnTo>
                <a:lnTo>
                  <a:pt x="45085" y="500379"/>
                </a:lnTo>
                <a:lnTo>
                  <a:pt x="44450" y="500379"/>
                </a:lnTo>
                <a:lnTo>
                  <a:pt x="48260" y="502919"/>
                </a:lnTo>
                <a:lnTo>
                  <a:pt x="47625" y="502919"/>
                </a:lnTo>
                <a:lnTo>
                  <a:pt x="51435" y="505459"/>
                </a:lnTo>
                <a:lnTo>
                  <a:pt x="50800" y="505459"/>
                </a:lnTo>
                <a:lnTo>
                  <a:pt x="54610" y="506729"/>
                </a:lnTo>
                <a:lnTo>
                  <a:pt x="57785" y="509269"/>
                </a:lnTo>
                <a:lnTo>
                  <a:pt x="65405" y="511809"/>
                </a:lnTo>
                <a:lnTo>
                  <a:pt x="64770" y="511809"/>
                </a:lnTo>
                <a:lnTo>
                  <a:pt x="69215" y="513079"/>
                </a:lnTo>
                <a:lnTo>
                  <a:pt x="68580" y="513079"/>
                </a:lnTo>
                <a:lnTo>
                  <a:pt x="73025" y="514350"/>
                </a:lnTo>
                <a:lnTo>
                  <a:pt x="72390" y="514350"/>
                </a:lnTo>
                <a:lnTo>
                  <a:pt x="76835" y="515619"/>
                </a:lnTo>
                <a:lnTo>
                  <a:pt x="80010" y="515619"/>
                </a:lnTo>
                <a:lnTo>
                  <a:pt x="84455" y="516889"/>
                </a:lnTo>
                <a:lnTo>
                  <a:pt x="1459865" y="516889"/>
                </a:lnTo>
                <a:lnTo>
                  <a:pt x="1457960" y="518159"/>
                </a:lnTo>
                <a:lnTo>
                  <a:pt x="1453515" y="520700"/>
                </a:lnTo>
                <a:lnTo>
                  <a:pt x="1445260" y="523239"/>
                </a:lnTo>
                <a:lnTo>
                  <a:pt x="1441450" y="525779"/>
                </a:lnTo>
                <a:lnTo>
                  <a:pt x="1437005" y="527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427220" y="591820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0" y="1270"/>
                </a:moveTo>
                <a:lnTo>
                  <a:pt x="634" y="0"/>
                </a:lnTo>
                <a:lnTo>
                  <a:pt x="4444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752465" y="591820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4445" y="1270"/>
                </a:moveTo>
                <a:lnTo>
                  <a:pt x="0" y="0"/>
                </a:lnTo>
                <a:lnTo>
                  <a:pt x="3810" y="0"/>
                </a:lnTo>
                <a:lnTo>
                  <a:pt x="444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756275" y="5918200"/>
            <a:ext cx="58419" cy="12700"/>
          </a:xfrm>
          <a:custGeom>
            <a:avLst/>
            <a:gdLst/>
            <a:ahLst/>
            <a:cxnLst/>
            <a:rect l="l" t="t" r="r" b="b"/>
            <a:pathLst>
              <a:path w="58420" h="12700">
                <a:moveTo>
                  <a:pt x="38100" y="12700"/>
                </a:moveTo>
                <a:lnTo>
                  <a:pt x="34289" y="10160"/>
                </a:lnTo>
                <a:lnTo>
                  <a:pt x="30479" y="8889"/>
                </a:lnTo>
                <a:lnTo>
                  <a:pt x="31114" y="8889"/>
                </a:lnTo>
                <a:lnTo>
                  <a:pt x="27304" y="6350"/>
                </a:lnTo>
                <a:lnTo>
                  <a:pt x="23495" y="5079"/>
                </a:lnTo>
                <a:lnTo>
                  <a:pt x="24129" y="5079"/>
                </a:lnTo>
                <a:lnTo>
                  <a:pt x="19685" y="3810"/>
                </a:lnTo>
                <a:lnTo>
                  <a:pt x="20320" y="3810"/>
                </a:lnTo>
                <a:lnTo>
                  <a:pt x="15875" y="2539"/>
                </a:lnTo>
                <a:lnTo>
                  <a:pt x="12700" y="2539"/>
                </a:lnTo>
                <a:lnTo>
                  <a:pt x="8254" y="1270"/>
                </a:lnTo>
                <a:lnTo>
                  <a:pt x="4445" y="1270"/>
                </a:lnTo>
                <a:lnTo>
                  <a:pt x="0" y="0"/>
                </a:lnTo>
                <a:lnTo>
                  <a:pt x="42545" y="0"/>
                </a:lnTo>
                <a:lnTo>
                  <a:pt x="58420" y="11429"/>
                </a:lnTo>
                <a:lnTo>
                  <a:pt x="37464" y="11429"/>
                </a:lnTo>
                <a:lnTo>
                  <a:pt x="38100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389754" y="5929629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1270"/>
                </a:moveTo>
                <a:lnTo>
                  <a:pt x="635" y="0"/>
                </a:lnTo>
                <a:lnTo>
                  <a:pt x="190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793740" y="5929629"/>
            <a:ext cx="48895" cy="49530"/>
          </a:xfrm>
          <a:custGeom>
            <a:avLst/>
            <a:gdLst/>
            <a:ahLst/>
            <a:cxnLst/>
            <a:rect l="l" t="t" r="r" b="b"/>
            <a:pathLst>
              <a:path w="48895" h="49529">
                <a:moveTo>
                  <a:pt x="36195" y="49530"/>
                </a:moveTo>
                <a:lnTo>
                  <a:pt x="32385" y="38100"/>
                </a:lnTo>
                <a:lnTo>
                  <a:pt x="30480" y="34290"/>
                </a:lnTo>
                <a:lnTo>
                  <a:pt x="29210" y="30480"/>
                </a:lnTo>
                <a:lnTo>
                  <a:pt x="27305" y="27940"/>
                </a:lnTo>
                <a:lnTo>
                  <a:pt x="24764" y="24130"/>
                </a:lnTo>
                <a:lnTo>
                  <a:pt x="25400" y="24130"/>
                </a:lnTo>
                <a:lnTo>
                  <a:pt x="22860" y="21590"/>
                </a:lnTo>
                <a:lnTo>
                  <a:pt x="20320" y="17780"/>
                </a:lnTo>
                <a:lnTo>
                  <a:pt x="12700" y="10160"/>
                </a:lnTo>
                <a:lnTo>
                  <a:pt x="6350" y="5080"/>
                </a:lnTo>
                <a:lnTo>
                  <a:pt x="6985" y="5080"/>
                </a:lnTo>
                <a:lnTo>
                  <a:pt x="3175" y="2540"/>
                </a:lnTo>
                <a:lnTo>
                  <a:pt x="3810" y="2540"/>
                </a:lnTo>
                <a:lnTo>
                  <a:pt x="0" y="0"/>
                </a:lnTo>
                <a:lnTo>
                  <a:pt x="20955" y="0"/>
                </a:lnTo>
                <a:lnTo>
                  <a:pt x="24130" y="3810"/>
                </a:lnTo>
                <a:lnTo>
                  <a:pt x="27305" y="6350"/>
                </a:lnTo>
                <a:lnTo>
                  <a:pt x="46989" y="41910"/>
                </a:lnTo>
                <a:lnTo>
                  <a:pt x="48260" y="45720"/>
                </a:lnTo>
                <a:lnTo>
                  <a:pt x="48895" y="48260"/>
                </a:lnTo>
                <a:lnTo>
                  <a:pt x="36195" y="48260"/>
                </a:lnTo>
                <a:lnTo>
                  <a:pt x="36195" y="4953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354195" y="5977890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0" y="0"/>
                </a:lnTo>
                <a:lnTo>
                  <a:pt x="634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837554" y="5977890"/>
            <a:ext cx="0" cy="374650"/>
          </a:xfrm>
          <a:custGeom>
            <a:avLst/>
            <a:gdLst/>
            <a:ahLst/>
            <a:cxnLst/>
            <a:rect l="l" t="t" r="r" b="b"/>
            <a:pathLst>
              <a:path h="374650">
                <a:moveTo>
                  <a:pt x="0" y="0"/>
                </a:moveTo>
                <a:lnTo>
                  <a:pt x="0" y="374650"/>
                </a:lnTo>
              </a:path>
            </a:pathLst>
          </a:custGeom>
          <a:ln w="15239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352290" y="63519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831840" y="635444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381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352290" y="6355079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5" y="1270"/>
                </a:moveTo>
                <a:lnTo>
                  <a:pt x="0" y="1270"/>
                </a:lnTo>
                <a:lnTo>
                  <a:pt x="0" y="0"/>
                </a:lnTo>
                <a:lnTo>
                  <a:pt x="63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826125" y="6355079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3335" y="20320"/>
                </a:moveTo>
                <a:lnTo>
                  <a:pt x="0" y="20320"/>
                </a:lnTo>
                <a:lnTo>
                  <a:pt x="3810" y="8890"/>
                </a:lnTo>
                <a:lnTo>
                  <a:pt x="4445" y="5080"/>
                </a:lnTo>
                <a:lnTo>
                  <a:pt x="5714" y="0"/>
                </a:lnTo>
                <a:lnTo>
                  <a:pt x="5714" y="1270"/>
                </a:lnTo>
                <a:lnTo>
                  <a:pt x="18414" y="1270"/>
                </a:lnTo>
                <a:lnTo>
                  <a:pt x="17779" y="2540"/>
                </a:lnTo>
                <a:lnTo>
                  <a:pt x="17145" y="7620"/>
                </a:lnTo>
                <a:lnTo>
                  <a:pt x="15875" y="11430"/>
                </a:lnTo>
                <a:lnTo>
                  <a:pt x="14604" y="16510"/>
                </a:lnTo>
                <a:lnTo>
                  <a:pt x="13335" y="203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58004" y="6374129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5" y="1270"/>
                </a:moveTo>
                <a:lnTo>
                  <a:pt x="0" y="1270"/>
                </a:lnTo>
                <a:lnTo>
                  <a:pt x="0" y="0"/>
                </a:lnTo>
                <a:lnTo>
                  <a:pt x="63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808979" y="6374129"/>
            <a:ext cx="30480" cy="26670"/>
          </a:xfrm>
          <a:custGeom>
            <a:avLst/>
            <a:gdLst/>
            <a:ahLst/>
            <a:cxnLst/>
            <a:rect l="l" t="t" r="r" b="b"/>
            <a:pathLst>
              <a:path w="30479" h="26670">
                <a:moveTo>
                  <a:pt x="16510" y="26670"/>
                </a:moveTo>
                <a:lnTo>
                  <a:pt x="0" y="26670"/>
                </a:lnTo>
                <a:lnTo>
                  <a:pt x="2540" y="22860"/>
                </a:lnTo>
                <a:lnTo>
                  <a:pt x="7620" y="17780"/>
                </a:lnTo>
                <a:lnTo>
                  <a:pt x="10160" y="13970"/>
                </a:lnTo>
                <a:lnTo>
                  <a:pt x="9525" y="13970"/>
                </a:lnTo>
                <a:lnTo>
                  <a:pt x="12065" y="11430"/>
                </a:lnTo>
                <a:lnTo>
                  <a:pt x="15875" y="3810"/>
                </a:lnTo>
                <a:lnTo>
                  <a:pt x="17145" y="0"/>
                </a:lnTo>
                <a:lnTo>
                  <a:pt x="17145" y="1270"/>
                </a:lnTo>
                <a:lnTo>
                  <a:pt x="30480" y="1270"/>
                </a:lnTo>
                <a:lnTo>
                  <a:pt x="29210" y="5080"/>
                </a:lnTo>
                <a:lnTo>
                  <a:pt x="27305" y="10160"/>
                </a:lnTo>
                <a:lnTo>
                  <a:pt x="24765" y="13970"/>
                </a:lnTo>
                <a:lnTo>
                  <a:pt x="22860" y="17780"/>
                </a:lnTo>
                <a:lnTo>
                  <a:pt x="17780" y="25400"/>
                </a:lnTo>
                <a:lnTo>
                  <a:pt x="16510" y="266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375150" y="6399529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5" y="1270"/>
                </a:moveTo>
                <a:lnTo>
                  <a:pt x="0" y="1270"/>
                </a:lnTo>
                <a:lnTo>
                  <a:pt x="0" y="0"/>
                </a:lnTo>
                <a:lnTo>
                  <a:pt x="63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806440" y="6399529"/>
            <a:ext cx="19050" cy="3810"/>
          </a:xfrm>
          <a:custGeom>
            <a:avLst/>
            <a:gdLst/>
            <a:ahLst/>
            <a:cxnLst/>
            <a:rect l="l" t="t" r="r" b="b"/>
            <a:pathLst>
              <a:path w="19050" h="3810">
                <a:moveTo>
                  <a:pt x="16510" y="3810"/>
                </a:moveTo>
                <a:lnTo>
                  <a:pt x="0" y="3810"/>
                </a:lnTo>
                <a:lnTo>
                  <a:pt x="2539" y="0"/>
                </a:lnTo>
                <a:lnTo>
                  <a:pt x="2539" y="1270"/>
                </a:lnTo>
                <a:lnTo>
                  <a:pt x="19050" y="1270"/>
                </a:lnTo>
                <a:lnTo>
                  <a:pt x="16510" y="381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377690" y="64020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70" y="1269"/>
                </a:moveTo>
                <a:lnTo>
                  <a:pt x="0" y="1269"/>
                </a:lnTo>
                <a:lnTo>
                  <a:pt x="0" y="0"/>
                </a:lnTo>
                <a:lnTo>
                  <a:pt x="127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803265" y="6402070"/>
            <a:ext cx="19685" cy="3810"/>
          </a:xfrm>
          <a:custGeom>
            <a:avLst/>
            <a:gdLst/>
            <a:ahLst/>
            <a:cxnLst/>
            <a:rect l="l" t="t" r="r" b="b"/>
            <a:pathLst>
              <a:path w="19685" h="3810">
                <a:moveTo>
                  <a:pt x="17780" y="3809"/>
                </a:moveTo>
                <a:lnTo>
                  <a:pt x="0" y="3809"/>
                </a:lnTo>
                <a:lnTo>
                  <a:pt x="3175" y="0"/>
                </a:lnTo>
                <a:lnTo>
                  <a:pt x="3175" y="1269"/>
                </a:lnTo>
                <a:lnTo>
                  <a:pt x="19685" y="1269"/>
                </a:lnTo>
                <a:lnTo>
                  <a:pt x="17780" y="380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380865" y="64046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70" y="1269"/>
                </a:moveTo>
                <a:lnTo>
                  <a:pt x="0" y="1269"/>
                </a:lnTo>
                <a:lnTo>
                  <a:pt x="0" y="0"/>
                </a:lnTo>
                <a:lnTo>
                  <a:pt x="127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760720" y="6404609"/>
            <a:ext cx="60325" cy="19050"/>
          </a:xfrm>
          <a:custGeom>
            <a:avLst/>
            <a:gdLst/>
            <a:ahLst/>
            <a:cxnLst/>
            <a:rect l="l" t="t" r="r" b="b"/>
            <a:pathLst>
              <a:path w="60325" h="19050">
                <a:moveTo>
                  <a:pt x="38100" y="19050"/>
                </a:moveTo>
                <a:lnTo>
                  <a:pt x="0" y="19050"/>
                </a:lnTo>
                <a:lnTo>
                  <a:pt x="4444" y="17779"/>
                </a:lnTo>
                <a:lnTo>
                  <a:pt x="7619" y="17779"/>
                </a:lnTo>
                <a:lnTo>
                  <a:pt x="12064" y="16510"/>
                </a:lnTo>
                <a:lnTo>
                  <a:pt x="11429" y="16510"/>
                </a:lnTo>
                <a:lnTo>
                  <a:pt x="15875" y="15239"/>
                </a:lnTo>
                <a:lnTo>
                  <a:pt x="15239" y="15239"/>
                </a:lnTo>
                <a:lnTo>
                  <a:pt x="19684" y="13969"/>
                </a:lnTo>
                <a:lnTo>
                  <a:pt x="19050" y="13969"/>
                </a:lnTo>
                <a:lnTo>
                  <a:pt x="26669" y="11429"/>
                </a:lnTo>
                <a:lnTo>
                  <a:pt x="26034" y="11429"/>
                </a:lnTo>
                <a:lnTo>
                  <a:pt x="29844" y="8889"/>
                </a:lnTo>
                <a:lnTo>
                  <a:pt x="33654" y="7619"/>
                </a:lnTo>
                <a:lnTo>
                  <a:pt x="33019" y="7619"/>
                </a:lnTo>
                <a:lnTo>
                  <a:pt x="36829" y="5079"/>
                </a:lnTo>
                <a:lnTo>
                  <a:pt x="36194" y="5079"/>
                </a:lnTo>
                <a:lnTo>
                  <a:pt x="40004" y="2539"/>
                </a:lnTo>
                <a:lnTo>
                  <a:pt x="39369" y="2539"/>
                </a:lnTo>
                <a:lnTo>
                  <a:pt x="42544" y="0"/>
                </a:lnTo>
                <a:lnTo>
                  <a:pt x="42544" y="1269"/>
                </a:lnTo>
                <a:lnTo>
                  <a:pt x="60325" y="1269"/>
                </a:lnTo>
                <a:lnTo>
                  <a:pt x="57150" y="5079"/>
                </a:lnTo>
                <a:lnTo>
                  <a:pt x="40004" y="17779"/>
                </a:lnTo>
                <a:lnTo>
                  <a:pt x="38100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412615" y="6435090"/>
            <a:ext cx="1358900" cy="0"/>
          </a:xfrm>
          <a:custGeom>
            <a:avLst/>
            <a:gdLst/>
            <a:ahLst/>
            <a:cxnLst/>
            <a:rect l="l" t="t" r="r" b="b"/>
            <a:pathLst>
              <a:path w="1358900">
                <a:moveTo>
                  <a:pt x="0" y="0"/>
                </a:moveTo>
                <a:lnTo>
                  <a:pt x="135890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 txBox="1"/>
          <p:nvPr/>
        </p:nvSpPr>
        <p:spPr>
          <a:xfrm>
            <a:off x="4448047" y="5980810"/>
            <a:ext cx="1168400" cy="369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Step6：定位机构  落下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1562735" y="5906770"/>
            <a:ext cx="1377950" cy="528320"/>
          </a:xfrm>
          <a:custGeom>
            <a:avLst/>
            <a:gdLst/>
            <a:ahLst/>
            <a:cxnLst/>
            <a:rect l="l" t="t" r="r" b="b"/>
            <a:pathLst>
              <a:path w="1377950" h="528320">
                <a:moveTo>
                  <a:pt x="1343660" y="528319"/>
                </a:moveTo>
                <a:lnTo>
                  <a:pt x="78104" y="528319"/>
                </a:lnTo>
                <a:lnTo>
                  <a:pt x="69215" y="525779"/>
                </a:lnTo>
                <a:lnTo>
                  <a:pt x="60959" y="523239"/>
                </a:lnTo>
                <a:lnTo>
                  <a:pt x="56515" y="521969"/>
                </a:lnTo>
                <a:lnTo>
                  <a:pt x="52070" y="519429"/>
                </a:lnTo>
                <a:lnTo>
                  <a:pt x="48259" y="518159"/>
                </a:lnTo>
                <a:lnTo>
                  <a:pt x="30480" y="504189"/>
                </a:lnTo>
                <a:lnTo>
                  <a:pt x="27305" y="501650"/>
                </a:lnTo>
                <a:lnTo>
                  <a:pt x="5715" y="468629"/>
                </a:lnTo>
                <a:lnTo>
                  <a:pt x="4445" y="463550"/>
                </a:lnTo>
                <a:lnTo>
                  <a:pt x="3175" y="459739"/>
                </a:lnTo>
                <a:lnTo>
                  <a:pt x="1905" y="454659"/>
                </a:lnTo>
                <a:lnTo>
                  <a:pt x="1270" y="450850"/>
                </a:lnTo>
                <a:lnTo>
                  <a:pt x="0" y="440689"/>
                </a:lnTo>
                <a:lnTo>
                  <a:pt x="0" y="87629"/>
                </a:lnTo>
                <a:lnTo>
                  <a:pt x="1270" y="77469"/>
                </a:lnTo>
                <a:lnTo>
                  <a:pt x="1905" y="73659"/>
                </a:lnTo>
                <a:lnTo>
                  <a:pt x="3175" y="68579"/>
                </a:lnTo>
                <a:lnTo>
                  <a:pt x="4445" y="64769"/>
                </a:lnTo>
                <a:lnTo>
                  <a:pt x="5715" y="59689"/>
                </a:lnTo>
                <a:lnTo>
                  <a:pt x="6984" y="55879"/>
                </a:lnTo>
                <a:lnTo>
                  <a:pt x="8890" y="52069"/>
                </a:lnTo>
                <a:lnTo>
                  <a:pt x="11430" y="48259"/>
                </a:lnTo>
                <a:lnTo>
                  <a:pt x="13334" y="43179"/>
                </a:lnTo>
                <a:lnTo>
                  <a:pt x="15875" y="40639"/>
                </a:lnTo>
                <a:lnTo>
                  <a:pt x="20955" y="33019"/>
                </a:lnTo>
                <a:lnTo>
                  <a:pt x="24130" y="29209"/>
                </a:lnTo>
                <a:lnTo>
                  <a:pt x="27305" y="26669"/>
                </a:lnTo>
                <a:lnTo>
                  <a:pt x="30480" y="22859"/>
                </a:lnTo>
                <a:lnTo>
                  <a:pt x="52070" y="8889"/>
                </a:lnTo>
                <a:lnTo>
                  <a:pt x="56515" y="6350"/>
                </a:lnTo>
                <a:lnTo>
                  <a:pt x="60959" y="5079"/>
                </a:lnTo>
                <a:lnTo>
                  <a:pt x="69215" y="2539"/>
                </a:lnTo>
                <a:lnTo>
                  <a:pt x="78104" y="0"/>
                </a:lnTo>
                <a:lnTo>
                  <a:pt x="1343660" y="0"/>
                </a:lnTo>
                <a:lnTo>
                  <a:pt x="1353185" y="2539"/>
                </a:lnTo>
                <a:lnTo>
                  <a:pt x="1361440" y="5079"/>
                </a:lnTo>
                <a:lnTo>
                  <a:pt x="1365885" y="6350"/>
                </a:lnTo>
                <a:lnTo>
                  <a:pt x="1369695" y="8889"/>
                </a:lnTo>
                <a:lnTo>
                  <a:pt x="1374140" y="10159"/>
                </a:lnTo>
                <a:lnTo>
                  <a:pt x="1376045" y="11429"/>
                </a:lnTo>
                <a:lnTo>
                  <a:pt x="88265" y="11429"/>
                </a:lnTo>
                <a:lnTo>
                  <a:pt x="84454" y="12700"/>
                </a:lnTo>
                <a:lnTo>
                  <a:pt x="80645" y="12700"/>
                </a:lnTo>
                <a:lnTo>
                  <a:pt x="76200" y="13969"/>
                </a:lnTo>
                <a:lnTo>
                  <a:pt x="72390" y="13969"/>
                </a:lnTo>
                <a:lnTo>
                  <a:pt x="68579" y="15239"/>
                </a:lnTo>
                <a:lnTo>
                  <a:pt x="69215" y="15239"/>
                </a:lnTo>
                <a:lnTo>
                  <a:pt x="64770" y="16509"/>
                </a:lnTo>
                <a:lnTo>
                  <a:pt x="65404" y="16509"/>
                </a:lnTo>
                <a:lnTo>
                  <a:pt x="61595" y="17779"/>
                </a:lnTo>
                <a:lnTo>
                  <a:pt x="57784" y="20319"/>
                </a:lnTo>
                <a:lnTo>
                  <a:pt x="54609" y="21589"/>
                </a:lnTo>
                <a:lnTo>
                  <a:pt x="52705" y="22859"/>
                </a:lnTo>
                <a:lnTo>
                  <a:pt x="51434" y="22859"/>
                </a:lnTo>
                <a:lnTo>
                  <a:pt x="47625" y="25400"/>
                </a:lnTo>
                <a:lnTo>
                  <a:pt x="48259" y="25400"/>
                </a:lnTo>
                <a:lnTo>
                  <a:pt x="44450" y="27939"/>
                </a:lnTo>
                <a:lnTo>
                  <a:pt x="45084" y="27939"/>
                </a:lnTo>
                <a:lnTo>
                  <a:pt x="38734" y="33019"/>
                </a:lnTo>
                <a:lnTo>
                  <a:pt x="36195" y="35559"/>
                </a:lnTo>
                <a:lnTo>
                  <a:pt x="33020" y="38100"/>
                </a:lnTo>
                <a:lnTo>
                  <a:pt x="33655" y="38100"/>
                </a:lnTo>
                <a:lnTo>
                  <a:pt x="31115" y="40639"/>
                </a:lnTo>
                <a:lnTo>
                  <a:pt x="28575" y="44450"/>
                </a:lnTo>
                <a:lnTo>
                  <a:pt x="26034" y="46989"/>
                </a:lnTo>
                <a:lnTo>
                  <a:pt x="26670" y="46989"/>
                </a:lnTo>
                <a:lnTo>
                  <a:pt x="24130" y="50800"/>
                </a:lnTo>
                <a:lnTo>
                  <a:pt x="22225" y="53339"/>
                </a:lnTo>
                <a:lnTo>
                  <a:pt x="20320" y="57150"/>
                </a:lnTo>
                <a:lnTo>
                  <a:pt x="17780" y="64769"/>
                </a:lnTo>
                <a:lnTo>
                  <a:pt x="16509" y="67309"/>
                </a:lnTo>
                <a:lnTo>
                  <a:pt x="15240" y="71119"/>
                </a:lnTo>
                <a:lnTo>
                  <a:pt x="14605" y="74929"/>
                </a:lnTo>
                <a:lnTo>
                  <a:pt x="13334" y="80009"/>
                </a:lnTo>
                <a:lnTo>
                  <a:pt x="13334" y="83819"/>
                </a:lnTo>
                <a:lnTo>
                  <a:pt x="12700" y="87629"/>
                </a:lnTo>
                <a:lnTo>
                  <a:pt x="12700" y="440689"/>
                </a:lnTo>
                <a:lnTo>
                  <a:pt x="13334" y="444500"/>
                </a:lnTo>
                <a:lnTo>
                  <a:pt x="13334" y="448309"/>
                </a:lnTo>
                <a:lnTo>
                  <a:pt x="14605" y="452119"/>
                </a:lnTo>
                <a:lnTo>
                  <a:pt x="15240" y="455929"/>
                </a:lnTo>
                <a:lnTo>
                  <a:pt x="20320" y="471169"/>
                </a:lnTo>
                <a:lnTo>
                  <a:pt x="22225" y="474979"/>
                </a:lnTo>
                <a:lnTo>
                  <a:pt x="22859" y="474979"/>
                </a:lnTo>
                <a:lnTo>
                  <a:pt x="24130" y="477519"/>
                </a:lnTo>
                <a:lnTo>
                  <a:pt x="26670" y="481329"/>
                </a:lnTo>
                <a:lnTo>
                  <a:pt x="26034" y="481329"/>
                </a:lnTo>
                <a:lnTo>
                  <a:pt x="28575" y="483869"/>
                </a:lnTo>
                <a:lnTo>
                  <a:pt x="31115" y="487679"/>
                </a:lnTo>
                <a:lnTo>
                  <a:pt x="31750" y="487679"/>
                </a:lnTo>
                <a:lnTo>
                  <a:pt x="33655" y="490219"/>
                </a:lnTo>
                <a:lnTo>
                  <a:pt x="33020" y="490219"/>
                </a:lnTo>
                <a:lnTo>
                  <a:pt x="36195" y="492759"/>
                </a:lnTo>
                <a:lnTo>
                  <a:pt x="38734" y="495300"/>
                </a:lnTo>
                <a:lnTo>
                  <a:pt x="45084" y="500379"/>
                </a:lnTo>
                <a:lnTo>
                  <a:pt x="44450" y="500379"/>
                </a:lnTo>
                <a:lnTo>
                  <a:pt x="48259" y="502919"/>
                </a:lnTo>
                <a:lnTo>
                  <a:pt x="47625" y="502919"/>
                </a:lnTo>
                <a:lnTo>
                  <a:pt x="51434" y="504189"/>
                </a:lnTo>
                <a:lnTo>
                  <a:pt x="50800" y="504189"/>
                </a:lnTo>
                <a:lnTo>
                  <a:pt x="54609" y="506729"/>
                </a:lnTo>
                <a:lnTo>
                  <a:pt x="57784" y="508000"/>
                </a:lnTo>
                <a:lnTo>
                  <a:pt x="61595" y="510539"/>
                </a:lnTo>
                <a:lnTo>
                  <a:pt x="63500" y="510539"/>
                </a:lnTo>
                <a:lnTo>
                  <a:pt x="65404" y="511809"/>
                </a:lnTo>
                <a:lnTo>
                  <a:pt x="64770" y="511809"/>
                </a:lnTo>
                <a:lnTo>
                  <a:pt x="69215" y="513079"/>
                </a:lnTo>
                <a:lnTo>
                  <a:pt x="72390" y="513079"/>
                </a:lnTo>
                <a:lnTo>
                  <a:pt x="76834" y="514350"/>
                </a:lnTo>
                <a:lnTo>
                  <a:pt x="76200" y="514350"/>
                </a:lnTo>
                <a:lnTo>
                  <a:pt x="80645" y="515619"/>
                </a:lnTo>
                <a:lnTo>
                  <a:pt x="1377950" y="515619"/>
                </a:lnTo>
                <a:lnTo>
                  <a:pt x="1374140" y="518159"/>
                </a:lnTo>
                <a:lnTo>
                  <a:pt x="1369695" y="519429"/>
                </a:lnTo>
                <a:lnTo>
                  <a:pt x="1365885" y="521969"/>
                </a:lnTo>
                <a:lnTo>
                  <a:pt x="1361440" y="523239"/>
                </a:lnTo>
                <a:lnTo>
                  <a:pt x="1353185" y="525779"/>
                </a:lnTo>
                <a:lnTo>
                  <a:pt x="1343660" y="5283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651000" y="591820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4" h="1270">
                <a:moveTo>
                  <a:pt x="0" y="1270"/>
                </a:moveTo>
                <a:lnTo>
                  <a:pt x="0" y="0"/>
                </a:lnTo>
                <a:lnTo>
                  <a:pt x="4444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892425" y="591820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4" h="1270">
                <a:moveTo>
                  <a:pt x="4444" y="1270"/>
                </a:moveTo>
                <a:lnTo>
                  <a:pt x="0" y="0"/>
                </a:lnTo>
                <a:lnTo>
                  <a:pt x="4444" y="0"/>
                </a:lnTo>
                <a:lnTo>
                  <a:pt x="444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96870" y="5918200"/>
            <a:ext cx="57785" cy="12700"/>
          </a:xfrm>
          <a:custGeom>
            <a:avLst/>
            <a:gdLst/>
            <a:ahLst/>
            <a:cxnLst/>
            <a:rect l="l" t="t" r="r" b="b"/>
            <a:pathLst>
              <a:path w="57785" h="12700">
                <a:moveTo>
                  <a:pt x="37465" y="12700"/>
                </a:moveTo>
                <a:lnTo>
                  <a:pt x="33655" y="10160"/>
                </a:lnTo>
                <a:lnTo>
                  <a:pt x="30480" y="8889"/>
                </a:lnTo>
                <a:lnTo>
                  <a:pt x="26669" y="6350"/>
                </a:lnTo>
                <a:lnTo>
                  <a:pt x="22860" y="5079"/>
                </a:lnTo>
                <a:lnTo>
                  <a:pt x="23494" y="5079"/>
                </a:lnTo>
                <a:lnTo>
                  <a:pt x="19050" y="3810"/>
                </a:lnTo>
                <a:lnTo>
                  <a:pt x="19685" y="3810"/>
                </a:lnTo>
                <a:lnTo>
                  <a:pt x="15240" y="2539"/>
                </a:lnTo>
                <a:lnTo>
                  <a:pt x="12065" y="2539"/>
                </a:lnTo>
                <a:lnTo>
                  <a:pt x="7619" y="1270"/>
                </a:lnTo>
                <a:lnTo>
                  <a:pt x="3810" y="1270"/>
                </a:lnTo>
                <a:lnTo>
                  <a:pt x="0" y="0"/>
                </a:lnTo>
                <a:lnTo>
                  <a:pt x="41910" y="0"/>
                </a:lnTo>
                <a:lnTo>
                  <a:pt x="57785" y="11429"/>
                </a:lnTo>
                <a:lnTo>
                  <a:pt x="36830" y="11429"/>
                </a:lnTo>
                <a:lnTo>
                  <a:pt x="37465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613535" y="5929629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0" y="1270"/>
                </a:moveTo>
                <a:lnTo>
                  <a:pt x="634" y="0"/>
                </a:lnTo>
                <a:lnTo>
                  <a:pt x="190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33700" y="5929629"/>
            <a:ext cx="48260" cy="45720"/>
          </a:xfrm>
          <a:custGeom>
            <a:avLst/>
            <a:gdLst/>
            <a:ahLst/>
            <a:cxnLst/>
            <a:rect l="l" t="t" r="r" b="b"/>
            <a:pathLst>
              <a:path w="48260" h="45720">
                <a:moveTo>
                  <a:pt x="34925" y="45720"/>
                </a:moveTo>
                <a:lnTo>
                  <a:pt x="32385" y="38100"/>
                </a:lnTo>
                <a:lnTo>
                  <a:pt x="30480" y="34290"/>
                </a:lnTo>
                <a:lnTo>
                  <a:pt x="31114" y="34290"/>
                </a:lnTo>
                <a:lnTo>
                  <a:pt x="29210" y="30480"/>
                </a:lnTo>
                <a:lnTo>
                  <a:pt x="27305" y="27940"/>
                </a:lnTo>
                <a:lnTo>
                  <a:pt x="24764" y="24130"/>
                </a:lnTo>
                <a:lnTo>
                  <a:pt x="25400" y="24130"/>
                </a:lnTo>
                <a:lnTo>
                  <a:pt x="22860" y="21590"/>
                </a:lnTo>
                <a:lnTo>
                  <a:pt x="20319" y="17780"/>
                </a:lnTo>
                <a:lnTo>
                  <a:pt x="17780" y="15240"/>
                </a:lnTo>
                <a:lnTo>
                  <a:pt x="18414" y="15240"/>
                </a:lnTo>
                <a:lnTo>
                  <a:pt x="15239" y="12700"/>
                </a:lnTo>
                <a:lnTo>
                  <a:pt x="12700" y="10160"/>
                </a:lnTo>
                <a:lnTo>
                  <a:pt x="6350" y="5080"/>
                </a:lnTo>
                <a:lnTo>
                  <a:pt x="6985" y="5080"/>
                </a:lnTo>
                <a:lnTo>
                  <a:pt x="3175" y="2540"/>
                </a:lnTo>
                <a:lnTo>
                  <a:pt x="3810" y="2540"/>
                </a:lnTo>
                <a:lnTo>
                  <a:pt x="0" y="0"/>
                </a:lnTo>
                <a:lnTo>
                  <a:pt x="20955" y="0"/>
                </a:lnTo>
                <a:lnTo>
                  <a:pt x="24130" y="3810"/>
                </a:lnTo>
                <a:lnTo>
                  <a:pt x="27305" y="6350"/>
                </a:lnTo>
                <a:lnTo>
                  <a:pt x="30480" y="10160"/>
                </a:lnTo>
                <a:lnTo>
                  <a:pt x="35560" y="17780"/>
                </a:lnTo>
                <a:lnTo>
                  <a:pt x="38100" y="20320"/>
                </a:lnTo>
                <a:lnTo>
                  <a:pt x="40005" y="25400"/>
                </a:lnTo>
                <a:lnTo>
                  <a:pt x="42544" y="29210"/>
                </a:lnTo>
                <a:lnTo>
                  <a:pt x="44450" y="33020"/>
                </a:lnTo>
                <a:lnTo>
                  <a:pt x="45719" y="36830"/>
                </a:lnTo>
                <a:lnTo>
                  <a:pt x="46989" y="41910"/>
                </a:lnTo>
                <a:lnTo>
                  <a:pt x="48260" y="44450"/>
                </a:lnTo>
                <a:lnTo>
                  <a:pt x="34925" y="44450"/>
                </a:lnTo>
                <a:lnTo>
                  <a:pt x="34925" y="457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579244" y="59747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968625" y="5974079"/>
            <a:ext cx="13970" cy="5080"/>
          </a:xfrm>
          <a:custGeom>
            <a:avLst/>
            <a:gdLst/>
            <a:ahLst/>
            <a:cxnLst/>
            <a:rect l="l" t="t" r="r" b="b"/>
            <a:pathLst>
              <a:path w="13969" h="5079">
                <a:moveTo>
                  <a:pt x="1269" y="5080"/>
                </a:moveTo>
                <a:lnTo>
                  <a:pt x="0" y="0"/>
                </a:lnTo>
                <a:lnTo>
                  <a:pt x="13335" y="0"/>
                </a:lnTo>
                <a:lnTo>
                  <a:pt x="13335" y="1270"/>
                </a:lnTo>
                <a:lnTo>
                  <a:pt x="13969" y="3810"/>
                </a:lnTo>
                <a:lnTo>
                  <a:pt x="1269" y="3810"/>
                </a:lnTo>
                <a:lnTo>
                  <a:pt x="1269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577975" y="59785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969895" y="5977890"/>
            <a:ext cx="13335" cy="5080"/>
          </a:xfrm>
          <a:custGeom>
            <a:avLst/>
            <a:gdLst/>
            <a:ahLst/>
            <a:cxnLst/>
            <a:rect l="l" t="t" r="r" b="b"/>
            <a:pathLst>
              <a:path w="13335" h="5079">
                <a:moveTo>
                  <a:pt x="635" y="5080"/>
                </a:moveTo>
                <a:lnTo>
                  <a:pt x="0" y="0"/>
                </a:lnTo>
                <a:lnTo>
                  <a:pt x="12700" y="0"/>
                </a:lnTo>
                <a:lnTo>
                  <a:pt x="13335" y="3810"/>
                </a:lnTo>
                <a:lnTo>
                  <a:pt x="635" y="3810"/>
                </a:lnTo>
                <a:lnTo>
                  <a:pt x="635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77832" y="5981700"/>
            <a:ext cx="0" cy="361950"/>
          </a:xfrm>
          <a:custGeom>
            <a:avLst/>
            <a:gdLst/>
            <a:ahLst/>
            <a:cxnLst/>
            <a:rect l="l" t="t" r="r" b="b"/>
            <a:pathLst>
              <a:path h="361950">
                <a:moveTo>
                  <a:pt x="0" y="0"/>
                </a:moveTo>
                <a:lnTo>
                  <a:pt x="0" y="361950"/>
                </a:lnTo>
              </a:path>
            </a:pathLst>
          </a:custGeom>
          <a:ln w="1460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575435" y="63430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62910" y="6343650"/>
            <a:ext cx="22225" cy="38100"/>
          </a:xfrm>
          <a:custGeom>
            <a:avLst/>
            <a:gdLst/>
            <a:ahLst/>
            <a:cxnLst/>
            <a:rect l="l" t="t" r="r" b="b"/>
            <a:pathLst>
              <a:path w="22225" h="38100">
                <a:moveTo>
                  <a:pt x="13969" y="38100"/>
                </a:moveTo>
                <a:lnTo>
                  <a:pt x="0" y="38100"/>
                </a:lnTo>
                <a:lnTo>
                  <a:pt x="1904" y="34289"/>
                </a:lnTo>
                <a:lnTo>
                  <a:pt x="1269" y="34289"/>
                </a:lnTo>
                <a:lnTo>
                  <a:pt x="3175" y="30479"/>
                </a:lnTo>
                <a:lnTo>
                  <a:pt x="6984" y="19050"/>
                </a:lnTo>
                <a:lnTo>
                  <a:pt x="7619" y="15239"/>
                </a:lnTo>
                <a:lnTo>
                  <a:pt x="8889" y="11429"/>
                </a:lnTo>
                <a:lnTo>
                  <a:pt x="8889" y="7620"/>
                </a:lnTo>
                <a:lnTo>
                  <a:pt x="9525" y="3810"/>
                </a:lnTo>
                <a:lnTo>
                  <a:pt x="9525" y="0"/>
                </a:lnTo>
                <a:lnTo>
                  <a:pt x="22225" y="0"/>
                </a:lnTo>
                <a:lnTo>
                  <a:pt x="22225" y="3810"/>
                </a:lnTo>
                <a:lnTo>
                  <a:pt x="20954" y="13970"/>
                </a:lnTo>
                <a:lnTo>
                  <a:pt x="20319" y="17779"/>
                </a:lnTo>
                <a:lnTo>
                  <a:pt x="19050" y="22860"/>
                </a:lnTo>
                <a:lnTo>
                  <a:pt x="17779" y="26670"/>
                </a:lnTo>
                <a:lnTo>
                  <a:pt x="16509" y="31750"/>
                </a:lnTo>
                <a:lnTo>
                  <a:pt x="15239" y="35560"/>
                </a:lnTo>
                <a:lnTo>
                  <a:pt x="13969" y="381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584960" y="6380479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4" y="1270"/>
                </a:moveTo>
                <a:lnTo>
                  <a:pt x="0" y="1270"/>
                </a:lnTo>
                <a:lnTo>
                  <a:pt x="0" y="0"/>
                </a:lnTo>
                <a:lnTo>
                  <a:pt x="63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54020" y="6380479"/>
            <a:ext cx="22860" cy="13970"/>
          </a:xfrm>
          <a:custGeom>
            <a:avLst/>
            <a:gdLst/>
            <a:ahLst/>
            <a:cxnLst/>
            <a:rect l="l" t="t" r="r" b="b"/>
            <a:pathLst>
              <a:path w="22860" h="13970">
                <a:moveTo>
                  <a:pt x="15240" y="13970"/>
                </a:moveTo>
                <a:lnTo>
                  <a:pt x="0" y="13970"/>
                </a:lnTo>
                <a:lnTo>
                  <a:pt x="2540" y="10160"/>
                </a:lnTo>
                <a:lnTo>
                  <a:pt x="5080" y="7620"/>
                </a:lnTo>
                <a:lnTo>
                  <a:pt x="4444" y="7620"/>
                </a:lnTo>
                <a:lnTo>
                  <a:pt x="6985" y="3810"/>
                </a:lnTo>
                <a:lnTo>
                  <a:pt x="8890" y="0"/>
                </a:lnTo>
                <a:lnTo>
                  <a:pt x="8890" y="1270"/>
                </a:lnTo>
                <a:lnTo>
                  <a:pt x="22860" y="1270"/>
                </a:lnTo>
                <a:lnTo>
                  <a:pt x="22225" y="2540"/>
                </a:lnTo>
                <a:lnTo>
                  <a:pt x="19685" y="6350"/>
                </a:lnTo>
                <a:lnTo>
                  <a:pt x="17780" y="10160"/>
                </a:lnTo>
                <a:lnTo>
                  <a:pt x="15240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593850" y="6393179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4" y="1270"/>
                </a:moveTo>
                <a:lnTo>
                  <a:pt x="0" y="1270"/>
                </a:lnTo>
                <a:lnTo>
                  <a:pt x="0" y="0"/>
                </a:lnTo>
                <a:lnTo>
                  <a:pt x="63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23539" y="6393179"/>
            <a:ext cx="45720" cy="24130"/>
          </a:xfrm>
          <a:custGeom>
            <a:avLst/>
            <a:gdLst/>
            <a:ahLst/>
            <a:cxnLst/>
            <a:rect l="l" t="t" r="r" b="b"/>
            <a:pathLst>
              <a:path w="45719" h="24129">
                <a:moveTo>
                  <a:pt x="24130" y="24130"/>
                </a:moveTo>
                <a:lnTo>
                  <a:pt x="0" y="24130"/>
                </a:lnTo>
                <a:lnTo>
                  <a:pt x="3810" y="21590"/>
                </a:lnTo>
                <a:lnTo>
                  <a:pt x="6985" y="20320"/>
                </a:lnTo>
                <a:lnTo>
                  <a:pt x="10795" y="17780"/>
                </a:lnTo>
                <a:lnTo>
                  <a:pt x="10160" y="17780"/>
                </a:lnTo>
                <a:lnTo>
                  <a:pt x="13970" y="16510"/>
                </a:lnTo>
                <a:lnTo>
                  <a:pt x="13335" y="16510"/>
                </a:lnTo>
                <a:lnTo>
                  <a:pt x="17145" y="13970"/>
                </a:lnTo>
                <a:lnTo>
                  <a:pt x="16510" y="13970"/>
                </a:lnTo>
                <a:lnTo>
                  <a:pt x="22860" y="8890"/>
                </a:lnTo>
                <a:lnTo>
                  <a:pt x="25400" y="6350"/>
                </a:lnTo>
                <a:lnTo>
                  <a:pt x="28575" y="3810"/>
                </a:lnTo>
                <a:lnTo>
                  <a:pt x="27940" y="3810"/>
                </a:lnTo>
                <a:lnTo>
                  <a:pt x="30480" y="0"/>
                </a:lnTo>
                <a:lnTo>
                  <a:pt x="30480" y="1270"/>
                </a:lnTo>
                <a:lnTo>
                  <a:pt x="45720" y="1270"/>
                </a:lnTo>
                <a:lnTo>
                  <a:pt x="31115" y="17780"/>
                </a:lnTo>
                <a:lnTo>
                  <a:pt x="27940" y="21590"/>
                </a:lnTo>
                <a:lnTo>
                  <a:pt x="24130" y="2413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624330" y="641604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1905" y="1270"/>
                </a:moveTo>
                <a:lnTo>
                  <a:pt x="0" y="1270"/>
                </a:lnTo>
                <a:lnTo>
                  <a:pt x="0" y="0"/>
                </a:lnTo>
                <a:lnTo>
                  <a:pt x="190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904489" y="6416040"/>
            <a:ext cx="43180" cy="6350"/>
          </a:xfrm>
          <a:custGeom>
            <a:avLst/>
            <a:gdLst/>
            <a:ahLst/>
            <a:cxnLst/>
            <a:rect l="l" t="t" r="r" b="b"/>
            <a:pathLst>
              <a:path w="43180" h="6350">
                <a:moveTo>
                  <a:pt x="36195" y="6350"/>
                </a:moveTo>
                <a:lnTo>
                  <a:pt x="0" y="6350"/>
                </a:lnTo>
                <a:lnTo>
                  <a:pt x="4445" y="5080"/>
                </a:lnTo>
                <a:lnTo>
                  <a:pt x="3810" y="5080"/>
                </a:lnTo>
                <a:lnTo>
                  <a:pt x="8255" y="3810"/>
                </a:lnTo>
                <a:lnTo>
                  <a:pt x="11430" y="3810"/>
                </a:lnTo>
                <a:lnTo>
                  <a:pt x="15875" y="2539"/>
                </a:lnTo>
                <a:lnTo>
                  <a:pt x="15240" y="2539"/>
                </a:lnTo>
                <a:lnTo>
                  <a:pt x="19050" y="0"/>
                </a:lnTo>
                <a:lnTo>
                  <a:pt x="19050" y="1270"/>
                </a:lnTo>
                <a:lnTo>
                  <a:pt x="43180" y="1270"/>
                </a:lnTo>
                <a:lnTo>
                  <a:pt x="40005" y="3810"/>
                </a:lnTo>
                <a:lnTo>
                  <a:pt x="36195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 txBox="1"/>
          <p:nvPr/>
        </p:nvSpPr>
        <p:spPr>
          <a:xfrm>
            <a:off x="1671320" y="5980810"/>
            <a:ext cx="1168400" cy="369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Step7：流入下一  工位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6024245" y="4758054"/>
            <a:ext cx="245745" cy="490855"/>
          </a:xfrm>
          <a:custGeom>
            <a:avLst/>
            <a:gdLst/>
            <a:ahLst/>
            <a:cxnLst/>
            <a:rect l="l" t="t" r="r" b="b"/>
            <a:pathLst>
              <a:path w="245745" h="490854">
                <a:moveTo>
                  <a:pt x="245744" y="490855"/>
                </a:moveTo>
                <a:lnTo>
                  <a:pt x="0" y="245110"/>
                </a:lnTo>
                <a:lnTo>
                  <a:pt x="245744" y="0"/>
                </a:lnTo>
                <a:lnTo>
                  <a:pt x="245744" y="15240"/>
                </a:lnTo>
                <a:lnTo>
                  <a:pt x="233044" y="15240"/>
                </a:lnTo>
                <a:lnTo>
                  <a:pt x="233044" y="30480"/>
                </a:lnTo>
                <a:lnTo>
                  <a:pt x="22225" y="240665"/>
                </a:lnTo>
                <a:lnTo>
                  <a:pt x="13334" y="240665"/>
                </a:lnTo>
                <a:lnTo>
                  <a:pt x="13334" y="250190"/>
                </a:lnTo>
                <a:lnTo>
                  <a:pt x="22225" y="250190"/>
                </a:lnTo>
                <a:lnTo>
                  <a:pt x="233044" y="460375"/>
                </a:lnTo>
                <a:lnTo>
                  <a:pt x="233044" y="475615"/>
                </a:lnTo>
                <a:lnTo>
                  <a:pt x="245744" y="475615"/>
                </a:lnTo>
                <a:lnTo>
                  <a:pt x="245744" y="49085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257290" y="4773295"/>
            <a:ext cx="10795" cy="15240"/>
          </a:xfrm>
          <a:custGeom>
            <a:avLst/>
            <a:gdLst/>
            <a:ahLst/>
            <a:cxnLst/>
            <a:rect l="l" t="t" r="r" b="b"/>
            <a:pathLst>
              <a:path w="10795" h="15239">
                <a:moveTo>
                  <a:pt x="0" y="15239"/>
                </a:moveTo>
                <a:lnTo>
                  <a:pt x="0" y="0"/>
                </a:lnTo>
                <a:lnTo>
                  <a:pt x="10795" y="4444"/>
                </a:lnTo>
                <a:lnTo>
                  <a:pt x="0" y="1523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257290" y="4773295"/>
            <a:ext cx="518795" cy="121285"/>
          </a:xfrm>
          <a:custGeom>
            <a:avLst/>
            <a:gdLst/>
            <a:ahLst/>
            <a:cxnLst/>
            <a:rect l="l" t="t" r="r" b="b"/>
            <a:pathLst>
              <a:path w="518795" h="121285">
                <a:moveTo>
                  <a:pt x="518794" y="121284"/>
                </a:moveTo>
                <a:lnTo>
                  <a:pt x="0" y="121284"/>
                </a:lnTo>
                <a:lnTo>
                  <a:pt x="0" y="15239"/>
                </a:lnTo>
                <a:lnTo>
                  <a:pt x="10795" y="4444"/>
                </a:lnTo>
                <a:lnTo>
                  <a:pt x="0" y="0"/>
                </a:lnTo>
                <a:lnTo>
                  <a:pt x="12700" y="0"/>
                </a:lnTo>
                <a:lnTo>
                  <a:pt x="12700" y="108584"/>
                </a:lnTo>
                <a:lnTo>
                  <a:pt x="6350" y="108584"/>
                </a:lnTo>
                <a:lnTo>
                  <a:pt x="12700" y="114934"/>
                </a:lnTo>
                <a:lnTo>
                  <a:pt x="518794" y="114934"/>
                </a:lnTo>
                <a:lnTo>
                  <a:pt x="518794" y="121284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263640" y="48818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269990" y="4888229"/>
            <a:ext cx="518795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794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782434" y="4888229"/>
            <a:ext cx="0" cy="230504"/>
          </a:xfrm>
          <a:custGeom>
            <a:avLst/>
            <a:gdLst/>
            <a:ahLst/>
            <a:cxnLst/>
            <a:rect l="l" t="t" r="r" b="b"/>
            <a:pathLst>
              <a:path h="230504">
                <a:moveTo>
                  <a:pt x="0" y="0"/>
                </a:moveTo>
                <a:lnTo>
                  <a:pt x="0" y="230505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037579" y="4998720"/>
            <a:ext cx="4445" cy="9525"/>
          </a:xfrm>
          <a:custGeom>
            <a:avLst/>
            <a:gdLst/>
            <a:ahLst/>
            <a:cxnLst/>
            <a:rect l="l" t="t" r="r" b="b"/>
            <a:pathLst>
              <a:path w="4445" h="9525">
                <a:moveTo>
                  <a:pt x="0" y="9525"/>
                </a:moveTo>
                <a:lnTo>
                  <a:pt x="0" y="0"/>
                </a:lnTo>
                <a:lnTo>
                  <a:pt x="4445" y="4444"/>
                </a:lnTo>
                <a:lnTo>
                  <a:pt x="0" y="952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037579" y="4998720"/>
            <a:ext cx="8890" cy="4445"/>
          </a:xfrm>
          <a:custGeom>
            <a:avLst/>
            <a:gdLst/>
            <a:ahLst/>
            <a:cxnLst/>
            <a:rect l="l" t="t" r="r" b="b"/>
            <a:pathLst>
              <a:path w="8889" h="4445">
                <a:moveTo>
                  <a:pt x="4445" y="4444"/>
                </a:moveTo>
                <a:lnTo>
                  <a:pt x="0" y="0"/>
                </a:lnTo>
                <a:lnTo>
                  <a:pt x="8890" y="0"/>
                </a:lnTo>
                <a:lnTo>
                  <a:pt x="4445" y="4444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037579" y="5003165"/>
            <a:ext cx="8890" cy="5080"/>
          </a:xfrm>
          <a:custGeom>
            <a:avLst/>
            <a:gdLst/>
            <a:ahLst/>
            <a:cxnLst/>
            <a:rect l="l" t="t" r="r" b="b"/>
            <a:pathLst>
              <a:path w="8889" h="5079">
                <a:moveTo>
                  <a:pt x="8890" y="5080"/>
                </a:moveTo>
                <a:lnTo>
                  <a:pt x="0" y="5080"/>
                </a:lnTo>
                <a:lnTo>
                  <a:pt x="4445" y="0"/>
                </a:lnTo>
                <a:lnTo>
                  <a:pt x="8890" y="508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257290" y="5112384"/>
            <a:ext cx="518795" cy="121285"/>
          </a:xfrm>
          <a:custGeom>
            <a:avLst/>
            <a:gdLst/>
            <a:ahLst/>
            <a:cxnLst/>
            <a:rect l="l" t="t" r="r" b="b"/>
            <a:pathLst>
              <a:path w="518795" h="121285">
                <a:moveTo>
                  <a:pt x="12700" y="121285"/>
                </a:moveTo>
                <a:lnTo>
                  <a:pt x="0" y="121285"/>
                </a:lnTo>
                <a:lnTo>
                  <a:pt x="10795" y="116839"/>
                </a:lnTo>
                <a:lnTo>
                  <a:pt x="0" y="106044"/>
                </a:lnTo>
                <a:lnTo>
                  <a:pt x="0" y="0"/>
                </a:lnTo>
                <a:lnTo>
                  <a:pt x="518794" y="0"/>
                </a:lnTo>
                <a:lnTo>
                  <a:pt x="518794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12128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269990" y="5118734"/>
            <a:ext cx="518795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794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263640" y="511873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635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257290" y="5218429"/>
            <a:ext cx="10795" cy="15240"/>
          </a:xfrm>
          <a:custGeom>
            <a:avLst/>
            <a:gdLst/>
            <a:ahLst/>
            <a:cxnLst/>
            <a:rect l="l" t="t" r="r" b="b"/>
            <a:pathLst>
              <a:path w="10795" h="15239">
                <a:moveTo>
                  <a:pt x="0" y="15240"/>
                </a:moveTo>
                <a:lnTo>
                  <a:pt x="0" y="0"/>
                </a:lnTo>
                <a:lnTo>
                  <a:pt x="10795" y="10795"/>
                </a:lnTo>
                <a:lnTo>
                  <a:pt x="0" y="1524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409950" y="4756784"/>
            <a:ext cx="245110" cy="490855"/>
          </a:xfrm>
          <a:custGeom>
            <a:avLst/>
            <a:gdLst/>
            <a:ahLst/>
            <a:cxnLst/>
            <a:rect l="l" t="t" r="r" b="b"/>
            <a:pathLst>
              <a:path w="245110" h="490854">
                <a:moveTo>
                  <a:pt x="245110" y="490854"/>
                </a:moveTo>
                <a:lnTo>
                  <a:pt x="0" y="245110"/>
                </a:lnTo>
                <a:lnTo>
                  <a:pt x="245110" y="0"/>
                </a:lnTo>
                <a:lnTo>
                  <a:pt x="245110" y="15239"/>
                </a:lnTo>
                <a:lnTo>
                  <a:pt x="232410" y="15239"/>
                </a:lnTo>
                <a:lnTo>
                  <a:pt x="232410" y="30479"/>
                </a:lnTo>
                <a:lnTo>
                  <a:pt x="22225" y="240664"/>
                </a:lnTo>
                <a:lnTo>
                  <a:pt x="13335" y="240664"/>
                </a:lnTo>
                <a:lnTo>
                  <a:pt x="13335" y="250189"/>
                </a:lnTo>
                <a:lnTo>
                  <a:pt x="22225" y="250189"/>
                </a:lnTo>
                <a:lnTo>
                  <a:pt x="232410" y="460375"/>
                </a:lnTo>
                <a:lnTo>
                  <a:pt x="232410" y="475614"/>
                </a:lnTo>
                <a:lnTo>
                  <a:pt x="245110" y="475614"/>
                </a:lnTo>
                <a:lnTo>
                  <a:pt x="245110" y="490854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642359" y="4772025"/>
            <a:ext cx="11430" cy="15240"/>
          </a:xfrm>
          <a:custGeom>
            <a:avLst/>
            <a:gdLst/>
            <a:ahLst/>
            <a:cxnLst/>
            <a:rect l="l" t="t" r="r" b="b"/>
            <a:pathLst>
              <a:path w="11429" h="15239">
                <a:moveTo>
                  <a:pt x="0" y="15239"/>
                </a:moveTo>
                <a:lnTo>
                  <a:pt x="0" y="0"/>
                </a:lnTo>
                <a:lnTo>
                  <a:pt x="11429" y="4445"/>
                </a:lnTo>
                <a:lnTo>
                  <a:pt x="0" y="1523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642359" y="4772025"/>
            <a:ext cx="513080" cy="121285"/>
          </a:xfrm>
          <a:custGeom>
            <a:avLst/>
            <a:gdLst/>
            <a:ahLst/>
            <a:cxnLst/>
            <a:rect l="l" t="t" r="r" b="b"/>
            <a:pathLst>
              <a:path w="513079" h="121285">
                <a:moveTo>
                  <a:pt x="513079" y="121285"/>
                </a:moveTo>
                <a:lnTo>
                  <a:pt x="0" y="121285"/>
                </a:lnTo>
                <a:lnTo>
                  <a:pt x="0" y="15239"/>
                </a:lnTo>
                <a:lnTo>
                  <a:pt x="11429" y="4445"/>
                </a:lnTo>
                <a:lnTo>
                  <a:pt x="0" y="0"/>
                </a:lnTo>
                <a:lnTo>
                  <a:pt x="12700" y="0"/>
                </a:lnTo>
                <a:lnTo>
                  <a:pt x="12700" y="108585"/>
                </a:lnTo>
                <a:lnTo>
                  <a:pt x="6350" y="108585"/>
                </a:lnTo>
                <a:lnTo>
                  <a:pt x="12700" y="114935"/>
                </a:lnTo>
                <a:lnTo>
                  <a:pt x="513079" y="114935"/>
                </a:lnTo>
                <a:lnTo>
                  <a:pt x="513079" y="12128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648709" y="4880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655059" y="4886959"/>
            <a:ext cx="513080" cy="0"/>
          </a:xfrm>
          <a:custGeom>
            <a:avLst/>
            <a:gdLst/>
            <a:ahLst/>
            <a:cxnLst/>
            <a:rect l="l" t="t" r="r" b="b"/>
            <a:pathLst>
              <a:path w="513079">
                <a:moveTo>
                  <a:pt x="0" y="0"/>
                </a:moveTo>
                <a:lnTo>
                  <a:pt x="513079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161790" y="4886959"/>
            <a:ext cx="0" cy="230504"/>
          </a:xfrm>
          <a:custGeom>
            <a:avLst/>
            <a:gdLst/>
            <a:ahLst/>
            <a:cxnLst/>
            <a:rect l="l" t="t" r="r" b="b"/>
            <a:pathLst>
              <a:path h="230504">
                <a:moveTo>
                  <a:pt x="0" y="0"/>
                </a:moveTo>
                <a:lnTo>
                  <a:pt x="0" y="230504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423284" y="4997450"/>
            <a:ext cx="4445" cy="9525"/>
          </a:xfrm>
          <a:custGeom>
            <a:avLst/>
            <a:gdLst/>
            <a:ahLst/>
            <a:cxnLst/>
            <a:rect l="l" t="t" r="r" b="b"/>
            <a:pathLst>
              <a:path w="4445" h="9525">
                <a:moveTo>
                  <a:pt x="0" y="9525"/>
                </a:moveTo>
                <a:lnTo>
                  <a:pt x="0" y="0"/>
                </a:lnTo>
                <a:lnTo>
                  <a:pt x="4444" y="4445"/>
                </a:lnTo>
                <a:lnTo>
                  <a:pt x="0" y="952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423284" y="4997450"/>
            <a:ext cx="8890" cy="4445"/>
          </a:xfrm>
          <a:custGeom>
            <a:avLst/>
            <a:gdLst/>
            <a:ahLst/>
            <a:cxnLst/>
            <a:rect l="l" t="t" r="r" b="b"/>
            <a:pathLst>
              <a:path w="8889" h="4445">
                <a:moveTo>
                  <a:pt x="4444" y="4445"/>
                </a:moveTo>
                <a:lnTo>
                  <a:pt x="0" y="0"/>
                </a:lnTo>
                <a:lnTo>
                  <a:pt x="8889" y="0"/>
                </a:lnTo>
                <a:lnTo>
                  <a:pt x="4444" y="444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423284" y="5001895"/>
            <a:ext cx="8890" cy="5080"/>
          </a:xfrm>
          <a:custGeom>
            <a:avLst/>
            <a:gdLst/>
            <a:ahLst/>
            <a:cxnLst/>
            <a:rect l="l" t="t" r="r" b="b"/>
            <a:pathLst>
              <a:path w="8889" h="5079">
                <a:moveTo>
                  <a:pt x="8889" y="5079"/>
                </a:moveTo>
                <a:lnTo>
                  <a:pt x="0" y="5079"/>
                </a:lnTo>
                <a:lnTo>
                  <a:pt x="4444" y="0"/>
                </a:lnTo>
                <a:lnTo>
                  <a:pt x="8889" y="507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642359" y="5111115"/>
            <a:ext cx="513080" cy="121285"/>
          </a:xfrm>
          <a:custGeom>
            <a:avLst/>
            <a:gdLst/>
            <a:ahLst/>
            <a:cxnLst/>
            <a:rect l="l" t="t" r="r" b="b"/>
            <a:pathLst>
              <a:path w="513079" h="121285">
                <a:moveTo>
                  <a:pt x="12700" y="121285"/>
                </a:moveTo>
                <a:lnTo>
                  <a:pt x="0" y="121285"/>
                </a:lnTo>
                <a:lnTo>
                  <a:pt x="11429" y="116839"/>
                </a:lnTo>
                <a:lnTo>
                  <a:pt x="0" y="106045"/>
                </a:lnTo>
                <a:lnTo>
                  <a:pt x="0" y="0"/>
                </a:lnTo>
                <a:lnTo>
                  <a:pt x="513079" y="0"/>
                </a:lnTo>
                <a:lnTo>
                  <a:pt x="513079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12128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655059" y="5117465"/>
            <a:ext cx="513080" cy="0"/>
          </a:xfrm>
          <a:custGeom>
            <a:avLst/>
            <a:gdLst/>
            <a:ahLst/>
            <a:cxnLst/>
            <a:rect l="l" t="t" r="r" b="b"/>
            <a:pathLst>
              <a:path w="513079">
                <a:moveTo>
                  <a:pt x="0" y="0"/>
                </a:moveTo>
                <a:lnTo>
                  <a:pt x="513079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648709" y="511746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635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642359" y="5217159"/>
            <a:ext cx="11430" cy="15240"/>
          </a:xfrm>
          <a:custGeom>
            <a:avLst/>
            <a:gdLst/>
            <a:ahLst/>
            <a:cxnLst/>
            <a:rect l="l" t="t" r="r" b="b"/>
            <a:pathLst>
              <a:path w="11429" h="15239">
                <a:moveTo>
                  <a:pt x="0" y="15239"/>
                </a:moveTo>
                <a:lnTo>
                  <a:pt x="0" y="0"/>
                </a:lnTo>
                <a:lnTo>
                  <a:pt x="11429" y="10794"/>
                </a:lnTo>
                <a:lnTo>
                  <a:pt x="0" y="1523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530590" y="4757420"/>
            <a:ext cx="245745" cy="490855"/>
          </a:xfrm>
          <a:custGeom>
            <a:avLst/>
            <a:gdLst/>
            <a:ahLst/>
            <a:cxnLst/>
            <a:rect l="l" t="t" r="r" b="b"/>
            <a:pathLst>
              <a:path w="245745" h="490854">
                <a:moveTo>
                  <a:pt x="245744" y="490854"/>
                </a:moveTo>
                <a:lnTo>
                  <a:pt x="0" y="245109"/>
                </a:lnTo>
                <a:lnTo>
                  <a:pt x="245744" y="0"/>
                </a:lnTo>
                <a:lnTo>
                  <a:pt x="245744" y="15239"/>
                </a:lnTo>
                <a:lnTo>
                  <a:pt x="233044" y="15239"/>
                </a:lnTo>
                <a:lnTo>
                  <a:pt x="233044" y="30479"/>
                </a:lnTo>
                <a:lnTo>
                  <a:pt x="22225" y="240664"/>
                </a:lnTo>
                <a:lnTo>
                  <a:pt x="13334" y="240664"/>
                </a:lnTo>
                <a:lnTo>
                  <a:pt x="13334" y="250189"/>
                </a:lnTo>
                <a:lnTo>
                  <a:pt x="22225" y="250189"/>
                </a:lnTo>
                <a:lnTo>
                  <a:pt x="233044" y="460375"/>
                </a:lnTo>
                <a:lnTo>
                  <a:pt x="233044" y="475614"/>
                </a:lnTo>
                <a:lnTo>
                  <a:pt x="245744" y="475614"/>
                </a:lnTo>
                <a:lnTo>
                  <a:pt x="245744" y="490854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763634" y="4772659"/>
            <a:ext cx="10795" cy="15240"/>
          </a:xfrm>
          <a:custGeom>
            <a:avLst/>
            <a:gdLst/>
            <a:ahLst/>
            <a:cxnLst/>
            <a:rect l="l" t="t" r="r" b="b"/>
            <a:pathLst>
              <a:path w="10795" h="15239">
                <a:moveTo>
                  <a:pt x="0" y="15239"/>
                </a:moveTo>
                <a:lnTo>
                  <a:pt x="0" y="0"/>
                </a:lnTo>
                <a:lnTo>
                  <a:pt x="10795" y="4444"/>
                </a:lnTo>
                <a:lnTo>
                  <a:pt x="0" y="1523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763634" y="4772659"/>
            <a:ext cx="551815" cy="121285"/>
          </a:xfrm>
          <a:custGeom>
            <a:avLst/>
            <a:gdLst/>
            <a:ahLst/>
            <a:cxnLst/>
            <a:rect l="l" t="t" r="r" b="b"/>
            <a:pathLst>
              <a:path w="551815" h="121285">
                <a:moveTo>
                  <a:pt x="551815" y="121285"/>
                </a:moveTo>
                <a:lnTo>
                  <a:pt x="0" y="121285"/>
                </a:lnTo>
                <a:lnTo>
                  <a:pt x="0" y="15239"/>
                </a:lnTo>
                <a:lnTo>
                  <a:pt x="10795" y="4444"/>
                </a:lnTo>
                <a:lnTo>
                  <a:pt x="0" y="0"/>
                </a:lnTo>
                <a:lnTo>
                  <a:pt x="12700" y="0"/>
                </a:lnTo>
                <a:lnTo>
                  <a:pt x="12700" y="108585"/>
                </a:lnTo>
                <a:lnTo>
                  <a:pt x="6350" y="108585"/>
                </a:lnTo>
                <a:lnTo>
                  <a:pt x="12700" y="114935"/>
                </a:lnTo>
                <a:lnTo>
                  <a:pt x="551815" y="114935"/>
                </a:lnTo>
                <a:lnTo>
                  <a:pt x="551815" y="12128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769984" y="488124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776334" y="4887595"/>
            <a:ext cx="551815" cy="0"/>
          </a:xfrm>
          <a:custGeom>
            <a:avLst/>
            <a:gdLst/>
            <a:ahLst/>
            <a:cxnLst/>
            <a:rect l="l" t="t" r="r" b="b"/>
            <a:pathLst>
              <a:path w="551815">
                <a:moveTo>
                  <a:pt x="0" y="0"/>
                </a:moveTo>
                <a:lnTo>
                  <a:pt x="551815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321800" y="4887595"/>
            <a:ext cx="0" cy="230504"/>
          </a:xfrm>
          <a:custGeom>
            <a:avLst/>
            <a:gdLst/>
            <a:ahLst/>
            <a:cxnLst/>
            <a:rect l="l" t="t" r="r" b="b"/>
            <a:pathLst>
              <a:path h="230504">
                <a:moveTo>
                  <a:pt x="0" y="0"/>
                </a:moveTo>
                <a:lnTo>
                  <a:pt x="0" y="230504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543925" y="4998084"/>
            <a:ext cx="4445" cy="9525"/>
          </a:xfrm>
          <a:custGeom>
            <a:avLst/>
            <a:gdLst/>
            <a:ahLst/>
            <a:cxnLst/>
            <a:rect l="l" t="t" r="r" b="b"/>
            <a:pathLst>
              <a:path w="4445" h="9525">
                <a:moveTo>
                  <a:pt x="0" y="9525"/>
                </a:moveTo>
                <a:lnTo>
                  <a:pt x="0" y="0"/>
                </a:lnTo>
                <a:lnTo>
                  <a:pt x="4445" y="4444"/>
                </a:lnTo>
                <a:lnTo>
                  <a:pt x="0" y="952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543925" y="4998084"/>
            <a:ext cx="8890" cy="4445"/>
          </a:xfrm>
          <a:custGeom>
            <a:avLst/>
            <a:gdLst/>
            <a:ahLst/>
            <a:cxnLst/>
            <a:rect l="l" t="t" r="r" b="b"/>
            <a:pathLst>
              <a:path w="8890" h="4445">
                <a:moveTo>
                  <a:pt x="4445" y="4444"/>
                </a:moveTo>
                <a:lnTo>
                  <a:pt x="0" y="0"/>
                </a:lnTo>
                <a:lnTo>
                  <a:pt x="8890" y="0"/>
                </a:lnTo>
                <a:lnTo>
                  <a:pt x="4445" y="4444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543925" y="5002529"/>
            <a:ext cx="8890" cy="5080"/>
          </a:xfrm>
          <a:custGeom>
            <a:avLst/>
            <a:gdLst/>
            <a:ahLst/>
            <a:cxnLst/>
            <a:rect l="l" t="t" r="r" b="b"/>
            <a:pathLst>
              <a:path w="8890" h="5079">
                <a:moveTo>
                  <a:pt x="8890" y="5080"/>
                </a:moveTo>
                <a:lnTo>
                  <a:pt x="0" y="5080"/>
                </a:lnTo>
                <a:lnTo>
                  <a:pt x="4445" y="0"/>
                </a:lnTo>
                <a:lnTo>
                  <a:pt x="8890" y="508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763634" y="5111750"/>
            <a:ext cx="551815" cy="121285"/>
          </a:xfrm>
          <a:custGeom>
            <a:avLst/>
            <a:gdLst/>
            <a:ahLst/>
            <a:cxnLst/>
            <a:rect l="l" t="t" r="r" b="b"/>
            <a:pathLst>
              <a:path w="551815" h="121285">
                <a:moveTo>
                  <a:pt x="12700" y="121285"/>
                </a:moveTo>
                <a:lnTo>
                  <a:pt x="0" y="121285"/>
                </a:lnTo>
                <a:lnTo>
                  <a:pt x="10795" y="116839"/>
                </a:lnTo>
                <a:lnTo>
                  <a:pt x="0" y="106045"/>
                </a:lnTo>
                <a:lnTo>
                  <a:pt x="0" y="0"/>
                </a:lnTo>
                <a:lnTo>
                  <a:pt x="551815" y="0"/>
                </a:lnTo>
                <a:lnTo>
                  <a:pt x="5518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121285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776334" y="5118100"/>
            <a:ext cx="551815" cy="0"/>
          </a:xfrm>
          <a:custGeom>
            <a:avLst/>
            <a:gdLst/>
            <a:ahLst/>
            <a:cxnLst/>
            <a:rect l="l" t="t" r="r" b="b"/>
            <a:pathLst>
              <a:path w="551815">
                <a:moveTo>
                  <a:pt x="0" y="0"/>
                </a:moveTo>
                <a:lnTo>
                  <a:pt x="551815" y="0"/>
                </a:lnTo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769984" y="51181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635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763634" y="5217795"/>
            <a:ext cx="10795" cy="15240"/>
          </a:xfrm>
          <a:custGeom>
            <a:avLst/>
            <a:gdLst/>
            <a:ahLst/>
            <a:cxnLst/>
            <a:rect l="l" t="t" r="r" b="b"/>
            <a:pathLst>
              <a:path w="10795" h="15239">
                <a:moveTo>
                  <a:pt x="0" y="15239"/>
                </a:moveTo>
                <a:lnTo>
                  <a:pt x="0" y="0"/>
                </a:lnTo>
                <a:lnTo>
                  <a:pt x="10795" y="10794"/>
                </a:lnTo>
                <a:lnTo>
                  <a:pt x="0" y="15239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893052" y="4424171"/>
            <a:ext cx="1603248" cy="12679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885940" y="5907404"/>
            <a:ext cx="1615440" cy="528320"/>
          </a:xfrm>
          <a:custGeom>
            <a:avLst/>
            <a:gdLst/>
            <a:ahLst/>
            <a:cxnLst/>
            <a:rect l="l" t="t" r="r" b="b"/>
            <a:pathLst>
              <a:path w="1615440" h="528320">
                <a:moveTo>
                  <a:pt x="1581150" y="528320"/>
                </a:moveTo>
                <a:lnTo>
                  <a:pt x="78104" y="528320"/>
                </a:lnTo>
                <a:lnTo>
                  <a:pt x="69214" y="525780"/>
                </a:lnTo>
                <a:lnTo>
                  <a:pt x="60959" y="523240"/>
                </a:lnTo>
                <a:lnTo>
                  <a:pt x="56514" y="521970"/>
                </a:lnTo>
                <a:lnTo>
                  <a:pt x="52704" y="519430"/>
                </a:lnTo>
                <a:lnTo>
                  <a:pt x="48259" y="518160"/>
                </a:lnTo>
                <a:lnTo>
                  <a:pt x="30479" y="504190"/>
                </a:lnTo>
                <a:lnTo>
                  <a:pt x="27304" y="501650"/>
                </a:lnTo>
                <a:lnTo>
                  <a:pt x="5714" y="468630"/>
                </a:lnTo>
                <a:lnTo>
                  <a:pt x="4444" y="463550"/>
                </a:lnTo>
                <a:lnTo>
                  <a:pt x="3175" y="459740"/>
                </a:lnTo>
                <a:lnTo>
                  <a:pt x="1904" y="454660"/>
                </a:lnTo>
                <a:lnTo>
                  <a:pt x="1269" y="450850"/>
                </a:lnTo>
                <a:lnTo>
                  <a:pt x="0" y="440690"/>
                </a:lnTo>
                <a:lnTo>
                  <a:pt x="0" y="87630"/>
                </a:lnTo>
                <a:lnTo>
                  <a:pt x="1269" y="77470"/>
                </a:lnTo>
                <a:lnTo>
                  <a:pt x="1904" y="73660"/>
                </a:lnTo>
                <a:lnTo>
                  <a:pt x="3175" y="68580"/>
                </a:lnTo>
                <a:lnTo>
                  <a:pt x="4444" y="64770"/>
                </a:lnTo>
                <a:lnTo>
                  <a:pt x="5714" y="59690"/>
                </a:lnTo>
                <a:lnTo>
                  <a:pt x="6984" y="55880"/>
                </a:lnTo>
                <a:lnTo>
                  <a:pt x="8889" y="52070"/>
                </a:lnTo>
                <a:lnTo>
                  <a:pt x="11429" y="48260"/>
                </a:lnTo>
                <a:lnTo>
                  <a:pt x="13334" y="43180"/>
                </a:lnTo>
                <a:lnTo>
                  <a:pt x="15875" y="40640"/>
                </a:lnTo>
                <a:lnTo>
                  <a:pt x="20954" y="33020"/>
                </a:lnTo>
                <a:lnTo>
                  <a:pt x="24129" y="29210"/>
                </a:lnTo>
                <a:lnTo>
                  <a:pt x="27304" y="26670"/>
                </a:lnTo>
                <a:lnTo>
                  <a:pt x="30479" y="22860"/>
                </a:lnTo>
                <a:lnTo>
                  <a:pt x="52704" y="8890"/>
                </a:lnTo>
                <a:lnTo>
                  <a:pt x="56514" y="6350"/>
                </a:lnTo>
                <a:lnTo>
                  <a:pt x="60959" y="5080"/>
                </a:lnTo>
                <a:lnTo>
                  <a:pt x="69214" y="2540"/>
                </a:lnTo>
                <a:lnTo>
                  <a:pt x="78104" y="0"/>
                </a:lnTo>
                <a:lnTo>
                  <a:pt x="1581150" y="0"/>
                </a:lnTo>
                <a:lnTo>
                  <a:pt x="1590675" y="2540"/>
                </a:lnTo>
                <a:lnTo>
                  <a:pt x="1598929" y="5080"/>
                </a:lnTo>
                <a:lnTo>
                  <a:pt x="1603375" y="6350"/>
                </a:lnTo>
                <a:lnTo>
                  <a:pt x="1607184" y="8890"/>
                </a:lnTo>
                <a:lnTo>
                  <a:pt x="1611629" y="10160"/>
                </a:lnTo>
                <a:lnTo>
                  <a:pt x="1613534" y="11430"/>
                </a:lnTo>
                <a:lnTo>
                  <a:pt x="88264" y="11430"/>
                </a:lnTo>
                <a:lnTo>
                  <a:pt x="84454" y="12700"/>
                </a:lnTo>
                <a:lnTo>
                  <a:pt x="80644" y="12700"/>
                </a:lnTo>
                <a:lnTo>
                  <a:pt x="76200" y="13970"/>
                </a:lnTo>
                <a:lnTo>
                  <a:pt x="72389" y="13970"/>
                </a:lnTo>
                <a:lnTo>
                  <a:pt x="68579" y="15240"/>
                </a:lnTo>
                <a:lnTo>
                  <a:pt x="69214" y="15240"/>
                </a:lnTo>
                <a:lnTo>
                  <a:pt x="64769" y="16510"/>
                </a:lnTo>
                <a:lnTo>
                  <a:pt x="65404" y="16510"/>
                </a:lnTo>
                <a:lnTo>
                  <a:pt x="61594" y="17780"/>
                </a:lnTo>
                <a:lnTo>
                  <a:pt x="57784" y="20320"/>
                </a:lnTo>
                <a:lnTo>
                  <a:pt x="54609" y="21590"/>
                </a:lnTo>
                <a:lnTo>
                  <a:pt x="52704" y="22860"/>
                </a:lnTo>
                <a:lnTo>
                  <a:pt x="51434" y="22860"/>
                </a:lnTo>
                <a:lnTo>
                  <a:pt x="47625" y="25400"/>
                </a:lnTo>
                <a:lnTo>
                  <a:pt x="48259" y="25400"/>
                </a:lnTo>
                <a:lnTo>
                  <a:pt x="44450" y="27940"/>
                </a:lnTo>
                <a:lnTo>
                  <a:pt x="45084" y="27940"/>
                </a:lnTo>
                <a:lnTo>
                  <a:pt x="38734" y="33020"/>
                </a:lnTo>
                <a:lnTo>
                  <a:pt x="36194" y="35560"/>
                </a:lnTo>
                <a:lnTo>
                  <a:pt x="33019" y="38100"/>
                </a:lnTo>
                <a:lnTo>
                  <a:pt x="33654" y="38100"/>
                </a:lnTo>
                <a:lnTo>
                  <a:pt x="31114" y="40640"/>
                </a:lnTo>
                <a:lnTo>
                  <a:pt x="28575" y="44450"/>
                </a:lnTo>
                <a:lnTo>
                  <a:pt x="26034" y="46990"/>
                </a:lnTo>
                <a:lnTo>
                  <a:pt x="26669" y="46990"/>
                </a:lnTo>
                <a:lnTo>
                  <a:pt x="24129" y="50800"/>
                </a:lnTo>
                <a:lnTo>
                  <a:pt x="22225" y="53340"/>
                </a:lnTo>
                <a:lnTo>
                  <a:pt x="20319" y="57150"/>
                </a:lnTo>
                <a:lnTo>
                  <a:pt x="17779" y="64770"/>
                </a:lnTo>
                <a:lnTo>
                  <a:pt x="16509" y="67310"/>
                </a:lnTo>
                <a:lnTo>
                  <a:pt x="15239" y="71120"/>
                </a:lnTo>
                <a:lnTo>
                  <a:pt x="14604" y="74930"/>
                </a:lnTo>
                <a:lnTo>
                  <a:pt x="13334" y="80010"/>
                </a:lnTo>
                <a:lnTo>
                  <a:pt x="13334" y="83820"/>
                </a:lnTo>
                <a:lnTo>
                  <a:pt x="12700" y="87630"/>
                </a:lnTo>
                <a:lnTo>
                  <a:pt x="12700" y="440690"/>
                </a:lnTo>
                <a:lnTo>
                  <a:pt x="13334" y="444500"/>
                </a:lnTo>
                <a:lnTo>
                  <a:pt x="13334" y="448310"/>
                </a:lnTo>
                <a:lnTo>
                  <a:pt x="14604" y="452120"/>
                </a:lnTo>
                <a:lnTo>
                  <a:pt x="15239" y="455930"/>
                </a:lnTo>
                <a:lnTo>
                  <a:pt x="20319" y="471170"/>
                </a:lnTo>
                <a:lnTo>
                  <a:pt x="22225" y="474980"/>
                </a:lnTo>
                <a:lnTo>
                  <a:pt x="22859" y="474980"/>
                </a:lnTo>
                <a:lnTo>
                  <a:pt x="24129" y="477520"/>
                </a:lnTo>
                <a:lnTo>
                  <a:pt x="26669" y="481330"/>
                </a:lnTo>
                <a:lnTo>
                  <a:pt x="26034" y="481330"/>
                </a:lnTo>
                <a:lnTo>
                  <a:pt x="28575" y="483870"/>
                </a:lnTo>
                <a:lnTo>
                  <a:pt x="31114" y="487680"/>
                </a:lnTo>
                <a:lnTo>
                  <a:pt x="31750" y="487680"/>
                </a:lnTo>
                <a:lnTo>
                  <a:pt x="33654" y="490220"/>
                </a:lnTo>
                <a:lnTo>
                  <a:pt x="33019" y="490220"/>
                </a:lnTo>
                <a:lnTo>
                  <a:pt x="36194" y="492760"/>
                </a:lnTo>
                <a:lnTo>
                  <a:pt x="38734" y="495300"/>
                </a:lnTo>
                <a:lnTo>
                  <a:pt x="45084" y="500380"/>
                </a:lnTo>
                <a:lnTo>
                  <a:pt x="44450" y="500380"/>
                </a:lnTo>
                <a:lnTo>
                  <a:pt x="48259" y="502920"/>
                </a:lnTo>
                <a:lnTo>
                  <a:pt x="47625" y="502920"/>
                </a:lnTo>
                <a:lnTo>
                  <a:pt x="51434" y="504190"/>
                </a:lnTo>
                <a:lnTo>
                  <a:pt x="50800" y="504190"/>
                </a:lnTo>
                <a:lnTo>
                  <a:pt x="54609" y="506730"/>
                </a:lnTo>
                <a:lnTo>
                  <a:pt x="57784" y="508000"/>
                </a:lnTo>
                <a:lnTo>
                  <a:pt x="61594" y="510540"/>
                </a:lnTo>
                <a:lnTo>
                  <a:pt x="63500" y="510540"/>
                </a:lnTo>
                <a:lnTo>
                  <a:pt x="65404" y="511810"/>
                </a:lnTo>
                <a:lnTo>
                  <a:pt x="64769" y="511810"/>
                </a:lnTo>
                <a:lnTo>
                  <a:pt x="69214" y="513080"/>
                </a:lnTo>
                <a:lnTo>
                  <a:pt x="72389" y="513080"/>
                </a:lnTo>
                <a:lnTo>
                  <a:pt x="76834" y="514350"/>
                </a:lnTo>
                <a:lnTo>
                  <a:pt x="76200" y="514350"/>
                </a:lnTo>
                <a:lnTo>
                  <a:pt x="80644" y="515620"/>
                </a:lnTo>
                <a:lnTo>
                  <a:pt x="1615439" y="515620"/>
                </a:lnTo>
                <a:lnTo>
                  <a:pt x="1611629" y="518160"/>
                </a:lnTo>
                <a:lnTo>
                  <a:pt x="1607184" y="519430"/>
                </a:lnTo>
                <a:lnTo>
                  <a:pt x="1603375" y="521970"/>
                </a:lnTo>
                <a:lnTo>
                  <a:pt x="1598929" y="523240"/>
                </a:lnTo>
                <a:lnTo>
                  <a:pt x="1590675" y="525780"/>
                </a:lnTo>
                <a:lnTo>
                  <a:pt x="1581150" y="5283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974205" y="5918834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0" y="1269"/>
                </a:moveTo>
                <a:lnTo>
                  <a:pt x="0" y="0"/>
                </a:lnTo>
                <a:lnTo>
                  <a:pt x="444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453119" y="5918834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4445" y="1269"/>
                </a:moveTo>
                <a:lnTo>
                  <a:pt x="0" y="0"/>
                </a:lnTo>
                <a:lnTo>
                  <a:pt x="4445" y="0"/>
                </a:lnTo>
                <a:lnTo>
                  <a:pt x="444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457565" y="5918834"/>
            <a:ext cx="57785" cy="12700"/>
          </a:xfrm>
          <a:custGeom>
            <a:avLst/>
            <a:gdLst/>
            <a:ahLst/>
            <a:cxnLst/>
            <a:rect l="l" t="t" r="r" b="b"/>
            <a:pathLst>
              <a:path w="57784" h="12700">
                <a:moveTo>
                  <a:pt x="37464" y="12700"/>
                </a:moveTo>
                <a:lnTo>
                  <a:pt x="33654" y="10160"/>
                </a:lnTo>
                <a:lnTo>
                  <a:pt x="30479" y="8889"/>
                </a:lnTo>
                <a:lnTo>
                  <a:pt x="26669" y="6350"/>
                </a:lnTo>
                <a:lnTo>
                  <a:pt x="22859" y="5079"/>
                </a:lnTo>
                <a:lnTo>
                  <a:pt x="23494" y="5079"/>
                </a:lnTo>
                <a:lnTo>
                  <a:pt x="19050" y="3810"/>
                </a:lnTo>
                <a:lnTo>
                  <a:pt x="19684" y="3810"/>
                </a:lnTo>
                <a:lnTo>
                  <a:pt x="15239" y="2539"/>
                </a:lnTo>
                <a:lnTo>
                  <a:pt x="12064" y="2539"/>
                </a:lnTo>
                <a:lnTo>
                  <a:pt x="7619" y="1269"/>
                </a:lnTo>
                <a:lnTo>
                  <a:pt x="3809" y="1269"/>
                </a:lnTo>
                <a:lnTo>
                  <a:pt x="0" y="0"/>
                </a:lnTo>
                <a:lnTo>
                  <a:pt x="41909" y="0"/>
                </a:lnTo>
                <a:lnTo>
                  <a:pt x="57784" y="11429"/>
                </a:lnTo>
                <a:lnTo>
                  <a:pt x="36829" y="11429"/>
                </a:lnTo>
                <a:lnTo>
                  <a:pt x="37464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936740" y="593026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1270"/>
                </a:moveTo>
                <a:lnTo>
                  <a:pt x="634" y="0"/>
                </a:lnTo>
                <a:lnTo>
                  <a:pt x="1904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494394" y="5930265"/>
            <a:ext cx="48260" cy="45720"/>
          </a:xfrm>
          <a:custGeom>
            <a:avLst/>
            <a:gdLst/>
            <a:ahLst/>
            <a:cxnLst/>
            <a:rect l="l" t="t" r="r" b="b"/>
            <a:pathLst>
              <a:path w="48259" h="45720">
                <a:moveTo>
                  <a:pt x="34925" y="45720"/>
                </a:moveTo>
                <a:lnTo>
                  <a:pt x="32384" y="38100"/>
                </a:lnTo>
                <a:lnTo>
                  <a:pt x="30479" y="34289"/>
                </a:lnTo>
                <a:lnTo>
                  <a:pt x="31114" y="34289"/>
                </a:lnTo>
                <a:lnTo>
                  <a:pt x="29209" y="30480"/>
                </a:lnTo>
                <a:lnTo>
                  <a:pt x="27304" y="27939"/>
                </a:lnTo>
                <a:lnTo>
                  <a:pt x="24764" y="24130"/>
                </a:lnTo>
                <a:lnTo>
                  <a:pt x="25400" y="24130"/>
                </a:lnTo>
                <a:lnTo>
                  <a:pt x="22859" y="21589"/>
                </a:lnTo>
                <a:lnTo>
                  <a:pt x="20320" y="17780"/>
                </a:lnTo>
                <a:lnTo>
                  <a:pt x="17779" y="15239"/>
                </a:lnTo>
                <a:lnTo>
                  <a:pt x="18414" y="15239"/>
                </a:lnTo>
                <a:lnTo>
                  <a:pt x="15239" y="12700"/>
                </a:lnTo>
                <a:lnTo>
                  <a:pt x="12700" y="10160"/>
                </a:lnTo>
                <a:lnTo>
                  <a:pt x="6350" y="5080"/>
                </a:lnTo>
                <a:lnTo>
                  <a:pt x="6984" y="5080"/>
                </a:lnTo>
                <a:lnTo>
                  <a:pt x="3175" y="2539"/>
                </a:lnTo>
                <a:lnTo>
                  <a:pt x="3809" y="2539"/>
                </a:lnTo>
                <a:lnTo>
                  <a:pt x="0" y="0"/>
                </a:lnTo>
                <a:lnTo>
                  <a:pt x="20954" y="0"/>
                </a:lnTo>
                <a:lnTo>
                  <a:pt x="24129" y="3810"/>
                </a:lnTo>
                <a:lnTo>
                  <a:pt x="27304" y="6350"/>
                </a:lnTo>
                <a:lnTo>
                  <a:pt x="30479" y="10160"/>
                </a:lnTo>
                <a:lnTo>
                  <a:pt x="35559" y="17780"/>
                </a:lnTo>
                <a:lnTo>
                  <a:pt x="38100" y="20320"/>
                </a:lnTo>
                <a:lnTo>
                  <a:pt x="40004" y="25400"/>
                </a:lnTo>
                <a:lnTo>
                  <a:pt x="42545" y="29210"/>
                </a:lnTo>
                <a:lnTo>
                  <a:pt x="44450" y="33020"/>
                </a:lnTo>
                <a:lnTo>
                  <a:pt x="45720" y="36830"/>
                </a:lnTo>
                <a:lnTo>
                  <a:pt x="46989" y="41910"/>
                </a:lnTo>
                <a:lnTo>
                  <a:pt x="48259" y="44450"/>
                </a:lnTo>
                <a:lnTo>
                  <a:pt x="34925" y="44450"/>
                </a:lnTo>
                <a:lnTo>
                  <a:pt x="34925" y="457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902450" y="59753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529319" y="5974715"/>
            <a:ext cx="13970" cy="5080"/>
          </a:xfrm>
          <a:custGeom>
            <a:avLst/>
            <a:gdLst/>
            <a:ahLst/>
            <a:cxnLst/>
            <a:rect l="l" t="t" r="r" b="b"/>
            <a:pathLst>
              <a:path w="13970" h="5079">
                <a:moveTo>
                  <a:pt x="1270" y="5080"/>
                </a:moveTo>
                <a:lnTo>
                  <a:pt x="0" y="0"/>
                </a:lnTo>
                <a:lnTo>
                  <a:pt x="13334" y="0"/>
                </a:lnTo>
                <a:lnTo>
                  <a:pt x="13334" y="1270"/>
                </a:lnTo>
                <a:lnTo>
                  <a:pt x="13970" y="3810"/>
                </a:lnTo>
                <a:lnTo>
                  <a:pt x="1270" y="3810"/>
                </a:lnTo>
                <a:lnTo>
                  <a:pt x="1270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901180" y="59791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530590" y="5978525"/>
            <a:ext cx="13335" cy="5080"/>
          </a:xfrm>
          <a:custGeom>
            <a:avLst/>
            <a:gdLst/>
            <a:ahLst/>
            <a:cxnLst/>
            <a:rect l="l" t="t" r="r" b="b"/>
            <a:pathLst>
              <a:path w="13334" h="5079">
                <a:moveTo>
                  <a:pt x="634" y="5079"/>
                </a:moveTo>
                <a:lnTo>
                  <a:pt x="0" y="0"/>
                </a:lnTo>
                <a:lnTo>
                  <a:pt x="12700" y="0"/>
                </a:lnTo>
                <a:lnTo>
                  <a:pt x="13334" y="3810"/>
                </a:lnTo>
                <a:lnTo>
                  <a:pt x="634" y="3810"/>
                </a:lnTo>
                <a:lnTo>
                  <a:pt x="634" y="507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538527" y="5982334"/>
            <a:ext cx="0" cy="361950"/>
          </a:xfrm>
          <a:custGeom>
            <a:avLst/>
            <a:gdLst/>
            <a:ahLst/>
            <a:cxnLst/>
            <a:rect l="l" t="t" r="r" b="b"/>
            <a:pathLst>
              <a:path h="361950">
                <a:moveTo>
                  <a:pt x="0" y="0"/>
                </a:moveTo>
                <a:lnTo>
                  <a:pt x="0" y="361950"/>
                </a:lnTo>
              </a:path>
            </a:pathLst>
          </a:custGeom>
          <a:ln w="1460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898640" y="63436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523605" y="6344284"/>
            <a:ext cx="22225" cy="38100"/>
          </a:xfrm>
          <a:custGeom>
            <a:avLst/>
            <a:gdLst/>
            <a:ahLst/>
            <a:cxnLst/>
            <a:rect l="l" t="t" r="r" b="b"/>
            <a:pathLst>
              <a:path w="22225" h="38100">
                <a:moveTo>
                  <a:pt x="13970" y="38100"/>
                </a:moveTo>
                <a:lnTo>
                  <a:pt x="0" y="38100"/>
                </a:lnTo>
                <a:lnTo>
                  <a:pt x="1904" y="34289"/>
                </a:lnTo>
                <a:lnTo>
                  <a:pt x="1270" y="34289"/>
                </a:lnTo>
                <a:lnTo>
                  <a:pt x="3175" y="30479"/>
                </a:lnTo>
                <a:lnTo>
                  <a:pt x="6985" y="19050"/>
                </a:lnTo>
                <a:lnTo>
                  <a:pt x="7620" y="15239"/>
                </a:lnTo>
                <a:lnTo>
                  <a:pt x="8890" y="11429"/>
                </a:lnTo>
                <a:lnTo>
                  <a:pt x="8890" y="7619"/>
                </a:lnTo>
                <a:lnTo>
                  <a:pt x="9525" y="3810"/>
                </a:lnTo>
                <a:lnTo>
                  <a:pt x="9525" y="0"/>
                </a:lnTo>
                <a:lnTo>
                  <a:pt x="22225" y="0"/>
                </a:lnTo>
                <a:lnTo>
                  <a:pt x="22225" y="3810"/>
                </a:lnTo>
                <a:lnTo>
                  <a:pt x="20954" y="13969"/>
                </a:lnTo>
                <a:lnTo>
                  <a:pt x="20320" y="17779"/>
                </a:lnTo>
                <a:lnTo>
                  <a:pt x="19050" y="22860"/>
                </a:lnTo>
                <a:lnTo>
                  <a:pt x="17779" y="26669"/>
                </a:lnTo>
                <a:lnTo>
                  <a:pt x="16510" y="31750"/>
                </a:lnTo>
                <a:lnTo>
                  <a:pt x="15240" y="35560"/>
                </a:lnTo>
                <a:lnTo>
                  <a:pt x="13970" y="381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908165" y="638111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4" y="1270"/>
                </a:moveTo>
                <a:lnTo>
                  <a:pt x="0" y="1270"/>
                </a:lnTo>
                <a:lnTo>
                  <a:pt x="0" y="0"/>
                </a:lnTo>
                <a:lnTo>
                  <a:pt x="63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514715" y="6381115"/>
            <a:ext cx="22860" cy="13970"/>
          </a:xfrm>
          <a:custGeom>
            <a:avLst/>
            <a:gdLst/>
            <a:ahLst/>
            <a:cxnLst/>
            <a:rect l="l" t="t" r="r" b="b"/>
            <a:pathLst>
              <a:path w="22859" h="13970">
                <a:moveTo>
                  <a:pt x="15239" y="13970"/>
                </a:moveTo>
                <a:lnTo>
                  <a:pt x="0" y="13970"/>
                </a:lnTo>
                <a:lnTo>
                  <a:pt x="2539" y="10160"/>
                </a:lnTo>
                <a:lnTo>
                  <a:pt x="5079" y="7620"/>
                </a:lnTo>
                <a:lnTo>
                  <a:pt x="4444" y="7620"/>
                </a:lnTo>
                <a:lnTo>
                  <a:pt x="6984" y="3810"/>
                </a:lnTo>
                <a:lnTo>
                  <a:pt x="8889" y="0"/>
                </a:lnTo>
                <a:lnTo>
                  <a:pt x="8889" y="1270"/>
                </a:lnTo>
                <a:lnTo>
                  <a:pt x="22859" y="1270"/>
                </a:lnTo>
                <a:lnTo>
                  <a:pt x="22225" y="2539"/>
                </a:lnTo>
                <a:lnTo>
                  <a:pt x="19684" y="6350"/>
                </a:lnTo>
                <a:lnTo>
                  <a:pt x="17779" y="10160"/>
                </a:lnTo>
                <a:lnTo>
                  <a:pt x="15239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917055" y="639381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5" y="1270"/>
                </a:moveTo>
                <a:lnTo>
                  <a:pt x="0" y="1270"/>
                </a:lnTo>
                <a:lnTo>
                  <a:pt x="0" y="0"/>
                </a:lnTo>
                <a:lnTo>
                  <a:pt x="63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484234" y="6393815"/>
            <a:ext cx="45720" cy="24130"/>
          </a:xfrm>
          <a:custGeom>
            <a:avLst/>
            <a:gdLst/>
            <a:ahLst/>
            <a:cxnLst/>
            <a:rect l="l" t="t" r="r" b="b"/>
            <a:pathLst>
              <a:path w="45720" h="24129">
                <a:moveTo>
                  <a:pt x="24130" y="24130"/>
                </a:moveTo>
                <a:lnTo>
                  <a:pt x="0" y="24130"/>
                </a:lnTo>
                <a:lnTo>
                  <a:pt x="3810" y="21589"/>
                </a:lnTo>
                <a:lnTo>
                  <a:pt x="6985" y="20320"/>
                </a:lnTo>
                <a:lnTo>
                  <a:pt x="10795" y="17780"/>
                </a:lnTo>
                <a:lnTo>
                  <a:pt x="10160" y="17780"/>
                </a:lnTo>
                <a:lnTo>
                  <a:pt x="13970" y="16510"/>
                </a:lnTo>
                <a:lnTo>
                  <a:pt x="13335" y="16510"/>
                </a:lnTo>
                <a:lnTo>
                  <a:pt x="17145" y="13970"/>
                </a:lnTo>
                <a:lnTo>
                  <a:pt x="16510" y="13970"/>
                </a:lnTo>
                <a:lnTo>
                  <a:pt x="22860" y="8889"/>
                </a:lnTo>
                <a:lnTo>
                  <a:pt x="25400" y="6350"/>
                </a:lnTo>
                <a:lnTo>
                  <a:pt x="28575" y="3810"/>
                </a:lnTo>
                <a:lnTo>
                  <a:pt x="27940" y="3810"/>
                </a:lnTo>
                <a:lnTo>
                  <a:pt x="30480" y="0"/>
                </a:lnTo>
                <a:lnTo>
                  <a:pt x="30480" y="1270"/>
                </a:lnTo>
                <a:lnTo>
                  <a:pt x="45720" y="1270"/>
                </a:lnTo>
                <a:lnTo>
                  <a:pt x="31115" y="17780"/>
                </a:lnTo>
                <a:lnTo>
                  <a:pt x="27940" y="21589"/>
                </a:lnTo>
                <a:lnTo>
                  <a:pt x="24130" y="2413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947534" y="641667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905" y="1270"/>
                </a:moveTo>
                <a:lnTo>
                  <a:pt x="0" y="1270"/>
                </a:lnTo>
                <a:lnTo>
                  <a:pt x="0" y="0"/>
                </a:lnTo>
                <a:lnTo>
                  <a:pt x="190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465184" y="6416675"/>
            <a:ext cx="43180" cy="6350"/>
          </a:xfrm>
          <a:custGeom>
            <a:avLst/>
            <a:gdLst/>
            <a:ahLst/>
            <a:cxnLst/>
            <a:rect l="l" t="t" r="r" b="b"/>
            <a:pathLst>
              <a:path w="43179" h="6350">
                <a:moveTo>
                  <a:pt x="36195" y="6350"/>
                </a:moveTo>
                <a:lnTo>
                  <a:pt x="0" y="6350"/>
                </a:lnTo>
                <a:lnTo>
                  <a:pt x="4445" y="5079"/>
                </a:lnTo>
                <a:lnTo>
                  <a:pt x="3810" y="5079"/>
                </a:lnTo>
                <a:lnTo>
                  <a:pt x="8255" y="3810"/>
                </a:lnTo>
                <a:lnTo>
                  <a:pt x="11430" y="3810"/>
                </a:lnTo>
                <a:lnTo>
                  <a:pt x="15875" y="2539"/>
                </a:lnTo>
                <a:lnTo>
                  <a:pt x="15240" y="2539"/>
                </a:lnTo>
                <a:lnTo>
                  <a:pt x="19050" y="0"/>
                </a:lnTo>
                <a:lnTo>
                  <a:pt x="19050" y="1270"/>
                </a:lnTo>
                <a:lnTo>
                  <a:pt x="43180" y="1270"/>
                </a:lnTo>
                <a:lnTo>
                  <a:pt x="40005" y="3810"/>
                </a:lnTo>
                <a:lnTo>
                  <a:pt x="36195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 txBox="1"/>
          <p:nvPr/>
        </p:nvSpPr>
        <p:spPr>
          <a:xfrm>
            <a:off x="6994638" y="5980810"/>
            <a:ext cx="1282700" cy="369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Step5：X.Y</a:t>
            </a:r>
            <a:r>
              <a:rPr sz="1200" spc="-40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带动喷 </a:t>
            </a:r>
            <a:r>
              <a:rPr sz="1200" spc="-50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胶</a:t>
            </a:r>
            <a:r>
              <a:rPr sz="1200" spc="-10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阀涂胶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4344923" y="4424171"/>
            <a:ext cx="1595627" cy="13609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379219" y="4358640"/>
            <a:ext cx="1815083" cy="13106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6320" y="2554605"/>
            <a:ext cx="3773805" cy="33261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5080">
              <a:lnSpc>
                <a:spcPct val="148000"/>
              </a:lnSpc>
            </a:pPr>
            <a:r>
              <a:rPr sz="2000" spc="-5" dirty="0">
                <a:latin typeface="黑体" panose="02010609060101010101" charset="-122"/>
                <a:cs typeface="黑体" panose="02010609060101010101" charset="-122"/>
              </a:rPr>
              <a:t>一、客户需求</a:t>
            </a:r>
          </a:p>
          <a:p>
            <a:pPr marL="12700" marR="5080">
              <a:lnSpc>
                <a:spcPct val="148000"/>
              </a:lnSpc>
            </a:pPr>
            <a:r>
              <a:rPr sz="2000" spc="-5" dirty="0">
                <a:latin typeface="黑体" panose="02010609060101010101" charset="-122"/>
                <a:cs typeface="黑体" panose="02010609060101010101" charset="-122"/>
              </a:rPr>
              <a:t>二、</a:t>
            </a:r>
            <a:r>
              <a:rPr sz="2000" spc="-5" dirty="0">
                <a:solidFill>
                  <a:srgbClr val="161515"/>
                </a:solidFill>
                <a:latin typeface="黑体" panose="02010609060101010101" charset="-122"/>
                <a:cs typeface="黑体" panose="02010609060101010101" charset="-122"/>
              </a:rPr>
              <a:t>整体</a:t>
            </a:r>
            <a:r>
              <a:rPr sz="2000" spc="-540" dirty="0">
                <a:solidFill>
                  <a:srgbClr val="161515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spc="-5" dirty="0">
                <a:solidFill>
                  <a:srgbClr val="161515"/>
                </a:solidFill>
                <a:latin typeface="黑体" panose="02010609060101010101" charset="-122"/>
                <a:cs typeface="黑体" panose="02010609060101010101" charset="-122"/>
              </a:rPr>
              <a:t>layout</a:t>
            </a:r>
            <a:r>
              <a:rPr sz="2000" spc="-535" dirty="0">
                <a:solidFill>
                  <a:srgbClr val="161515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dirty="0">
                <a:solidFill>
                  <a:srgbClr val="161515"/>
                </a:solidFill>
                <a:latin typeface="黑体" panose="02010609060101010101" charset="-122"/>
                <a:cs typeface="黑体" panose="02010609060101010101" charset="-122"/>
              </a:rPr>
              <a:t>布局 </a:t>
            </a:r>
          </a:p>
          <a:p>
            <a:pPr marL="12700" marR="5080">
              <a:lnSpc>
                <a:spcPct val="148000"/>
              </a:lnSpc>
            </a:pPr>
            <a:r>
              <a:rPr sz="2000" spc="-905" dirty="0">
                <a:solidFill>
                  <a:srgbClr val="161515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spc="-5" dirty="0">
                <a:latin typeface="黑体" panose="02010609060101010101" charset="-122"/>
                <a:cs typeface="黑体" panose="02010609060101010101" charset="-122"/>
              </a:rPr>
              <a:t>三、</a:t>
            </a:r>
            <a:r>
              <a:rPr sz="2000" spc="-5" dirty="0">
                <a:solidFill>
                  <a:srgbClr val="161515"/>
                </a:solidFill>
                <a:latin typeface="黑体" panose="02010609060101010101" charset="-122"/>
                <a:cs typeface="黑体" panose="02010609060101010101" charset="-122"/>
              </a:rPr>
              <a:t>关键模块介绍 </a:t>
            </a:r>
            <a:r>
              <a:rPr sz="2000" spc="-985" dirty="0">
                <a:solidFill>
                  <a:srgbClr val="161515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</a:p>
          <a:p>
            <a:pPr marL="12700" marR="5080">
              <a:lnSpc>
                <a:spcPct val="148000"/>
              </a:lnSpc>
            </a:pPr>
            <a:r>
              <a:rPr sz="2000" spc="-5" dirty="0">
                <a:solidFill>
                  <a:srgbClr val="161515"/>
                </a:solidFill>
                <a:latin typeface="黑体" panose="02010609060101010101" charset="-122"/>
                <a:cs typeface="黑体" panose="02010609060101010101" charset="-122"/>
              </a:rPr>
              <a:t>四、</a:t>
            </a:r>
            <a:r>
              <a:rPr sz="2000" spc="-5" dirty="0">
                <a:latin typeface="黑体" panose="02010609060101010101" charset="-122"/>
                <a:cs typeface="黑体" panose="02010609060101010101" charset="-122"/>
              </a:rPr>
              <a:t>运动控制 </a:t>
            </a:r>
            <a:r>
              <a:rPr sz="2000" spc="-985" dirty="0">
                <a:latin typeface="黑体" panose="02010609060101010101" charset="-122"/>
                <a:cs typeface="黑体" panose="02010609060101010101" charset="-122"/>
              </a:rPr>
              <a:t> </a:t>
            </a:r>
          </a:p>
          <a:p>
            <a:pPr marL="12700" marR="5080">
              <a:lnSpc>
                <a:spcPct val="148000"/>
              </a:lnSpc>
            </a:pPr>
            <a:r>
              <a:rPr sz="2000" spc="-5" dirty="0">
                <a:latin typeface="黑体" panose="02010609060101010101" charset="-122"/>
                <a:cs typeface="黑体" panose="02010609060101010101" charset="-122"/>
              </a:rPr>
              <a:t>五、Cycle Time</a:t>
            </a:r>
            <a:r>
              <a:rPr sz="2000" spc="-9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分析</a:t>
            </a:r>
          </a:p>
          <a:p>
            <a:pPr marL="12700" marR="5080">
              <a:lnSpc>
                <a:spcPct val="148000"/>
              </a:lnSpc>
            </a:pPr>
            <a:r>
              <a:rPr lang="zh-CN" sz="2000">
                <a:latin typeface="黑体" panose="02010609060101010101" charset="-122"/>
                <a:cs typeface="黑体" panose="02010609060101010101" charset="-122"/>
              </a:rPr>
              <a:t>六、涂胶展示</a:t>
            </a:r>
          </a:p>
        </p:txBody>
      </p:sp>
      <p:sp>
        <p:nvSpPr>
          <p:cNvPr id="3" name="object 3"/>
          <p:cNvSpPr/>
          <p:nvPr/>
        </p:nvSpPr>
        <p:spPr>
          <a:xfrm>
            <a:off x="10062209" y="441325"/>
            <a:ext cx="200025" cy="200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89894" y="447675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945"/>
                </a:lnTo>
              </a:path>
            </a:pathLst>
          </a:custGeom>
          <a:ln w="50368">
            <a:solidFill>
              <a:srgbClr val="3C3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72419" y="44830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10"/>
                </a:lnTo>
              </a:path>
            </a:pathLst>
          </a:custGeom>
          <a:ln w="49885">
            <a:solidFill>
              <a:srgbClr val="3C3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47655" y="540384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7004" y="0"/>
                </a:lnTo>
              </a:path>
            </a:pathLst>
          </a:custGeom>
          <a:ln w="49529">
            <a:solidFill>
              <a:srgbClr val="3C3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72413" y="565150"/>
            <a:ext cx="0" cy="68580"/>
          </a:xfrm>
          <a:custGeom>
            <a:avLst/>
            <a:gdLst/>
            <a:ahLst/>
            <a:cxnLst/>
            <a:rect l="l" t="t" r="r" b="b"/>
            <a:pathLst>
              <a:path h="68579">
                <a:moveTo>
                  <a:pt x="0" y="0"/>
                </a:moveTo>
                <a:lnTo>
                  <a:pt x="0" y="68579"/>
                </a:lnTo>
              </a:path>
            </a:pathLst>
          </a:custGeom>
          <a:ln w="50253">
            <a:solidFill>
              <a:srgbClr val="3C3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589888" y="565784"/>
            <a:ext cx="0" cy="68580"/>
          </a:xfrm>
          <a:custGeom>
            <a:avLst/>
            <a:gdLst/>
            <a:ahLst/>
            <a:cxnLst/>
            <a:rect l="l" t="t" r="r" b="b"/>
            <a:pathLst>
              <a:path h="68579">
                <a:moveTo>
                  <a:pt x="0" y="0"/>
                </a:moveTo>
                <a:lnTo>
                  <a:pt x="0" y="68579"/>
                </a:lnTo>
              </a:path>
            </a:pathLst>
          </a:custGeom>
          <a:ln w="49796">
            <a:solidFill>
              <a:srgbClr val="3C3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47630" y="447675"/>
            <a:ext cx="192405" cy="186690"/>
          </a:xfrm>
          <a:custGeom>
            <a:avLst/>
            <a:gdLst/>
            <a:ahLst/>
            <a:cxnLst/>
            <a:rect l="l" t="t" r="r" b="b"/>
            <a:pathLst>
              <a:path w="192404" h="186690">
                <a:moveTo>
                  <a:pt x="179704" y="186690"/>
                </a:moveTo>
                <a:lnTo>
                  <a:pt x="0" y="186690"/>
                </a:lnTo>
                <a:lnTo>
                  <a:pt x="95885" y="48259"/>
                </a:lnTo>
                <a:lnTo>
                  <a:pt x="13970" y="48259"/>
                </a:lnTo>
                <a:lnTo>
                  <a:pt x="13970" y="0"/>
                </a:lnTo>
                <a:lnTo>
                  <a:pt x="192404" y="0"/>
                </a:lnTo>
                <a:lnTo>
                  <a:pt x="96520" y="138429"/>
                </a:lnTo>
                <a:lnTo>
                  <a:pt x="179704" y="138429"/>
                </a:lnTo>
                <a:lnTo>
                  <a:pt x="179704" y="186690"/>
                </a:lnTo>
                <a:close/>
              </a:path>
            </a:pathLst>
          </a:custGeom>
          <a:solidFill>
            <a:srgbClr val="3C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83140" y="447675"/>
            <a:ext cx="168910" cy="186690"/>
          </a:xfrm>
          <a:custGeom>
            <a:avLst/>
            <a:gdLst/>
            <a:ahLst/>
            <a:cxnLst/>
            <a:rect l="l" t="t" r="r" b="b"/>
            <a:pathLst>
              <a:path w="168909" h="186690">
                <a:moveTo>
                  <a:pt x="115569" y="186690"/>
                </a:moveTo>
                <a:lnTo>
                  <a:pt x="0" y="186690"/>
                </a:lnTo>
                <a:lnTo>
                  <a:pt x="0" y="0"/>
                </a:lnTo>
                <a:lnTo>
                  <a:pt x="104775" y="0"/>
                </a:lnTo>
                <a:lnTo>
                  <a:pt x="118109" y="1904"/>
                </a:lnTo>
                <a:lnTo>
                  <a:pt x="150494" y="22225"/>
                </a:lnTo>
                <a:lnTo>
                  <a:pt x="160654" y="46354"/>
                </a:lnTo>
                <a:lnTo>
                  <a:pt x="50800" y="46354"/>
                </a:lnTo>
                <a:lnTo>
                  <a:pt x="50800" y="139065"/>
                </a:lnTo>
                <a:lnTo>
                  <a:pt x="168909" y="139065"/>
                </a:lnTo>
                <a:lnTo>
                  <a:pt x="167639" y="145415"/>
                </a:lnTo>
                <a:lnTo>
                  <a:pt x="160019" y="161925"/>
                </a:lnTo>
                <a:lnTo>
                  <a:pt x="148589" y="174625"/>
                </a:lnTo>
                <a:lnTo>
                  <a:pt x="133984" y="182879"/>
                </a:lnTo>
                <a:lnTo>
                  <a:pt x="115569" y="186690"/>
                </a:lnTo>
                <a:close/>
              </a:path>
            </a:pathLst>
          </a:custGeom>
          <a:solidFill>
            <a:srgbClr val="3C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54894" y="494030"/>
            <a:ext cx="99060" cy="92710"/>
          </a:xfrm>
          <a:custGeom>
            <a:avLst/>
            <a:gdLst/>
            <a:ahLst/>
            <a:cxnLst/>
            <a:rect l="l" t="t" r="r" b="b"/>
            <a:pathLst>
              <a:path w="99059" h="92709">
                <a:moveTo>
                  <a:pt x="97154" y="92710"/>
                </a:moveTo>
                <a:lnTo>
                  <a:pt x="43179" y="92710"/>
                </a:lnTo>
                <a:lnTo>
                  <a:pt x="46989" y="88900"/>
                </a:lnTo>
                <a:lnTo>
                  <a:pt x="47625" y="78105"/>
                </a:lnTo>
                <a:lnTo>
                  <a:pt x="46354" y="69215"/>
                </a:lnTo>
                <a:lnTo>
                  <a:pt x="0" y="69215"/>
                </a:lnTo>
                <a:lnTo>
                  <a:pt x="0" y="22860"/>
                </a:lnTo>
                <a:lnTo>
                  <a:pt x="31114" y="22860"/>
                </a:lnTo>
                <a:lnTo>
                  <a:pt x="38734" y="20320"/>
                </a:lnTo>
                <a:lnTo>
                  <a:pt x="38100" y="9525"/>
                </a:lnTo>
                <a:lnTo>
                  <a:pt x="38100" y="4445"/>
                </a:lnTo>
                <a:lnTo>
                  <a:pt x="34289" y="0"/>
                </a:lnTo>
                <a:lnTo>
                  <a:pt x="88900" y="0"/>
                </a:lnTo>
                <a:lnTo>
                  <a:pt x="81279" y="40005"/>
                </a:lnTo>
                <a:lnTo>
                  <a:pt x="91439" y="52705"/>
                </a:lnTo>
                <a:lnTo>
                  <a:pt x="97154" y="66675"/>
                </a:lnTo>
                <a:lnTo>
                  <a:pt x="99059" y="81915"/>
                </a:lnTo>
                <a:lnTo>
                  <a:pt x="97154" y="92710"/>
                </a:lnTo>
                <a:close/>
              </a:path>
            </a:pathLst>
          </a:custGeom>
          <a:solidFill>
            <a:srgbClr val="3C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5452" y="434340"/>
            <a:ext cx="170688" cy="214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34980" y="441325"/>
            <a:ext cx="183515" cy="199390"/>
          </a:xfrm>
          <a:custGeom>
            <a:avLst/>
            <a:gdLst/>
            <a:ahLst/>
            <a:cxnLst/>
            <a:rect l="l" t="t" r="r" b="b"/>
            <a:pathLst>
              <a:path w="183515" h="199390">
                <a:moveTo>
                  <a:pt x="99695" y="199390"/>
                </a:moveTo>
                <a:lnTo>
                  <a:pt x="60960" y="191770"/>
                </a:lnTo>
                <a:lnTo>
                  <a:pt x="29210" y="170179"/>
                </a:lnTo>
                <a:lnTo>
                  <a:pt x="7620" y="138429"/>
                </a:lnTo>
                <a:lnTo>
                  <a:pt x="0" y="99695"/>
                </a:lnTo>
                <a:lnTo>
                  <a:pt x="7620" y="60959"/>
                </a:lnTo>
                <a:lnTo>
                  <a:pt x="29210" y="29209"/>
                </a:lnTo>
                <a:lnTo>
                  <a:pt x="60960" y="8254"/>
                </a:lnTo>
                <a:lnTo>
                  <a:pt x="99695" y="0"/>
                </a:lnTo>
                <a:lnTo>
                  <a:pt x="138429" y="8254"/>
                </a:lnTo>
                <a:lnTo>
                  <a:pt x="170179" y="29209"/>
                </a:lnTo>
                <a:lnTo>
                  <a:pt x="183515" y="48895"/>
                </a:lnTo>
                <a:lnTo>
                  <a:pt x="99695" y="48895"/>
                </a:lnTo>
                <a:lnTo>
                  <a:pt x="81279" y="52704"/>
                </a:lnTo>
                <a:lnTo>
                  <a:pt x="66040" y="63500"/>
                </a:lnTo>
                <a:lnTo>
                  <a:pt x="55245" y="80009"/>
                </a:lnTo>
                <a:lnTo>
                  <a:pt x="52070" y="99695"/>
                </a:lnTo>
                <a:lnTo>
                  <a:pt x="55245" y="120015"/>
                </a:lnTo>
                <a:lnTo>
                  <a:pt x="66040" y="135890"/>
                </a:lnTo>
                <a:lnTo>
                  <a:pt x="81279" y="146684"/>
                </a:lnTo>
                <a:lnTo>
                  <a:pt x="99695" y="151129"/>
                </a:lnTo>
                <a:lnTo>
                  <a:pt x="183515" y="151129"/>
                </a:lnTo>
                <a:lnTo>
                  <a:pt x="170179" y="170179"/>
                </a:lnTo>
                <a:lnTo>
                  <a:pt x="138429" y="191770"/>
                </a:lnTo>
                <a:lnTo>
                  <a:pt x="99695" y="199390"/>
                </a:lnTo>
                <a:close/>
              </a:path>
            </a:pathLst>
          </a:custGeom>
          <a:solidFill>
            <a:srgbClr val="3C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734675" y="490219"/>
            <a:ext cx="99695" cy="102235"/>
          </a:xfrm>
          <a:custGeom>
            <a:avLst/>
            <a:gdLst/>
            <a:ahLst/>
            <a:cxnLst/>
            <a:rect l="l" t="t" r="r" b="b"/>
            <a:pathLst>
              <a:path w="99695" h="102234">
                <a:moveTo>
                  <a:pt x="83820" y="102234"/>
                </a:moveTo>
                <a:lnTo>
                  <a:pt x="0" y="102234"/>
                </a:lnTo>
                <a:lnTo>
                  <a:pt x="19050" y="97789"/>
                </a:lnTo>
                <a:lnTo>
                  <a:pt x="34290" y="86994"/>
                </a:lnTo>
                <a:lnTo>
                  <a:pt x="44450" y="71119"/>
                </a:lnTo>
                <a:lnTo>
                  <a:pt x="48259" y="50799"/>
                </a:lnTo>
                <a:lnTo>
                  <a:pt x="44450" y="31114"/>
                </a:lnTo>
                <a:lnTo>
                  <a:pt x="34290" y="14604"/>
                </a:lnTo>
                <a:lnTo>
                  <a:pt x="19050" y="3809"/>
                </a:lnTo>
                <a:lnTo>
                  <a:pt x="0" y="0"/>
                </a:lnTo>
                <a:lnTo>
                  <a:pt x="83820" y="0"/>
                </a:lnTo>
                <a:lnTo>
                  <a:pt x="92075" y="12064"/>
                </a:lnTo>
                <a:lnTo>
                  <a:pt x="99695" y="50799"/>
                </a:lnTo>
                <a:lnTo>
                  <a:pt x="92075" y="89534"/>
                </a:lnTo>
                <a:lnTo>
                  <a:pt x="83820" y="102234"/>
                </a:lnTo>
                <a:close/>
              </a:path>
            </a:pathLst>
          </a:custGeom>
          <a:solidFill>
            <a:srgbClr val="3C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337925" y="441325"/>
            <a:ext cx="151130" cy="87630"/>
          </a:xfrm>
          <a:custGeom>
            <a:avLst/>
            <a:gdLst/>
            <a:ahLst/>
            <a:cxnLst/>
            <a:rect l="l" t="t" r="r" b="b"/>
            <a:pathLst>
              <a:path w="151129" h="87629">
                <a:moveTo>
                  <a:pt x="0" y="87629"/>
                </a:moveTo>
                <a:lnTo>
                  <a:pt x="17145" y="12700"/>
                </a:lnTo>
                <a:lnTo>
                  <a:pt x="44450" y="0"/>
                </a:lnTo>
                <a:lnTo>
                  <a:pt x="114934" y="0"/>
                </a:lnTo>
                <a:lnTo>
                  <a:pt x="151129" y="26034"/>
                </a:lnTo>
                <a:lnTo>
                  <a:pt x="42545" y="26034"/>
                </a:lnTo>
                <a:lnTo>
                  <a:pt x="34925" y="34925"/>
                </a:lnTo>
                <a:lnTo>
                  <a:pt x="0" y="87629"/>
                </a:lnTo>
                <a:close/>
              </a:path>
            </a:pathLst>
          </a:custGeom>
          <a:solidFill>
            <a:srgbClr val="3C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455400" y="467359"/>
            <a:ext cx="63500" cy="61594"/>
          </a:xfrm>
          <a:custGeom>
            <a:avLst/>
            <a:gdLst/>
            <a:ahLst/>
            <a:cxnLst/>
            <a:rect l="l" t="t" r="r" b="b"/>
            <a:pathLst>
              <a:path w="63500" h="61595">
                <a:moveTo>
                  <a:pt x="41909" y="61594"/>
                </a:moveTo>
                <a:lnTo>
                  <a:pt x="6984" y="8254"/>
                </a:lnTo>
                <a:lnTo>
                  <a:pt x="0" y="0"/>
                </a:lnTo>
                <a:lnTo>
                  <a:pt x="33654" y="0"/>
                </a:lnTo>
                <a:lnTo>
                  <a:pt x="63500" y="46354"/>
                </a:lnTo>
                <a:lnTo>
                  <a:pt x="41909" y="61594"/>
                </a:lnTo>
                <a:close/>
              </a:path>
            </a:pathLst>
          </a:custGeom>
          <a:solidFill>
            <a:srgbClr val="3C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077956" y="441959"/>
            <a:ext cx="213359" cy="213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12525" y="518794"/>
            <a:ext cx="86995" cy="121920"/>
          </a:xfrm>
          <a:custGeom>
            <a:avLst/>
            <a:gdLst/>
            <a:ahLst/>
            <a:cxnLst/>
            <a:rect l="l" t="t" r="r" b="b"/>
            <a:pathLst>
              <a:path w="86995" h="121920">
                <a:moveTo>
                  <a:pt x="22859" y="121919"/>
                </a:moveTo>
                <a:lnTo>
                  <a:pt x="0" y="108584"/>
                </a:lnTo>
                <a:lnTo>
                  <a:pt x="1904" y="106679"/>
                </a:lnTo>
                <a:lnTo>
                  <a:pt x="12700" y="93979"/>
                </a:lnTo>
                <a:lnTo>
                  <a:pt x="26670" y="71754"/>
                </a:lnTo>
                <a:lnTo>
                  <a:pt x="40004" y="40639"/>
                </a:lnTo>
                <a:lnTo>
                  <a:pt x="48259" y="1904"/>
                </a:lnTo>
                <a:lnTo>
                  <a:pt x="48259" y="0"/>
                </a:lnTo>
                <a:lnTo>
                  <a:pt x="74295" y="0"/>
                </a:lnTo>
                <a:lnTo>
                  <a:pt x="74295" y="5079"/>
                </a:lnTo>
                <a:lnTo>
                  <a:pt x="73659" y="11429"/>
                </a:lnTo>
                <a:lnTo>
                  <a:pt x="72390" y="21589"/>
                </a:lnTo>
                <a:lnTo>
                  <a:pt x="69215" y="35559"/>
                </a:lnTo>
                <a:lnTo>
                  <a:pt x="86995" y="64134"/>
                </a:lnTo>
                <a:lnTo>
                  <a:pt x="59054" y="64134"/>
                </a:lnTo>
                <a:lnTo>
                  <a:pt x="52704" y="77469"/>
                </a:lnTo>
                <a:lnTo>
                  <a:pt x="45084" y="91439"/>
                </a:lnTo>
                <a:lnTo>
                  <a:pt x="35559" y="106044"/>
                </a:lnTo>
                <a:lnTo>
                  <a:pt x="24129" y="120649"/>
                </a:lnTo>
                <a:lnTo>
                  <a:pt x="22859" y="121919"/>
                </a:lnTo>
                <a:close/>
              </a:path>
            </a:pathLst>
          </a:custGeom>
          <a:solidFill>
            <a:srgbClr val="3C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416030" y="518794"/>
            <a:ext cx="72390" cy="90170"/>
          </a:xfrm>
          <a:custGeom>
            <a:avLst/>
            <a:gdLst/>
            <a:ahLst/>
            <a:cxnLst/>
            <a:rect l="l" t="t" r="r" b="b"/>
            <a:pathLst>
              <a:path w="72390" h="90170">
                <a:moveTo>
                  <a:pt x="31115" y="90169"/>
                </a:moveTo>
                <a:lnTo>
                  <a:pt x="0" y="90169"/>
                </a:lnTo>
                <a:lnTo>
                  <a:pt x="10160" y="75564"/>
                </a:lnTo>
                <a:lnTo>
                  <a:pt x="20320" y="55244"/>
                </a:lnTo>
                <a:lnTo>
                  <a:pt x="29210" y="31114"/>
                </a:lnTo>
                <a:lnTo>
                  <a:pt x="34290" y="1904"/>
                </a:lnTo>
                <a:lnTo>
                  <a:pt x="34290" y="0"/>
                </a:lnTo>
                <a:lnTo>
                  <a:pt x="60325" y="0"/>
                </a:lnTo>
                <a:lnTo>
                  <a:pt x="60325" y="5079"/>
                </a:lnTo>
                <a:lnTo>
                  <a:pt x="59690" y="12064"/>
                </a:lnTo>
                <a:lnTo>
                  <a:pt x="58420" y="22224"/>
                </a:lnTo>
                <a:lnTo>
                  <a:pt x="55245" y="36194"/>
                </a:lnTo>
                <a:lnTo>
                  <a:pt x="72390" y="64134"/>
                </a:lnTo>
                <a:lnTo>
                  <a:pt x="45085" y="64134"/>
                </a:lnTo>
                <a:lnTo>
                  <a:pt x="38735" y="76834"/>
                </a:lnTo>
                <a:lnTo>
                  <a:pt x="31115" y="90169"/>
                </a:lnTo>
                <a:close/>
              </a:path>
            </a:pathLst>
          </a:custGeom>
          <a:solidFill>
            <a:srgbClr val="3C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371580" y="582930"/>
            <a:ext cx="74930" cy="54610"/>
          </a:xfrm>
          <a:custGeom>
            <a:avLst/>
            <a:gdLst/>
            <a:ahLst/>
            <a:cxnLst/>
            <a:rect l="l" t="t" r="r" b="b"/>
            <a:pathLst>
              <a:path w="74929" h="54609">
                <a:moveTo>
                  <a:pt x="53975" y="54610"/>
                </a:moveTo>
                <a:lnTo>
                  <a:pt x="34290" y="54610"/>
                </a:lnTo>
                <a:lnTo>
                  <a:pt x="0" y="0"/>
                </a:lnTo>
                <a:lnTo>
                  <a:pt x="27940" y="0"/>
                </a:lnTo>
                <a:lnTo>
                  <a:pt x="44450" y="26035"/>
                </a:lnTo>
                <a:lnTo>
                  <a:pt x="74929" y="26035"/>
                </a:lnTo>
                <a:lnTo>
                  <a:pt x="66040" y="39370"/>
                </a:lnTo>
                <a:lnTo>
                  <a:pt x="55245" y="53340"/>
                </a:lnTo>
                <a:lnTo>
                  <a:pt x="53975" y="54610"/>
                </a:lnTo>
                <a:close/>
              </a:path>
            </a:pathLst>
          </a:custGeom>
          <a:solidFill>
            <a:srgbClr val="3C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461115" y="582930"/>
            <a:ext cx="54610" cy="57785"/>
          </a:xfrm>
          <a:custGeom>
            <a:avLst/>
            <a:gdLst/>
            <a:ahLst/>
            <a:cxnLst/>
            <a:rect l="l" t="t" r="r" b="b"/>
            <a:pathLst>
              <a:path w="54609" h="57784">
                <a:moveTo>
                  <a:pt x="35559" y="57785"/>
                </a:moveTo>
                <a:lnTo>
                  <a:pt x="0" y="0"/>
                </a:lnTo>
                <a:lnTo>
                  <a:pt x="27304" y="0"/>
                </a:lnTo>
                <a:lnTo>
                  <a:pt x="54609" y="43815"/>
                </a:lnTo>
                <a:lnTo>
                  <a:pt x="35559" y="57785"/>
                </a:lnTo>
                <a:close/>
              </a:path>
            </a:pathLst>
          </a:custGeom>
          <a:solidFill>
            <a:srgbClr val="3C3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05643" y="763523"/>
            <a:ext cx="70103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247376" y="763523"/>
            <a:ext cx="73151" cy="74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386059" y="763523"/>
            <a:ext cx="73151" cy="73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23219" y="763523"/>
            <a:ext cx="73151" cy="76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668000" y="763523"/>
            <a:ext cx="68579" cy="746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802111" y="763523"/>
            <a:ext cx="76200" cy="76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942319" y="763523"/>
            <a:ext cx="76200" cy="76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082528" y="763523"/>
            <a:ext cx="74675" cy="746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221211" y="763523"/>
            <a:ext cx="76200" cy="746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7544" y="1015364"/>
            <a:ext cx="10836910" cy="0"/>
          </a:xfrm>
          <a:custGeom>
            <a:avLst/>
            <a:gdLst/>
            <a:ahLst/>
            <a:cxnLst/>
            <a:rect l="l" t="t" r="r" b="b"/>
            <a:pathLst>
              <a:path w="10836910">
                <a:moveTo>
                  <a:pt x="0" y="0"/>
                </a:moveTo>
                <a:lnTo>
                  <a:pt x="1083691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0"/>
            <a:ext cx="12192000" cy="17617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66647" y="796163"/>
            <a:ext cx="1541780" cy="708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575"/>
              </a:lnSpc>
            </a:pPr>
            <a:r>
              <a:rPr sz="4800" b="1" spc="-114" dirty="0">
                <a:solidFill>
                  <a:srgbClr val="FFC000"/>
                </a:solidFill>
                <a:latin typeface="黑体" panose="02010609060101010101" charset="-122"/>
                <a:cs typeface="黑体" panose="02010609060101010101" charset="-122"/>
              </a:rPr>
              <a:t>目</a:t>
            </a:r>
            <a:r>
              <a:rPr sz="4800" b="1" spc="10" dirty="0">
                <a:solidFill>
                  <a:srgbClr val="FFC000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4800" b="1" spc="-114" dirty="0">
                <a:solidFill>
                  <a:srgbClr val="FFC000"/>
                </a:solidFill>
                <a:latin typeface="黑体" panose="02010609060101010101" charset="-122"/>
                <a:cs typeface="黑体" panose="02010609060101010101" charset="-122"/>
              </a:rPr>
              <a:t>录</a:t>
            </a:r>
            <a:endParaRPr sz="4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928620" y="2386329"/>
            <a:ext cx="0" cy="3425825"/>
          </a:xfrm>
          <a:custGeom>
            <a:avLst/>
            <a:gdLst/>
            <a:ahLst/>
            <a:cxnLst/>
            <a:rect l="l" t="t" r="r" b="b"/>
            <a:pathLst>
              <a:path h="3425825">
                <a:moveTo>
                  <a:pt x="0" y="0"/>
                </a:moveTo>
                <a:lnTo>
                  <a:pt x="0" y="3425825"/>
                </a:lnTo>
              </a:path>
            </a:pathLst>
          </a:custGeom>
          <a:ln w="7619">
            <a:solidFill>
              <a:srgbClr val="A3A3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63420" y="2412364"/>
            <a:ext cx="631825" cy="942340"/>
          </a:xfrm>
          <a:custGeom>
            <a:avLst/>
            <a:gdLst/>
            <a:ahLst/>
            <a:cxnLst/>
            <a:rect l="l" t="t" r="r" b="b"/>
            <a:pathLst>
              <a:path w="631825" h="942339">
                <a:moveTo>
                  <a:pt x="541655" y="942339"/>
                </a:moveTo>
                <a:lnTo>
                  <a:pt x="95250" y="942339"/>
                </a:lnTo>
                <a:lnTo>
                  <a:pt x="76200" y="939800"/>
                </a:lnTo>
                <a:lnTo>
                  <a:pt x="27940" y="907414"/>
                </a:lnTo>
                <a:lnTo>
                  <a:pt x="6985" y="869314"/>
                </a:lnTo>
                <a:lnTo>
                  <a:pt x="0" y="824230"/>
                </a:lnTo>
                <a:lnTo>
                  <a:pt x="0" y="117475"/>
                </a:lnTo>
                <a:lnTo>
                  <a:pt x="6985" y="72390"/>
                </a:lnTo>
                <a:lnTo>
                  <a:pt x="27940" y="34290"/>
                </a:lnTo>
                <a:lnTo>
                  <a:pt x="59055" y="8255"/>
                </a:lnTo>
                <a:lnTo>
                  <a:pt x="95250" y="0"/>
                </a:lnTo>
                <a:lnTo>
                  <a:pt x="541655" y="0"/>
                </a:lnTo>
                <a:lnTo>
                  <a:pt x="594360" y="19050"/>
                </a:lnTo>
                <a:lnTo>
                  <a:pt x="621665" y="52705"/>
                </a:lnTo>
                <a:lnTo>
                  <a:pt x="631825" y="78740"/>
                </a:lnTo>
                <a:lnTo>
                  <a:pt x="86994" y="78740"/>
                </a:lnTo>
                <a:lnTo>
                  <a:pt x="79375" y="82550"/>
                </a:lnTo>
                <a:lnTo>
                  <a:pt x="63500" y="117475"/>
                </a:lnTo>
                <a:lnTo>
                  <a:pt x="63500" y="824230"/>
                </a:lnTo>
                <a:lnTo>
                  <a:pt x="79375" y="859789"/>
                </a:lnTo>
                <a:lnTo>
                  <a:pt x="86994" y="863600"/>
                </a:lnTo>
                <a:lnTo>
                  <a:pt x="631825" y="863600"/>
                </a:lnTo>
                <a:lnTo>
                  <a:pt x="629919" y="869314"/>
                </a:lnTo>
                <a:lnTo>
                  <a:pt x="608965" y="907414"/>
                </a:lnTo>
                <a:lnTo>
                  <a:pt x="578485" y="933450"/>
                </a:lnTo>
                <a:lnTo>
                  <a:pt x="560705" y="939800"/>
                </a:lnTo>
                <a:lnTo>
                  <a:pt x="541655" y="94233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13964" y="2491104"/>
            <a:ext cx="86360" cy="784860"/>
          </a:xfrm>
          <a:custGeom>
            <a:avLst/>
            <a:gdLst/>
            <a:ahLst/>
            <a:cxnLst/>
            <a:rect l="l" t="t" r="r" b="b"/>
            <a:pathLst>
              <a:path w="86360" h="784860">
                <a:moveTo>
                  <a:pt x="81280" y="784860"/>
                </a:moveTo>
                <a:lnTo>
                  <a:pt x="0" y="784860"/>
                </a:lnTo>
                <a:lnTo>
                  <a:pt x="7620" y="781050"/>
                </a:lnTo>
                <a:lnTo>
                  <a:pt x="13335" y="773430"/>
                </a:lnTo>
                <a:lnTo>
                  <a:pt x="17780" y="767080"/>
                </a:lnTo>
                <a:lnTo>
                  <a:pt x="20320" y="760730"/>
                </a:lnTo>
                <a:lnTo>
                  <a:pt x="22225" y="753745"/>
                </a:lnTo>
                <a:lnTo>
                  <a:pt x="22860" y="745490"/>
                </a:lnTo>
                <a:lnTo>
                  <a:pt x="22860" y="38735"/>
                </a:lnTo>
                <a:lnTo>
                  <a:pt x="7620" y="3810"/>
                </a:lnTo>
                <a:lnTo>
                  <a:pt x="0" y="0"/>
                </a:lnTo>
                <a:lnTo>
                  <a:pt x="81280" y="0"/>
                </a:lnTo>
                <a:lnTo>
                  <a:pt x="85090" y="15240"/>
                </a:lnTo>
                <a:lnTo>
                  <a:pt x="86360" y="38735"/>
                </a:lnTo>
                <a:lnTo>
                  <a:pt x="86360" y="745490"/>
                </a:lnTo>
                <a:lnTo>
                  <a:pt x="85090" y="768985"/>
                </a:lnTo>
                <a:lnTo>
                  <a:pt x="81280" y="78486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22804" y="2608579"/>
            <a:ext cx="191135" cy="78740"/>
          </a:xfrm>
          <a:custGeom>
            <a:avLst/>
            <a:gdLst/>
            <a:ahLst/>
            <a:cxnLst/>
            <a:rect l="l" t="t" r="r" b="b"/>
            <a:pathLst>
              <a:path w="191135" h="78739">
                <a:moveTo>
                  <a:pt x="168275" y="78740"/>
                </a:moveTo>
                <a:lnTo>
                  <a:pt x="22859" y="78740"/>
                </a:lnTo>
                <a:lnTo>
                  <a:pt x="15239" y="74930"/>
                </a:lnTo>
                <a:lnTo>
                  <a:pt x="0" y="39370"/>
                </a:lnTo>
                <a:lnTo>
                  <a:pt x="634" y="31750"/>
                </a:lnTo>
                <a:lnTo>
                  <a:pt x="22859" y="0"/>
                </a:lnTo>
                <a:lnTo>
                  <a:pt x="168275" y="0"/>
                </a:lnTo>
                <a:lnTo>
                  <a:pt x="190500" y="31750"/>
                </a:lnTo>
                <a:lnTo>
                  <a:pt x="191134" y="39370"/>
                </a:lnTo>
                <a:lnTo>
                  <a:pt x="190500" y="46990"/>
                </a:lnTo>
                <a:lnTo>
                  <a:pt x="168275" y="7874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22804" y="2765425"/>
            <a:ext cx="318770" cy="78740"/>
          </a:xfrm>
          <a:custGeom>
            <a:avLst/>
            <a:gdLst/>
            <a:ahLst/>
            <a:cxnLst/>
            <a:rect l="l" t="t" r="r" b="b"/>
            <a:pathLst>
              <a:path w="318769" h="78739">
                <a:moveTo>
                  <a:pt x="295275" y="78739"/>
                </a:moveTo>
                <a:lnTo>
                  <a:pt x="22859" y="78739"/>
                </a:lnTo>
                <a:lnTo>
                  <a:pt x="15239" y="74930"/>
                </a:lnTo>
                <a:lnTo>
                  <a:pt x="0" y="39369"/>
                </a:lnTo>
                <a:lnTo>
                  <a:pt x="634" y="31750"/>
                </a:lnTo>
                <a:lnTo>
                  <a:pt x="22859" y="0"/>
                </a:lnTo>
                <a:lnTo>
                  <a:pt x="295275" y="0"/>
                </a:lnTo>
                <a:lnTo>
                  <a:pt x="318134" y="31750"/>
                </a:lnTo>
                <a:lnTo>
                  <a:pt x="318769" y="39369"/>
                </a:lnTo>
                <a:lnTo>
                  <a:pt x="318134" y="47625"/>
                </a:lnTo>
                <a:lnTo>
                  <a:pt x="295275" y="7873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22804" y="2922904"/>
            <a:ext cx="318770" cy="78740"/>
          </a:xfrm>
          <a:custGeom>
            <a:avLst/>
            <a:gdLst/>
            <a:ahLst/>
            <a:cxnLst/>
            <a:rect l="l" t="t" r="r" b="b"/>
            <a:pathLst>
              <a:path w="318769" h="78739">
                <a:moveTo>
                  <a:pt x="295275" y="78740"/>
                </a:moveTo>
                <a:lnTo>
                  <a:pt x="22859" y="78740"/>
                </a:lnTo>
                <a:lnTo>
                  <a:pt x="15239" y="74295"/>
                </a:lnTo>
                <a:lnTo>
                  <a:pt x="0" y="38735"/>
                </a:lnTo>
                <a:lnTo>
                  <a:pt x="634" y="31115"/>
                </a:lnTo>
                <a:lnTo>
                  <a:pt x="22859" y="0"/>
                </a:lnTo>
                <a:lnTo>
                  <a:pt x="295275" y="0"/>
                </a:lnTo>
                <a:lnTo>
                  <a:pt x="318134" y="31115"/>
                </a:lnTo>
                <a:lnTo>
                  <a:pt x="318769" y="38735"/>
                </a:lnTo>
                <a:lnTo>
                  <a:pt x="318134" y="46990"/>
                </a:lnTo>
                <a:lnTo>
                  <a:pt x="295275" y="7874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22804" y="3079750"/>
            <a:ext cx="318770" cy="78740"/>
          </a:xfrm>
          <a:custGeom>
            <a:avLst/>
            <a:gdLst/>
            <a:ahLst/>
            <a:cxnLst/>
            <a:rect l="l" t="t" r="r" b="b"/>
            <a:pathLst>
              <a:path w="318769" h="78739">
                <a:moveTo>
                  <a:pt x="295275" y="78739"/>
                </a:moveTo>
                <a:lnTo>
                  <a:pt x="22859" y="78739"/>
                </a:lnTo>
                <a:lnTo>
                  <a:pt x="15239" y="74930"/>
                </a:lnTo>
                <a:lnTo>
                  <a:pt x="0" y="39369"/>
                </a:lnTo>
                <a:lnTo>
                  <a:pt x="634" y="31114"/>
                </a:lnTo>
                <a:lnTo>
                  <a:pt x="22859" y="0"/>
                </a:lnTo>
                <a:lnTo>
                  <a:pt x="295275" y="0"/>
                </a:lnTo>
                <a:lnTo>
                  <a:pt x="318134" y="31114"/>
                </a:lnTo>
                <a:lnTo>
                  <a:pt x="318769" y="39369"/>
                </a:lnTo>
                <a:lnTo>
                  <a:pt x="318134" y="46989"/>
                </a:lnTo>
                <a:lnTo>
                  <a:pt x="295275" y="7873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80"/>
              </a:lnSpc>
            </a:pPr>
            <a:r>
              <a:rPr spc="-5" dirty="0"/>
              <a:t>五、Cycle Time</a:t>
            </a:r>
            <a:r>
              <a:rPr spc="-65" dirty="0"/>
              <a:t> </a:t>
            </a:r>
            <a:r>
              <a:rPr spc="-10" dirty="0"/>
              <a:t>分析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017142"/>
            <a:ext cx="197485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spc="-944" dirty="0">
                <a:latin typeface="Wingdings" panose="05000000000000000000"/>
                <a:cs typeface="Wingdings" panose="05000000000000000000"/>
              </a:rPr>
              <a:t></a:t>
            </a:r>
            <a:r>
              <a:rPr sz="1800" b="1" spc="-5" dirty="0">
                <a:latin typeface="黑体" panose="02010609060101010101" charset="-122"/>
                <a:cs typeface="黑体" panose="02010609060101010101" charset="-122"/>
              </a:rPr>
              <a:t>涂胶流程说明：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03960" y="1467611"/>
            <a:ext cx="7972044" cy="3566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64395" y="1687067"/>
            <a:ext cx="2005964" cy="3268979"/>
          </a:xfrm>
          <a:custGeom>
            <a:avLst/>
            <a:gdLst/>
            <a:ahLst/>
            <a:cxnLst/>
            <a:rect l="l" t="t" r="r" b="b"/>
            <a:pathLst>
              <a:path w="2005965" h="3268979">
                <a:moveTo>
                  <a:pt x="0" y="0"/>
                </a:moveTo>
                <a:lnTo>
                  <a:pt x="2005583" y="0"/>
                </a:lnTo>
                <a:lnTo>
                  <a:pt x="2005583" y="3268979"/>
                </a:lnTo>
                <a:lnTo>
                  <a:pt x="0" y="3268979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59252" y="1681797"/>
            <a:ext cx="2014855" cy="3278504"/>
          </a:xfrm>
          <a:custGeom>
            <a:avLst/>
            <a:gdLst/>
            <a:ahLst/>
            <a:cxnLst/>
            <a:rect l="l" t="t" r="r" b="b"/>
            <a:pathLst>
              <a:path w="2014854" h="3278504">
                <a:moveTo>
                  <a:pt x="2014854" y="3278504"/>
                </a:moveTo>
                <a:lnTo>
                  <a:pt x="0" y="3278504"/>
                </a:lnTo>
                <a:lnTo>
                  <a:pt x="0" y="0"/>
                </a:lnTo>
                <a:lnTo>
                  <a:pt x="2014854" y="0"/>
                </a:lnTo>
                <a:lnTo>
                  <a:pt x="2014854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3268979"/>
                </a:lnTo>
                <a:lnTo>
                  <a:pt x="4762" y="3268979"/>
                </a:lnTo>
                <a:lnTo>
                  <a:pt x="9525" y="3273742"/>
                </a:lnTo>
                <a:lnTo>
                  <a:pt x="2014854" y="3273742"/>
                </a:lnTo>
                <a:lnTo>
                  <a:pt x="2014854" y="3278504"/>
                </a:lnTo>
                <a:close/>
              </a:path>
              <a:path w="2014854" h="3278504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2014854" h="3278504">
                <a:moveTo>
                  <a:pt x="2005329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2005329" y="4762"/>
                </a:lnTo>
                <a:lnTo>
                  <a:pt x="2005329" y="9525"/>
                </a:lnTo>
                <a:close/>
              </a:path>
              <a:path w="2014854" h="3278504">
                <a:moveTo>
                  <a:pt x="2005329" y="3273742"/>
                </a:moveTo>
                <a:lnTo>
                  <a:pt x="2005329" y="4762"/>
                </a:lnTo>
                <a:lnTo>
                  <a:pt x="2010092" y="9525"/>
                </a:lnTo>
                <a:lnTo>
                  <a:pt x="2014854" y="9525"/>
                </a:lnTo>
                <a:lnTo>
                  <a:pt x="2014854" y="3268979"/>
                </a:lnTo>
                <a:lnTo>
                  <a:pt x="2010092" y="3268979"/>
                </a:lnTo>
                <a:lnTo>
                  <a:pt x="2005329" y="3273742"/>
                </a:lnTo>
                <a:close/>
              </a:path>
              <a:path w="2014854" h="3278504">
                <a:moveTo>
                  <a:pt x="2014854" y="9525"/>
                </a:moveTo>
                <a:lnTo>
                  <a:pt x="2010092" y="9525"/>
                </a:lnTo>
                <a:lnTo>
                  <a:pt x="2005329" y="4762"/>
                </a:lnTo>
                <a:lnTo>
                  <a:pt x="2014854" y="4762"/>
                </a:lnTo>
                <a:lnTo>
                  <a:pt x="2014854" y="9525"/>
                </a:lnTo>
                <a:close/>
              </a:path>
              <a:path w="2014854" h="3278504">
                <a:moveTo>
                  <a:pt x="9525" y="3273742"/>
                </a:moveTo>
                <a:lnTo>
                  <a:pt x="4762" y="3268979"/>
                </a:lnTo>
                <a:lnTo>
                  <a:pt x="9525" y="3268979"/>
                </a:lnTo>
                <a:lnTo>
                  <a:pt x="9525" y="3273742"/>
                </a:lnTo>
                <a:close/>
              </a:path>
              <a:path w="2014854" h="3278504">
                <a:moveTo>
                  <a:pt x="2005329" y="3273742"/>
                </a:moveTo>
                <a:lnTo>
                  <a:pt x="9525" y="3273742"/>
                </a:lnTo>
                <a:lnTo>
                  <a:pt x="9525" y="3268979"/>
                </a:lnTo>
                <a:lnTo>
                  <a:pt x="2005329" y="3268979"/>
                </a:lnTo>
                <a:lnTo>
                  <a:pt x="2005329" y="3273742"/>
                </a:lnTo>
                <a:close/>
              </a:path>
              <a:path w="2014854" h="3278504">
                <a:moveTo>
                  <a:pt x="2014854" y="3273742"/>
                </a:moveTo>
                <a:lnTo>
                  <a:pt x="2005329" y="3273742"/>
                </a:lnTo>
                <a:lnTo>
                  <a:pt x="2010092" y="3268979"/>
                </a:lnTo>
                <a:lnTo>
                  <a:pt x="2014854" y="3268979"/>
                </a:lnTo>
                <a:lnTo>
                  <a:pt x="2014854" y="32737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322052" y="1606296"/>
            <a:ext cx="948055" cy="187960"/>
          </a:xfrm>
          <a:custGeom>
            <a:avLst/>
            <a:gdLst/>
            <a:ahLst/>
            <a:cxnLst/>
            <a:rect l="l" t="t" r="r" b="b"/>
            <a:pathLst>
              <a:path w="948054" h="187960">
                <a:moveTo>
                  <a:pt x="711707" y="187451"/>
                </a:moveTo>
                <a:lnTo>
                  <a:pt x="711707" y="140207"/>
                </a:lnTo>
                <a:lnTo>
                  <a:pt x="0" y="140207"/>
                </a:lnTo>
                <a:lnTo>
                  <a:pt x="0" y="47243"/>
                </a:lnTo>
                <a:lnTo>
                  <a:pt x="711707" y="47243"/>
                </a:lnTo>
                <a:lnTo>
                  <a:pt x="711707" y="0"/>
                </a:lnTo>
                <a:lnTo>
                  <a:pt x="947927" y="92963"/>
                </a:lnTo>
                <a:lnTo>
                  <a:pt x="711707" y="1874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16527" y="1599564"/>
            <a:ext cx="967105" cy="200660"/>
          </a:xfrm>
          <a:custGeom>
            <a:avLst/>
            <a:gdLst/>
            <a:ahLst/>
            <a:cxnLst/>
            <a:rect l="l" t="t" r="r" b="b"/>
            <a:pathLst>
              <a:path w="967104" h="200660">
                <a:moveTo>
                  <a:pt x="712000" y="53657"/>
                </a:moveTo>
                <a:lnTo>
                  <a:pt x="712000" y="0"/>
                </a:lnTo>
                <a:lnTo>
                  <a:pt x="729760" y="6985"/>
                </a:lnTo>
                <a:lnTo>
                  <a:pt x="721525" y="6985"/>
                </a:lnTo>
                <a:lnTo>
                  <a:pt x="715009" y="11417"/>
                </a:lnTo>
                <a:lnTo>
                  <a:pt x="721525" y="13979"/>
                </a:lnTo>
                <a:lnTo>
                  <a:pt x="721525" y="48895"/>
                </a:lnTo>
                <a:lnTo>
                  <a:pt x="716762" y="48895"/>
                </a:lnTo>
                <a:lnTo>
                  <a:pt x="712000" y="53657"/>
                </a:lnTo>
                <a:close/>
              </a:path>
              <a:path w="967104" h="200660">
                <a:moveTo>
                  <a:pt x="721525" y="13979"/>
                </a:moveTo>
                <a:lnTo>
                  <a:pt x="715009" y="11417"/>
                </a:lnTo>
                <a:lnTo>
                  <a:pt x="721525" y="6985"/>
                </a:lnTo>
                <a:lnTo>
                  <a:pt x="721525" y="13979"/>
                </a:lnTo>
                <a:close/>
              </a:path>
              <a:path w="967104" h="200660">
                <a:moveTo>
                  <a:pt x="941078" y="100330"/>
                </a:moveTo>
                <a:lnTo>
                  <a:pt x="721525" y="13979"/>
                </a:lnTo>
                <a:lnTo>
                  <a:pt x="721525" y="6985"/>
                </a:lnTo>
                <a:lnTo>
                  <a:pt x="729760" y="6985"/>
                </a:lnTo>
                <a:lnTo>
                  <a:pt x="955835" y="95897"/>
                </a:lnTo>
                <a:lnTo>
                  <a:pt x="952347" y="95897"/>
                </a:lnTo>
                <a:lnTo>
                  <a:pt x="941078" y="100330"/>
                </a:lnTo>
                <a:close/>
              </a:path>
              <a:path w="967104" h="200660">
                <a:moveTo>
                  <a:pt x="712000" y="151765"/>
                </a:moveTo>
                <a:lnTo>
                  <a:pt x="0" y="151765"/>
                </a:lnTo>
                <a:lnTo>
                  <a:pt x="0" y="48895"/>
                </a:lnTo>
                <a:lnTo>
                  <a:pt x="712000" y="48895"/>
                </a:lnTo>
                <a:lnTo>
                  <a:pt x="712000" y="53657"/>
                </a:lnTo>
                <a:lnTo>
                  <a:pt x="9525" y="53657"/>
                </a:lnTo>
                <a:lnTo>
                  <a:pt x="4762" y="58420"/>
                </a:lnTo>
                <a:lnTo>
                  <a:pt x="9525" y="58420"/>
                </a:lnTo>
                <a:lnTo>
                  <a:pt x="9525" y="142240"/>
                </a:lnTo>
                <a:lnTo>
                  <a:pt x="4762" y="142240"/>
                </a:lnTo>
                <a:lnTo>
                  <a:pt x="9525" y="147002"/>
                </a:lnTo>
                <a:lnTo>
                  <a:pt x="712000" y="147002"/>
                </a:lnTo>
                <a:lnTo>
                  <a:pt x="712000" y="151765"/>
                </a:lnTo>
                <a:close/>
              </a:path>
              <a:path w="967104" h="200660">
                <a:moveTo>
                  <a:pt x="721525" y="58420"/>
                </a:moveTo>
                <a:lnTo>
                  <a:pt x="9525" y="58420"/>
                </a:lnTo>
                <a:lnTo>
                  <a:pt x="9525" y="53657"/>
                </a:lnTo>
                <a:lnTo>
                  <a:pt x="712000" y="53657"/>
                </a:lnTo>
                <a:lnTo>
                  <a:pt x="716762" y="48895"/>
                </a:lnTo>
                <a:lnTo>
                  <a:pt x="721525" y="48895"/>
                </a:lnTo>
                <a:lnTo>
                  <a:pt x="721525" y="58420"/>
                </a:lnTo>
                <a:close/>
              </a:path>
              <a:path w="967104" h="200660">
                <a:moveTo>
                  <a:pt x="9525" y="58420"/>
                </a:moveTo>
                <a:lnTo>
                  <a:pt x="4762" y="58420"/>
                </a:lnTo>
                <a:lnTo>
                  <a:pt x="9525" y="53657"/>
                </a:lnTo>
                <a:lnTo>
                  <a:pt x="9525" y="58420"/>
                </a:lnTo>
                <a:close/>
              </a:path>
              <a:path w="967104" h="200660">
                <a:moveTo>
                  <a:pt x="952347" y="104762"/>
                </a:moveTo>
                <a:lnTo>
                  <a:pt x="941078" y="100330"/>
                </a:lnTo>
                <a:lnTo>
                  <a:pt x="952347" y="95897"/>
                </a:lnTo>
                <a:lnTo>
                  <a:pt x="952347" y="104762"/>
                </a:lnTo>
                <a:close/>
              </a:path>
              <a:path w="967104" h="200660">
                <a:moveTo>
                  <a:pt x="955835" y="104762"/>
                </a:moveTo>
                <a:lnTo>
                  <a:pt x="952347" y="104762"/>
                </a:lnTo>
                <a:lnTo>
                  <a:pt x="952347" y="95897"/>
                </a:lnTo>
                <a:lnTo>
                  <a:pt x="955835" y="95897"/>
                </a:lnTo>
                <a:lnTo>
                  <a:pt x="967104" y="100330"/>
                </a:lnTo>
                <a:lnTo>
                  <a:pt x="955835" y="104762"/>
                </a:lnTo>
                <a:close/>
              </a:path>
              <a:path w="967104" h="200660">
                <a:moveTo>
                  <a:pt x="729760" y="193675"/>
                </a:moveTo>
                <a:lnTo>
                  <a:pt x="721525" y="193675"/>
                </a:lnTo>
                <a:lnTo>
                  <a:pt x="721525" y="186680"/>
                </a:lnTo>
                <a:lnTo>
                  <a:pt x="941078" y="100330"/>
                </a:lnTo>
                <a:lnTo>
                  <a:pt x="952347" y="104762"/>
                </a:lnTo>
                <a:lnTo>
                  <a:pt x="955835" y="104762"/>
                </a:lnTo>
                <a:lnTo>
                  <a:pt x="729760" y="193675"/>
                </a:lnTo>
                <a:close/>
              </a:path>
              <a:path w="967104" h="200660">
                <a:moveTo>
                  <a:pt x="9525" y="147002"/>
                </a:moveTo>
                <a:lnTo>
                  <a:pt x="4762" y="142240"/>
                </a:lnTo>
                <a:lnTo>
                  <a:pt x="9525" y="142240"/>
                </a:lnTo>
                <a:lnTo>
                  <a:pt x="9525" y="147002"/>
                </a:lnTo>
                <a:close/>
              </a:path>
              <a:path w="967104" h="200660">
                <a:moveTo>
                  <a:pt x="721525" y="151765"/>
                </a:moveTo>
                <a:lnTo>
                  <a:pt x="716762" y="151765"/>
                </a:lnTo>
                <a:lnTo>
                  <a:pt x="712000" y="147002"/>
                </a:lnTo>
                <a:lnTo>
                  <a:pt x="9525" y="147002"/>
                </a:lnTo>
                <a:lnTo>
                  <a:pt x="9525" y="142240"/>
                </a:lnTo>
                <a:lnTo>
                  <a:pt x="721525" y="142240"/>
                </a:lnTo>
                <a:lnTo>
                  <a:pt x="721525" y="151765"/>
                </a:lnTo>
                <a:close/>
              </a:path>
              <a:path w="967104" h="200660">
                <a:moveTo>
                  <a:pt x="712000" y="200660"/>
                </a:moveTo>
                <a:lnTo>
                  <a:pt x="712000" y="147002"/>
                </a:lnTo>
                <a:lnTo>
                  <a:pt x="716762" y="151765"/>
                </a:lnTo>
                <a:lnTo>
                  <a:pt x="721525" y="151765"/>
                </a:lnTo>
                <a:lnTo>
                  <a:pt x="721525" y="186680"/>
                </a:lnTo>
                <a:lnTo>
                  <a:pt x="715009" y="189242"/>
                </a:lnTo>
                <a:lnTo>
                  <a:pt x="721525" y="193675"/>
                </a:lnTo>
                <a:lnTo>
                  <a:pt x="729760" y="193675"/>
                </a:lnTo>
                <a:lnTo>
                  <a:pt x="712000" y="200660"/>
                </a:lnTo>
                <a:close/>
              </a:path>
              <a:path w="967104" h="200660">
                <a:moveTo>
                  <a:pt x="721525" y="193675"/>
                </a:moveTo>
                <a:lnTo>
                  <a:pt x="715009" y="189242"/>
                </a:lnTo>
                <a:lnTo>
                  <a:pt x="721525" y="186680"/>
                </a:lnTo>
                <a:lnTo>
                  <a:pt x="721525" y="1936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77016" y="1699260"/>
            <a:ext cx="193675" cy="3208020"/>
          </a:xfrm>
          <a:custGeom>
            <a:avLst/>
            <a:gdLst/>
            <a:ahLst/>
            <a:cxnLst/>
            <a:rect l="l" t="t" r="r" b="b"/>
            <a:pathLst>
              <a:path w="193675" h="3208020">
                <a:moveTo>
                  <a:pt x="144779" y="2406395"/>
                </a:moveTo>
                <a:lnTo>
                  <a:pt x="48767" y="2406395"/>
                </a:lnTo>
                <a:lnTo>
                  <a:pt x="48767" y="0"/>
                </a:lnTo>
                <a:lnTo>
                  <a:pt x="144779" y="0"/>
                </a:lnTo>
                <a:lnTo>
                  <a:pt x="144779" y="2406395"/>
                </a:lnTo>
                <a:close/>
              </a:path>
              <a:path w="193675" h="3208020">
                <a:moveTo>
                  <a:pt x="97535" y="3208019"/>
                </a:moveTo>
                <a:lnTo>
                  <a:pt x="0" y="2406395"/>
                </a:lnTo>
                <a:lnTo>
                  <a:pt x="193548" y="2406395"/>
                </a:lnTo>
                <a:lnTo>
                  <a:pt x="97535" y="32080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171897" y="1694497"/>
            <a:ext cx="204470" cy="3251835"/>
          </a:xfrm>
          <a:custGeom>
            <a:avLst/>
            <a:gdLst/>
            <a:ahLst/>
            <a:cxnLst/>
            <a:rect l="l" t="t" r="r" b="b"/>
            <a:pathLst>
              <a:path w="204470" h="3251835">
                <a:moveTo>
                  <a:pt x="49022" y="2411260"/>
                </a:moveTo>
                <a:lnTo>
                  <a:pt x="49022" y="0"/>
                </a:lnTo>
                <a:lnTo>
                  <a:pt x="155384" y="0"/>
                </a:lnTo>
                <a:lnTo>
                  <a:pt x="155384" y="4762"/>
                </a:lnTo>
                <a:lnTo>
                  <a:pt x="58547" y="4762"/>
                </a:lnTo>
                <a:lnTo>
                  <a:pt x="53784" y="9525"/>
                </a:lnTo>
                <a:lnTo>
                  <a:pt x="58547" y="9525"/>
                </a:lnTo>
                <a:lnTo>
                  <a:pt x="58547" y="2406497"/>
                </a:lnTo>
                <a:lnTo>
                  <a:pt x="53784" y="2406497"/>
                </a:lnTo>
                <a:lnTo>
                  <a:pt x="49022" y="2411260"/>
                </a:lnTo>
                <a:close/>
              </a:path>
              <a:path w="204470" h="3251835">
                <a:moveTo>
                  <a:pt x="58547" y="9525"/>
                </a:moveTo>
                <a:lnTo>
                  <a:pt x="53784" y="9525"/>
                </a:lnTo>
                <a:lnTo>
                  <a:pt x="58547" y="4762"/>
                </a:lnTo>
                <a:lnTo>
                  <a:pt x="58547" y="9525"/>
                </a:lnTo>
                <a:close/>
              </a:path>
              <a:path w="204470" h="3251835">
                <a:moveTo>
                  <a:pt x="145859" y="9525"/>
                </a:moveTo>
                <a:lnTo>
                  <a:pt x="58547" y="9525"/>
                </a:lnTo>
                <a:lnTo>
                  <a:pt x="58547" y="4762"/>
                </a:lnTo>
                <a:lnTo>
                  <a:pt x="145859" y="4762"/>
                </a:lnTo>
                <a:lnTo>
                  <a:pt x="145859" y="9525"/>
                </a:lnTo>
                <a:close/>
              </a:path>
              <a:path w="204470" h="3251835">
                <a:moveTo>
                  <a:pt x="193678" y="2416022"/>
                </a:moveTo>
                <a:lnTo>
                  <a:pt x="145859" y="2416022"/>
                </a:lnTo>
                <a:lnTo>
                  <a:pt x="145859" y="4762"/>
                </a:lnTo>
                <a:lnTo>
                  <a:pt x="150622" y="9525"/>
                </a:lnTo>
                <a:lnTo>
                  <a:pt x="155384" y="9525"/>
                </a:lnTo>
                <a:lnTo>
                  <a:pt x="155384" y="2406497"/>
                </a:lnTo>
                <a:lnTo>
                  <a:pt x="150622" y="2406497"/>
                </a:lnTo>
                <a:lnTo>
                  <a:pt x="155384" y="2411260"/>
                </a:lnTo>
                <a:lnTo>
                  <a:pt x="194253" y="2411260"/>
                </a:lnTo>
                <a:lnTo>
                  <a:pt x="193678" y="2416022"/>
                </a:lnTo>
                <a:close/>
              </a:path>
              <a:path w="204470" h="3251835">
                <a:moveTo>
                  <a:pt x="155384" y="9525"/>
                </a:moveTo>
                <a:lnTo>
                  <a:pt x="150622" y="9525"/>
                </a:lnTo>
                <a:lnTo>
                  <a:pt x="145859" y="4762"/>
                </a:lnTo>
                <a:lnTo>
                  <a:pt x="155384" y="4762"/>
                </a:lnTo>
                <a:lnTo>
                  <a:pt x="155384" y="9525"/>
                </a:lnTo>
                <a:close/>
              </a:path>
              <a:path w="204470" h="3251835">
                <a:moveTo>
                  <a:pt x="102412" y="3251517"/>
                </a:moveTo>
                <a:lnTo>
                  <a:pt x="102006" y="3251517"/>
                </a:lnTo>
                <a:lnTo>
                  <a:pt x="0" y="2406497"/>
                </a:lnTo>
                <a:lnTo>
                  <a:pt x="49022" y="2406497"/>
                </a:lnTo>
                <a:lnTo>
                  <a:pt x="49022" y="2410688"/>
                </a:lnTo>
                <a:lnTo>
                  <a:pt x="10096" y="2410688"/>
                </a:lnTo>
                <a:lnTo>
                  <a:pt x="5372" y="2416022"/>
                </a:lnTo>
                <a:lnTo>
                  <a:pt x="10740" y="2416022"/>
                </a:lnTo>
                <a:lnTo>
                  <a:pt x="102209" y="3173711"/>
                </a:lnTo>
                <a:lnTo>
                  <a:pt x="97485" y="3212845"/>
                </a:lnTo>
                <a:lnTo>
                  <a:pt x="107081" y="3212845"/>
                </a:lnTo>
                <a:lnTo>
                  <a:pt x="102412" y="3251517"/>
                </a:lnTo>
                <a:close/>
              </a:path>
              <a:path w="204470" h="3251835">
                <a:moveTo>
                  <a:pt x="58547" y="2411260"/>
                </a:moveTo>
                <a:lnTo>
                  <a:pt x="49022" y="2411260"/>
                </a:lnTo>
                <a:lnTo>
                  <a:pt x="53784" y="2406497"/>
                </a:lnTo>
                <a:lnTo>
                  <a:pt x="58547" y="2406497"/>
                </a:lnTo>
                <a:lnTo>
                  <a:pt x="58547" y="2411260"/>
                </a:lnTo>
                <a:close/>
              </a:path>
              <a:path w="204470" h="3251835">
                <a:moveTo>
                  <a:pt x="155384" y="2411260"/>
                </a:moveTo>
                <a:lnTo>
                  <a:pt x="150622" y="2406497"/>
                </a:lnTo>
                <a:lnTo>
                  <a:pt x="155384" y="2406497"/>
                </a:lnTo>
                <a:lnTo>
                  <a:pt x="155384" y="2411260"/>
                </a:lnTo>
                <a:close/>
              </a:path>
              <a:path w="204470" h="3251835">
                <a:moveTo>
                  <a:pt x="194253" y="2411260"/>
                </a:moveTo>
                <a:lnTo>
                  <a:pt x="155384" y="2411260"/>
                </a:lnTo>
                <a:lnTo>
                  <a:pt x="155384" y="2406497"/>
                </a:lnTo>
                <a:lnTo>
                  <a:pt x="204419" y="2406497"/>
                </a:lnTo>
                <a:lnTo>
                  <a:pt x="203913" y="2410688"/>
                </a:lnTo>
                <a:lnTo>
                  <a:pt x="194322" y="2410688"/>
                </a:lnTo>
                <a:lnTo>
                  <a:pt x="194253" y="2411260"/>
                </a:lnTo>
                <a:close/>
              </a:path>
              <a:path w="204470" h="3251835">
                <a:moveTo>
                  <a:pt x="10740" y="2416022"/>
                </a:moveTo>
                <a:lnTo>
                  <a:pt x="5372" y="2416022"/>
                </a:lnTo>
                <a:lnTo>
                  <a:pt x="10096" y="2410688"/>
                </a:lnTo>
                <a:lnTo>
                  <a:pt x="10740" y="2416022"/>
                </a:lnTo>
                <a:close/>
              </a:path>
              <a:path w="204470" h="3251835">
                <a:moveTo>
                  <a:pt x="58547" y="2416022"/>
                </a:moveTo>
                <a:lnTo>
                  <a:pt x="10740" y="2416022"/>
                </a:lnTo>
                <a:lnTo>
                  <a:pt x="10096" y="2410688"/>
                </a:lnTo>
                <a:lnTo>
                  <a:pt x="49022" y="2410688"/>
                </a:lnTo>
                <a:lnTo>
                  <a:pt x="49022" y="2411260"/>
                </a:lnTo>
                <a:lnTo>
                  <a:pt x="58547" y="2411260"/>
                </a:lnTo>
                <a:lnTo>
                  <a:pt x="58547" y="2416022"/>
                </a:lnTo>
                <a:close/>
              </a:path>
              <a:path w="204470" h="3251835">
                <a:moveTo>
                  <a:pt x="107081" y="3212845"/>
                </a:moveTo>
                <a:lnTo>
                  <a:pt x="106933" y="3212845"/>
                </a:lnTo>
                <a:lnTo>
                  <a:pt x="102209" y="3173711"/>
                </a:lnTo>
                <a:lnTo>
                  <a:pt x="194322" y="2410688"/>
                </a:lnTo>
                <a:lnTo>
                  <a:pt x="199047" y="2416022"/>
                </a:lnTo>
                <a:lnTo>
                  <a:pt x="203269" y="2416022"/>
                </a:lnTo>
                <a:lnTo>
                  <a:pt x="107081" y="3212845"/>
                </a:lnTo>
                <a:close/>
              </a:path>
              <a:path w="204470" h="3251835">
                <a:moveTo>
                  <a:pt x="203269" y="2416022"/>
                </a:moveTo>
                <a:lnTo>
                  <a:pt x="199047" y="2416022"/>
                </a:lnTo>
                <a:lnTo>
                  <a:pt x="194322" y="2410688"/>
                </a:lnTo>
                <a:lnTo>
                  <a:pt x="203913" y="2410688"/>
                </a:lnTo>
                <a:lnTo>
                  <a:pt x="203269" y="2416022"/>
                </a:lnTo>
                <a:close/>
              </a:path>
              <a:path w="204470" h="3251835">
                <a:moveTo>
                  <a:pt x="106933" y="3212845"/>
                </a:moveTo>
                <a:lnTo>
                  <a:pt x="97485" y="3212845"/>
                </a:lnTo>
                <a:lnTo>
                  <a:pt x="102209" y="3173711"/>
                </a:lnTo>
                <a:lnTo>
                  <a:pt x="106933" y="32128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26040" y="4867655"/>
            <a:ext cx="1043940" cy="180340"/>
          </a:xfrm>
          <a:custGeom>
            <a:avLst/>
            <a:gdLst/>
            <a:ahLst/>
            <a:cxnLst/>
            <a:rect l="l" t="t" r="r" b="b"/>
            <a:pathLst>
              <a:path w="1043940" h="180339">
                <a:moveTo>
                  <a:pt x="262127" y="179832"/>
                </a:moveTo>
                <a:lnTo>
                  <a:pt x="0" y="89916"/>
                </a:lnTo>
                <a:lnTo>
                  <a:pt x="262127" y="0"/>
                </a:lnTo>
                <a:lnTo>
                  <a:pt x="262127" y="44196"/>
                </a:lnTo>
                <a:lnTo>
                  <a:pt x="1043939" y="44196"/>
                </a:lnTo>
                <a:lnTo>
                  <a:pt x="1043939" y="135636"/>
                </a:lnTo>
                <a:lnTo>
                  <a:pt x="262127" y="135636"/>
                </a:lnTo>
                <a:lnTo>
                  <a:pt x="262127" y="17983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12095" y="4860594"/>
            <a:ext cx="1062990" cy="194310"/>
          </a:xfrm>
          <a:custGeom>
            <a:avLst/>
            <a:gdLst/>
            <a:ahLst/>
            <a:cxnLst/>
            <a:rect l="l" t="t" r="r" b="b"/>
            <a:pathLst>
              <a:path w="1062990" h="194310">
                <a:moveTo>
                  <a:pt x="280162" y="193700"/>
                </a:moveTo>
                <a:lnTo>
                  <a:pt x="0" y="96850"/>
                </a:lnTo>
                <a:lnTo>
                  <a:pt x="280162" y="0"/>
                </a:lnTo>
                <a:lnTo>
                  <a:pt x="280162" y="6680"/>
                </a:lnTo>
                <a:lnTo>
                  <a:pt x="270637" y="6680"/>
                </a:lnTo>
                <a:lnTo>
                  <a:pt x="270637" y="13362"/>
                </a:lnTo>
                <a:lnTo>
                  <a:pt x="42138" y="92354"/>
                </a:lnTo>
                <a:lnTo>
                  <a:pt x="16128" y="92354"/>
                </a:lnTo>
                <a:lnTo>
                  <a:pt x="16128" y="101346"/>
                </a:lnTo>
                <a:lnTo>
                  <a:pt x="42138" y="101346"/>
                </a:lnTo>
                <a:lnTo>
                  <a:pt x="270637" y="180337"/>
                </a:lnTo>
                <a:lnTo>
                  <a:pt x="270637" y="187020"/>
                </a:lnTo>
                <a:lnTo>
                  <a:pt x="280162" y="187020"/>
                </a:lnTo>
                <a:lnTo>
                  <a:pt x="280162" y="193700"/>
                </a:lnTo>
                <a:close/>
              </a:path>
              <a:path w="1062990" h="194310">
                <a:moveTo>
                  <a:pt x="270637" y="13362"/>
                </a:moveTo>
                <a:lnTo>
                  <a:pt x="270637" y="6680"/>
                </a:lnTo>
                <a:lnTo>
                  <a:pt x="276961" y="11175"/>
                </a:lnTo>
                <a:lnTo>
                  <a:pt x="270637" y="13362"/>
                </a:lnTo>
                <a:close/>
              </a:path>
              <a:path w="1062990" h="194310">
                <a:moveTo>
                  <a:pt x="1053122" y="56527"/>
                </a:moveTo>
                <a:lnTo>
                  <a:pt x="270637" y="56527"/>
                </a:lnTo>
                <a:lnTo>
                  <a:pt x="270637" y="13362"/>
                </a:lnTo>
                <a:lnTo>
                  <a:pt x="276961" y="11175"/>
                </a:lnTo>
                <a:lnTo>
                  <a:pt x="270637" y="6680"/>
                </a:lnTo>
                <a:lnTo>
                  <a:pt x="280162" y="6680"/>
                </a:lnTo>
                <a:lnTo>
                  <a:pt x="280162" y="47002"/>
                </a:lnTo>
                <a:lnTo>
                  <a:pt x="275399" y="47002"/>
                </a:lnTo>
                <a:lnTo>
                  <a:pt x="280162" y="51765"/>
                </a:lnTo>
                <a:lnTo>
                  <a:pt x="1053122" y="51765"/>
                </a:lnTo>
                <a:lnTo>
                  <a:pt x="1053122" y="56527"/>
                </a:lnTo>
                <a:close/>
              </a:path>
              <a:path w="1062990" h="194310">
                <a:moveTo>
                  <a:pt x="280162" y="51765"/>
                </a:moveTo>
                <a:lnTo>
                  <a:pt x="275399" y="47002"/>
                </a:lnTo>
                <a:lnTo>
                  <a:pt x="280162" y="47002"/>
                </a:lnTo>
                <a:lnTo>
                  <a:pt x="280162" y="51765"/>
                </a:lnTo>
                <a:close/>
              </a:path>
              <a:path w="1062990" h="194310">
                <a:moveTo>
                  <a:pt x="1062647" y="56527"/>
                </a:moveTo>
                <a:lnTo>
                  <a:pt x="1057884" y="56527"/>
                </a:lnTo>
                <a:lnTo>
                  <a:pt x="1053122" y="51765"/>
                </a:lnTo>
                <a:lnTo>
                  <a:pt x="280162" y="51765"/>
                </a:lnTo>
                <a:lnTo>
                  <a:pt x="280162" y="47002"/>
                </a:lnTo>
                <a:lnTo>
                  <a:pt x="1062647" y="47002"/>
                </a:lnTo>
                <a:lnTo>
                  <a:pt x="1062647" y="56527"/>
                </a:lnTo>
                <a:close/>
              </a:path>
              <a:path w="1062990" h="194310">
                <a:moveTo>
                  <a:pt x="1053122" y="141935"/>
                </a:moveTo>
                <a:lnTo>
                  <a:pt x="1053122" y="51765"/>
                </a:lnTo>
                <a:lnTo>
                  <a:pt x="1057884" y="56527"/>
                </a:lnTo>
                <a:lnTo>
                  <a:pt x="1062647" y="56527"/>
                </a:lnTo>
                <a:lnTo>
                  <a:pt x="1062647" y="137172"/>
                </a:lnTo>
                <a:lnTo>
                  <a:pt x="1057884" y="137172"/>
                </a:lnTo>
                <a:lnTo>
                  <a:pt x="1053122" y="141935"/>
                </a:lnTo>
                <a:close/>
              </a:path>
              <a:path w="1062990" h="194310">
                <a:moveTo>
                  <a:pt x="16128" y="101346"/>
                </a:moveTo>
                <a:lnTo>
                  <a:pt x="16128" y="92354"/>
                </a:lnTo>
                <a:lnTo>
                  <a:pt x="29133" y="96850"/>
                </a:lnTo>
                <a:lnTo>
                  <a:pt x="16128" y="101346"/>
                </a:lnTo>
                <a:close/>
              </a:path>
              <a:path w="1062990" h="194310">
                <a:moveTo>
                  <a:pt x="29133" y="96850"/>
                </a:moveTo>
                <a:lnTo>
                  <a:pt x="16128" y="92354"/>
                </a:lnTo>
                <a:lnTo>
                  <a:pt x="42138" y="92354"/>
                </a:lnTo>
                <a:lnTo>
                  <a:pt x="29133" y="96850"/>
                </a:lnTo>
                <a:close/>
              </a:path>
              <a:path w="1062990" h="194310">
                <a:moveTo>
                  <a:pt x="42138" y="101346"/>
                </a:moveTo>
                <a:lnTo>
                  <a:pt x="16128" y="101346"/>
                </a:lnTo>
                <a:lnTo>
                  <a:pt x="29133" y="96850"/>
                </a:lnTo>
                <a:lnTo>
                  <a:pt x="42138" y="101346"/>
                </a:lnTo>
                <a:close/>
              </a:path>
              <a:path w="1062990" h="194310">
                <a:moveTo>
                  <a:pt x="280162" y="187020"/>
                </a:moveTo>
                <a:lnTo>
                  <a:pt x="270637" y="187020"/>
                </a:lnTo>
                <a:lnTo>
                  <a:pt x="276961" y="182524"/>
                </a:lnTo>
                <a:lnTo>
                  <a:pt x="270637" y="180337"/>
                </a:lnTo>
                <a:lnTo>
                  <a:pt x="270637" y="137172"/>
                </a:lnTo>
                <a:lnTo>
                  <a:pt x="1053122" y="137172"/>
                </a:lnTo>
                <a:lnTo>
                  <a:pt x="1053122" y="141935"/>
                </a:lnTo>
                <a:lnTo>
                  <a:pt x="280162" y="141935"/>
                </a:lnTo>
                <a:lnTo>
                  <a:pt x="275399" y="146697"/>
                </a:lnTo>
                <a:lnTo>
                  <a:pt x="280162" y="146697"/>
                </a:lnTo>
                <a:lnTo>
                  <a:pt x="280162" y="187020"/>
                </a:lnTo>
                <a:close/>
              </a:path>
              <a:path w="1062990" h="194310">
                <a:moveTo>
                  <a:pt x="1062647" y="146697"/>
                </a:moveTo>
                <a:lnTo>
                  <a:pt x="280162" y="146697"/>
                </a:lnTo>
                <a:lnTo>
                  <a:pt x="280162" y="141935"/>
                </a:lnTo>
                <a:lnTo>
                  <a:pt x="1053122" y="141935"/>
                </a:lnTo>
                <a:lnTo>
                  <a:pt x="1057884" y="137172"/>
                </a:lnTo>
                <a:lnTo>
                  <a:pt x="1062647" y="137172"/>
                </a:lnTo>
                <a:lnTo>
                  <a:pt x="1062647" y="146697"/>
                </a:lnTo>
                <a:close/>
              </a:path>
              <a:path w="1062990" h="194310">
                <a:moveTo>
                  <a:pt x="280162" y="146697"/>
                </a:moveTo>
                <a:lnTo>
                  <a:pt x="275399" y="146697"/>
                </a:lnTo>
                <a:lnTo>
                  <a:pt x="280162" y="141935"/>
                </a:lnTo>
                <a:lnTo>
                  <a:pt x="280162" y="146697"/>
                </a:lnTo>
                <a:close/>
              </a:path>
              <a:path w="1062990" h="194310">
                <a:moveTo>
                  <a:pt x="270637" y="187020"/>
                </a:moveTo>
                <a:lnTo>
                  <a:pt x="270637" y="180337"/>
                </a:lnTo>
                <a:lnTo>
                  <a:pt x="276961" y="182524"/>
                </a:lnTo>
                <a:lnTo>
                  <a:pt x="270637" y="1870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64395" y="1598675"/>
            <a:ext cx="1054735" cy="186055"/>
          </a:xfrm>
          <a:custGeom>
            <a:avLst/>
            <a:gdLst/>
            <a:ahLst/>
            <a:cxnLst/>
            <a:rect l="l" t="t" r="r" b="b"/>
            <a:pathLst>
              <a:path w="1054734" h="186055">
                <a:moveTo>
                  <a:pt x="790955" y="185928"/>
                </a:moveTo>
                <a:lnTo>
                  <a:pt x="790955" y="140207"/>
                </a:lnTo>
                <a:lnTo>
                  <a:pt x="0" y="140207"/>
                </a:lnTo>
                <a:lnTo>
                  <a:pt x="0" y="45719"/>
                </a:lnTo>
                <a:lnTo>
                  <a:pt x="790955" y="45719"/>
                </a:lnTo>
                <a:lnTo>
                  <a:pt x="790955" y="0"/>
                </a:lnTo>
                <a:lnTo>
                  <a:pt x="1054607" y="92963"/>
                </a:lnTo>
                <a:lnTo>
                  <a:pt x="790955" y="18592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59887" y="1591551"/>
            <a:ext cx="1073785" cy="200660"/>
          </a:xfrm>
          <a:custGeom>
            <a:avLst/>
            <a:gdLst/>
            <a:ahLst/>
            <a:cxnLst/>
            <a:rect l="l" t="t" r="r" b="b"/>
            <a:pathLst>
              <a:path w="1073784" h="200660">
                <a:moveTo>
                  <a:pt x="791057" y="53416"/>
                </a:moveTo>
                <a:lnTo>
                  <a:pt x="791057" y="0"/>
                </a:lnTo>
                <a:lnTo>
                  <a:pt x="810106" y="6743"/>
                </a:lnTo>
                <a:lnTo>
                  <a:pt x="800582" y="6743"/>
                </a:lnTo>
                <a:lnTo>
                  <a:pt x="794219" y="11226"/>
                </a:lnTo>
                <a:lnTo>
                  <a:pt x="800582" y="13479"/>
                </a:lnTo>
                <a:lnTo>
                  <a:pt x="800582" y="48653"/>
                </a:lnTo>
                <a:lnTo>
                  <a:pt x="795820" y="48653"/>
                </a:lnTo>
                <a:lnTo>
                  <a:pt x="791057" y="53416"/>
                </a:lnTo>
                <a:close/>
              </a:path>
              <a:path w="1073784" h="200660">
                <a:moveTo>
                  <a:pt x="800582" y="13479"/>
                </a:moveTo>
                <a:lnTo>
                  <a:pt x="794219" y="11226"/>
                </a:lnTo>
                <a:lnTo>
                  <a:pt x="800582" y="6743"/>
                </a:lnTo>
                <a:lnTo>
                  <a:pt x="800582" y="13479"/>
                </a:lnTo>
                <a:close/>
              </a:path>
              <a:path w="1073784" h="200660">
                <a:moveTo>
                  <a:pt x="1045227" y="100082"/>
                </a:moveTo>
                <a:lnTo>
                  <a:pt x="800582" y="13479"/>
                </a:lnTo>
                <a:lnTo>
                  <a:pt x="800582" y="6743"/>
                </a:lnTo>
                <a:lnTo>
                  <a:pt x="810106" y="6743"/>
                </a:lnTo>
                <a:lnTo>
                  <a:pt x="1061073" y="95592"/>
                </a:lnTo>
                <a:lnTo>
                  <a:pt x="1057909" y="95592"/>
                </a:lnTo>
                <a:lnTo>
                  <a:pt x="1045227" y="100082"/>
                </a:lnTo>
                <a:close/>
              </a:path>
              <a:path w="1073784" h="200660">
                <a:moveTo>
                  <a:pt x="791057" y="151523"/>
                </a:moveTo>
                <a:lnTo>
                  <a:pt x="0" y="151523"/>
                </a:lnTo>
                <a:lnTo>
                  <a:pt x="0" y="48653"/>
                </a:lnTo>
                <a:lnTo>
                  <a:pt x="791057" y="48653"/>
                </a:lnTo>
                <a:lnTo>
                  <a:pt x="791057" y="53416"/>
                </a:lnTo>
                <a:lnTo>
                  <a:pt x="9525" y="53416"/>
                </a:lnTo>
                <a:lnTo>
                  <a:pt x="4762" y="58178"/>
                </a:lnTo>
                <a:lnTo>
                  <a:pt x="9525" y="58178"/>
                </a:lnTo>
                <a:lnTo>
                  <a:pt x="9525" y="141998"/>
                </a:lnTo>
                <a:lnTo>
                  <a:pt x="4762" y="141998"/>
                </a:lnTo>
                <a:lnTo>
                  <a:pt x="9525" y="146761"/>
                </a:lnTo>
                <a:lnTo>
                  <a:pt x="791057" y="146761"/>
                </a:lnTo>
                <a:lnTo>
                  <a:pt x="791057" y="151523"/>
                </a:lnTo>
                <a:close/>
              </a:path>
              <a:path w="1073784" h="200660">
                <a:moveTo>
                  <a:pt x="800582" y="58178"/>
                </a:moveTo>
                <a:lnTo>
                  <a:pt x="9525" y="58178"/>
                </a:lnTo>
                <a:lnTo>
                  <a:pt x="9525" y="53416"/>
                </a:lnTo>
                <a:lnTo>
                  <a:pt x="791057" y="53416"/>
                </a:lnTo>
                <a:lnTo>
                  <a:pt x="795820" y="48653"/>
                </a:lnTo>
                <a:lnTo>
                  <a:pt x="800582" y="48653"/>
                </a:lnTo>
                <a:lnTo>
                  <a:pt x="800582" y="58178"/>
                </a:lnTo>
                <a:close/>
              </a:path>
              <a:path w="1073784" h="200660">
                <a:moveTo>
                  <a:pt x="9525" y="58178"/>
                </a:moveTo>
                <a:lnTo>
                  <a:pt x="4762" y="58178"/>
                </a:lnTo>
                <a:lnTo>
                  <a:pt x="9525" y="53416"/>
                </a:lnTo>
                <a:lnTo>
                  <a:pt x="9525" y="58178"/>
                </a:lnTo>
                <a:close/>
              </a:path>
              <a:path w="1073784" h="200660">
                <a:moveTo>
                  <a:pt x="1057909" y="104571"/>
                </a:moveTo>
                <a:lnTo>
                  <a:pt x="1045227" y="100082"/>
                </a:lnTo>
                <a:lnTo>
                  <a:pt x="1057909" y="95592"/>
                </a:lnTo>
                <a:lnTo>
                  <a:pt x="1057909" y="104571"/>
                </a:lnTo>
                <a:close/>
              </a:path>
              <a:path w="1073784" h="200660">
                <a:moveTo>
                  <a:pt x="1061109" y="104571"/>
                </a:moveTo>
                <a:lnTo>
                  <a:pt x="1057909" y="104571"/>
                </a:lnTo>
                <a:lnTo>
                  <a:pt x="1057909" y="95592"/>
                </a:lnTo>
                <a:lnTo>
                  <a:pt x="1061073" y="95592"/>
                </a:lnTo>
                <a:lnTo>
                  <a:pt x="1073772" y="100088"/>
                </a:lnTo>
                <a:lnTo>
                  <a:pt x="1061109" y="104571"/>
                </a:lnTo>
                <a:close/>
              </a:path>
              <a:path w="1073784" h="200660">
                <a:moveTo>
                  <a:pt x="810106" y="193433"/>
                </a:moveTo>
                <a:lnTo>
                  <a:pt x="800582" y="193433"/>
                </a:lnTo>
                <a:lnTo>
                  <a:pt x="800582" y="186685"/>
                </a:lnTo>
                <a:lnTo>
                  <a:pt x="1045245" y="100088"/>
                </a:lnTo>
                <a:lnTo>
                  <a:pt x="1057909" y="104571"/>
                </a:lnTo>
                <a:lnTo>
                  <a:pt x="1061109" y="104571"/>
                </a:lnTo>
                <a:lnTo>
                  <a:pt x="810106" y="193433"/>
                </a:lnTo>
                <a:close/>
              </a:path>
              <a:path w="1073784" h="200660">
                <a:moveTo>
                  <a:pt x="9525" y="146761"/>
                </a:moveTo>
                <a:lnTo>
                  <a:pt x="4762" y="141998"/>
                </a:lnTo>
                <a:lnTo>
                  <a:pt x="9525" y="141998"/>
                </a:lnTo>
                <a:lnTo>
                  <a:pt x="9525" y="146761"/>
                </a:lnTo>
                <a:close/>
              </a:path>
              <a:path w="1073784" h="200660">
                <a:moveTo>
                  <a:pt x="800582" y="151523"/>
                </a:moveTo>
                <a:lnTo>
                  <a:pt x="795820" y="151523"/>
                </a:lnTo>
                <a:lnTo>
                  <a:pt x="791057" y="146761"/>
                </a:lnTo>
                <a:lnTo>
                  <a:pt x="9525" y="146761"/>
                </a:lnTo>
                <a:lnTo>
                  <a:pt x="9525" y="141998"/>
                </a:lnTo>
                <a:lnTo>
                  <a:pt x="800582" y="141998"/>
                </a:lnTo>
                <a:lnTo>
                  <a:pt x="800582" y="151523"/>
                </a:lnTo>
                <a:close/>
              </a:path>
              <a:path w="1073784" h="200660">
                <a:moveTo>
                  <a:pt x="791057" y="200177"/>
                </a:moveTo>
                <a:lnTo>
                  <a:pt x="791057" y="146761"/>
                </a:lnTo>
                <a:lnTo>
                  <a:pt x="795820" y="151523"/>
                </a:lnTo>
                <a:lnTo>
                  <a:pt x="800582" y="151523"/>
                </a:lnTo>
                <a:lnTo>
                  <a:pt x="800582" y="186685"/>
                </a:lnTo>
                <a:lnTo>
                  <a:pt x="794219" y="188937"/>
                </a:lnTo>
                <a:lnTo>
                  <a:pt x="800582" y="193433"/>
                </a:lnTo>
                <a:lnTo>
                  <a:pt x="810106" y="193433"/>
                </a:lnTo>
                <a:lnTo>
                  <a:pt x="791057" y="200177"/>
                </a:lnTo>
                <a:close/>
              </a:path>
              <a:path w="1073784" h="200660">
                <a:moveTo>
                  <a:pt x="800582" y="193433"/>
                </a:moveTo>
                <a:lnTo>
                  <a:pt x="794219" y="188937"/>
                </a:lnTo>
                <a:lnTo>
                  <a:pt x="800582" y="186685"/>
                </a:lnTo>
                <a:lnTo>
                  <a:pt x="800582" y="193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91243" y="1766316"/>
            <a:ext cx="161925" cy="3182620"/>
          </a:xfrm>
          <a:custGeom>
            <a:avLst/>
            <a:gdLst/>
            <a:ahLst/>
            <a:cxnLst/>
            <a:rect l="l" t="t" r="r" b="b"/>
            <a:pathLst>
              <a:path w="161925" h="3182620">
                <a:moveTo>
                  <a:pt x="161544" y="795527"/>
                </a:moveTo>
                <a:lnTo>
                  <a:pt x="0" y="795527"/>
                </a:lnTo>
                <a:lnTo>
                  <a:pt x="80772" y="0"/>
                </a:lnTo>
                <a:lnTo>
                  <a:pt x="161544" y="795527"/>
                </a:lnTo>
                <a:close/>
              </a:path>
              <a:path w="161925" h="3182620">
                <a:moveTo>
                  <a:pt x="120396" y="3182111"/>
                </a:moveTo>
                <a:lnTo>
                  <a:pt x="41148" y="3182111"/>
                </a:lnTo>
                <a:lnTo>
                  <a:pt x="41148" y="795527"/>
                </a:lnTo>
                <a:lnTo>
                  <a:pt x="120396" y="795527"/>
                </a:lnTo>
                <a:lnTo>
                  <a:pt x="120396" y="3182111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86354" y="1728470"/>
            <a:ext cx="171450" cy="3225165"/>
          </a:xfrm>
          <a:custGeom>
            <a:avLst/>
            <a:gdLst/>
            <a:ahLst/>
            <a:cxnLst/>
            <a:rect l="l" t="t" r="r" b="b"/>
            <a:pathLst>
              <a:path w="171450" h="3225165">
                <a:moveTo>
                  <a:pt x="90433" y="38582"/>
                </a:moveTo>
                <a:lnTo>
                  <a:pt x="80762" y="38582"/>
                </a:lnTo>
                <a:lnTo>
                  <a:pt x="84658" y="0"/>
                </a:lnTo>
                <a:lnTo>
                  <a:pt x="86537" y="0"/>
                </a:lnTo>
                <a:lnTo>
                  <a:pt x="90433" y="38582"/>
                </a:lnTo>
                <a:close/>
              </a:path>
              <a:path w="171450" h="3225165">
                <a:moveTo>
                  <a:pt x="40665" y="838352"/>
                </a:moveTo>
                <a:lnTo>
                  <a:pt x="0" y="838352"/>
                </a:lnTo>
                <a:lnTo>
                  <a:pt x="80762" y="38582"/>
                </a:lnTo>
                <a:lnTo>
                  <a:pt x="85598" y="85494"/>
                </a:lnTo>
                <a:lnTo>
                  <a:pt x="10537" y="828827"/>
                </a:lnTo>
                <a:lnTo>
                  <a:pt x="5270" y="828827"/>
                </a:lnTo>
                <a:lnTo>
                  <a:pt x="10007" y="834072"/>
                </a:lnTo>
                <a:lnTo>
                  <a:pt x="40665" y="834072"/>
                </a:lnTo>
                <a:lnTo>
                  <a:pt x="40665" y="838352"/>
                </a:lnTo>
                <a:close/>
              </a:path>
              <a:path w="171450" h="3225165">
                <a:moveTo>
                  <a:pt x="85598" y="85494"/>
                </a:moveTo>
                <a:lnTo>
                  <a:pt x="80860" y="38582"/>
                </a:lnTo>
                <a:lnTo>
                  <a:pt x="90335" y="38582"/>
                </a:lnTo>
                <a:lnTo>
                  <a:pt x="85598" y="85494"/>
                </a:lnTo>
                <a:close/>
              </a:path>
              <a:path w="171450" h="3225165">
                <a:moveTo>
                  <a:pt x="161188" y="834072"/>
                </a:moveTo>
                <a:lnTo>
                  <a:pt x="85598" y="85494"/>
                </a:lnTo>
                <a:lnTo>
                  <a:pt x="90335" y="38582"/>
                </a:lnTo>
                <a:lnTo>
                  <a:pt x="170234" y="828827"/>
                </a:lnTo>
                <a:lnTo>
                  <a:pt x="165925" y="828827"/>
                </a:lnTo>
                <a:lnTo>
                  <a:pt x="161188" y="834072"/>
                </a:lnTo>
                <a:close/>
              </a:path>
              <a:path w="171450" h="3225165">
                <a:moveTo>
                  <a:pt x="10007" y="834072"/>
                </a:moveTo>
                <a:lnTo>
                  <a:pt x="5270" y="828827"/>
                </a:lnTo>
                <a:lnTo>
                  <a:pt x="10537" y="828827"/>
                </a:lnTo>
                <a:lnTo>
                  <a:pt x="10007" y="834072"/>
                </a:lnTo>
                <a:close/>
              </a:path>
              <a:path w="171450" h="3225165">
                <a:moveTo>
                  <a:pt x="40665" y="834072"/>
                </a:moveTo>
                <a:lnTo>
                  <a:pt x="10007" y="834072"/>
                </a:lnTo>
                <a:lnTo>
                  <a:pt x="10537" y="828827"/>
                </a:lnTo>
                <a:lnTo>
                  <a:pt x="50190" y="828827"/>
                </a:lnTo>
                <a:lnTo>
                  <a:pt x="50190" y="833589"/>
                </a:lnTo>
                <a:lnTo>
                  <a:pt x="40665" y="833589"/>
                </a:lnTo>
                <a:lnTo>
                  <a:pt x="40665" y="834072"/>
                </a:lnTo>
                <a:close/>
              </a:path>
              <a:path w="171450" h="3225165">
                <a:moveTo>
                  <a:pt x="120992" y="3220084"/>
                </a:moveTo>
                <a:lnTo>
                  <a:pt x="120992" y="828827"/>
                </a:lnTo>
                <a:lnTo>
                  <a:pt x="160658" y="828827"/>
                </a:lnTo>
                <a:lnTo>
                  <a:pt x="161139" y="833589"/>
                </a:lnTo>
                <a:lnTo>
                  <a:pt x="130517" y="833589"/>
                </a:lnTo>
                <a:lnTo>
                  <a:pt x="125755" y="838352"/>
                </a:lnTo>
                <a:lnTo>
                  <a:pt x="130517" y="838352"/>
                </a:lnTo>
                <a:lnTo>
                  <a:pt x="130517" y="3215322"/>
                </a:lnTo>
                <a:lnTo>
                  <a:pt x="125755" y="3215322"/>
                </a:lnTo>
                <a:lnTo>
                  <a:pt x="120992" y="3220084"/>
                </a:lnTo>
                <a:close/>
              </a:path>
              <a:path w="171450" h="3225165">
                <a:moveTo>
                  <a:pt x="170763" y="834072"/>
                </a:moveTo>
                <a:lnTo>
                  <a:pt x="161188" y="834072"/>
                </a:lnTo>
                <a:lnTo>
                  <a:pt x="165925" y="828827"/>
                </a:lnTo>
                <a:lnTo>
                  <a:pt x="170234" y="828827"/>
                </a:lnTo>
                <a:lnTo>
                  <a:pt x="170763" y="834072"/>
                </a:lnTo>
                <a:close/>
              </a:path>
              <a:path w="171450" h="3225165">
                <a:moveTo>
                  <a:pt x="130517" y="3224847"/>
                </a:moveTo>
                <a:lnTo>
                  <a:pt x="40665" y="3224847"/>
                </a:lnTo>
                <a:lnTo>
                  <a:pt x="40665" y="833589"/>
                </a:lnTo>
                <a:lnTo>
                  <a:pt x="45427" y="838352"/>
                </a:lnTo>
                <a:lnTo>
                  <a:pt x="50190" y="838352"/>
                </a:lnTo>
                <a:lnTo>
                  <a:pt x="50190" y="3215322"/>
                </a:lnTo>
                <a:lnTo>
                  <a:pt x="45427" y="3215322"/>
                </a:lnTo>
                <a:lnTo>
                  <a:pt x="50190" y="3220084"/>
                </a:lnTo>
                <a:lnTo>
                  <a:pt x="130517" y="3220084"/>
                </a:lnTo>
                <a:lnTo>
                  <a:pt x="130517" y="3224847"/>
                </a:lnTo>
                <a:close/>
              </a:path>
              <a:path w="171450" h="3225165">
                <a:moveTo>
                  <a:pt x="50190" y="838352"/>
                </a:moveTo>
                <a:lnTo>
                  <a:pt x="45427" y="838352"/>
                </a:lnTo>
                <a:lnTo>
                  <a:pt x="40665" y="833589"/>
                </a:lnTo>
                <a:lnTo>
                  <a:pt x="50190" y="833589"/>
                </a:lnTo>
                <a:lnTo>
                  <a:pt x="50190" y="838352"/>
                </a:lnTo>
                <a:close/>
              </a:path>
              <a:path w="171450" h="3225165">
                <a:moveTo>
                  <a:pt x="130517" y="838352"/>
                </a:moveTo>
                <a:lnTo>
                  <a:pt x="125755" y="838352"/>
                </a:lnTo>
                <a:lnTo>
                  <a:pt x="130517" y="833589"/>
                </a:lnTo>
                <a:lnTo>
                  <a:pt x="130517" y="838352"/>
                </a:lnTo>
                <a:close/>
              </a:path>
              <a:path w="171450" h="3225165">
                <a:moveTo>
                  <a:pt x="171196" y="838352"/>
                </a:moveTo>
                <a:lnTo>
                  <a:pt x="130517" y="838352"/>
                </a:lnTo>
                <a:lnTo>
                  <a:pt x="130517" y="833589"/>
                </a:lnTo>
                <a:lnTo>
                  <a:pt x="161139" y="833589"/>
                </a:lnTo>
                <a:lnTo>
                  <a:pt x="161188" y="834072"/>
                </a:lnTo>
                <a:lnTo>
                  <a:pt x="170763" y="834072"/>
                </a:lnTo>
                <a:lnTo>
                  <a:pt x="171196" y="838352"/>
                </a:lnTo>
                <a:close/>
              </a:path>
              <a:path w="171450" h="3225165">
                <a:moveTo>
                  <a:pt x="50190" y="3220084"/>
                </a:moveTo>
                <a:lnTo>
                  <a:pt x="45427" y="3215322"/>
                </a:lnTo>
                <a:lnTo>
                  <a:pt x="50190" y="3215322"/>
                </a:lnTo>
                <a:lnTo>
                  <a:pt x="50190" y="3220084"/>
                </a:lnTo>
                <a:close/>
              </a:path>
              <a:path w="171450" h="3225165">
                <a:moveTo>
                  <a:pt x="120992" y="3220084"/>
                </a:moveTo>
                <a:lnTo>
                  <a:pt x="50190" y="3220084"/>
                </a:lnTo>
                <a:lnTo>
                  <a:pt x="50190" y="3215322"/>
                </a:lnTo>
                <a:lnTo>
                  <a:pt x="120992" y="3215322"/>
                </a:lnTo>
                <a:lnTo>
                  <a:pt x="120992" y="3220084"/>
                </a:lnTo>
                <a:close/>
              </a:path>
              <a:path w="171450" h="3225165">
                <a:moveTo>
                  <a:pt x="130517" y="3220084"/>
                </a:moveTo>
                <a:lnTo>
                  <a:pt x="120992" y="3220084"/>
                </a:lnTo>
                <a:lnTo>
                  <a:pt x="125755" y="3215322"/>
                </a:lnTo>
                <a:lnTo>
                  <a:pt x="130517" y="3215322"/>
                </a:lnTo>
                <a:lnTo>
                  <a:pt x="130517" y="3220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70782" y="1746250"/>
            <a:ext cx="98425" cy="308610"/>
          </a:xfrm>
          <a:custGeom>
            <a:avLst/>
            <a:gdLst/>
            <a:ahLst/>
            <a:cxnLst/>
            <a:rect l="l" t="t" r="r" b="b"/>
            <a:pathLst>
              <a:path w="98425" h="308610">
                <a:moveTo>
                  <a:pt x="4914" y="93065"/>
                </a:moveTo>
                <a:lnTo>
                  <a:pt x="3263" y="92875"/>
                </a:lnTo>
                <a:lnTo>
                  <a:pt x="1790" y="92138"/>
                </a:lnTo>
                <a:lnTo>
                  <a:pt x="647" y="90931"/>
                </a:lnTo>
                <a:lnTo>
                  <a:pt x="0" y="89420"/>
                </a:lnTo>
                <a:lnTo>
                  <a:pt x="11" y="87388"/>
                </a:lnTo>
                <a:lnTo>
                  <a:pt x="368" y="86182"/>
                </a:lnTo>
                <a:lnTo>
                  <a:pt x="43522" y="0"/>
                </a:lnTo>
                <a:lnTo>
                  <a:pt x="49661" y="9131"/>
                </a:lnTo>
                <a:lnTo>
                  <a:pt x="48882" y="9131"/>
                </a:lnTo>
                <a:lnTo>
                  <a:pt x="39370" y="9740"/>
                </a:lnTo>
                <a:lnTo>
                  <a:pt x="40494" y="27331"/>
                </a:lnTo>
                <a:lnTo>
                  <a:pt x="8890" y="90449"/>
                </a:lnTo>
                <a:lnTo>
                  <a:pt x="7899" y="91770"/>
                </a:lnTo>
                <a:lnTo>
                  <a:pt x="6515" y="92684"/>
                </a:lnTo>
                <a:lnTo>
                  <a:pt x="4914" y="93065"/>
                </a:lnTo>
                <a:close/>
              </a:path>
              <a:path w="98425" h="308610">
                <a:moveTo>
                  <a:pt x="40494" y="27331"/>
                </a:moveTo>
                <a:lnTo>
                  <a:pt x="39370" y="9740"/>
                </a:lnTo>
                <a:lnTo>
                  <a:pt x="48882" y="9131"/>
                </a:lnTo>
                <a:lnTo>
                  <a:pt x="49038" y="11569"/>
                </a:lnTo>
                <a:lnTo>
                  <a:pt x="48387" y="11569"/>
                </a:lnTo>
                <a:lnTo>
                  <a:pt x="40170" y="12090"/>
                </a:lnTo>
                <a:lnTo>
                  <a:pt x="44730" y="18872"/>
                </a:lnTo>
                <a:lnTo>
                  <a:pt x="40494" y="27331"/>
                </a:lnTo>
                <a:close/>
              </a:path>
              <a:path w="98425" h="308610">
                <a:moveTo>
                  <a:pt x="93675" y="87388"/>
                </a:moveTo>
                <a:lnTo>
                  <a:pt x="50005" y="26717"/>
                </a:lnTo>
                <a:lnTo>
                  <a:pt x="48882" y="9131"/>
                </a:lnTo>
                <a:lnTo>
                  <a:pt x="49661" y="9131"/>
                </a:lnTo>
                <a:lnTo>
                  <a:pt x="97294" y="79984"/>
                </a:lnTo>
                <a:lnTo>
                  <a:pt x="97967" y="81495"/>
                </a:lnTo>
                <a:lnTo>
                  <a:pt x="98082" y="83146"/>
                </a:lnTo>
                <a:lnTo>
                  <a:pt x="97624" y="84734"/>
                </a:lnTo>
                <a:lnTo>
                  <a:pt x="96647" y="86067"/>
                </a:lnTo>
                <a:lnTo>
                  <a:pt x="95275" y="86994"/>
                </a:lnTo>
                <a:lnTo>
                  <a:pt x="93675" y="87388"/>
                </a:lnTo>
                <a:close/>
              </a:path>
              <a:path w="98425" h="308610">
                <a:moveTo>
                  <a:pt x="44730" y="18872"/>
                </a:moveTo>
                <a:lnTo>
                  <a:pt x="40170" y="12090"/>
                </a:lnTo>
                <a:lnTo>
                  <a:pt x="48387" y="11569"/>
                </a:lnTo>
                <a:lnTo>
                  <a:pt x="44730" y="18872"/>
                </a:lnTo>
                <a:close/>
              </a:path>
              <a:path w="98425" h="308610">
                <a:moveTo>
                  <a:pt x="50005" y="26717"/>
                </a:moveTo>
                <a:lnTo>
                  <a:pt x="44730" y="18872"/>
                </a:lnTo>
                <a:lnTo>
                  <a:pt x="48387" y="11569"/>
                </a:lnTo>
                <a:lnTo>
                  <a:pt x="49038" y="11569"/>
                </a:lnTo>
                <a:lnTo>
                  <a:pt x="50005" y="26717"/>
                </a:lnTo>
                <a:close/>
              </a:path>
              <a:path w="98425" h="308610">
                <a:moveTo>
                  <a:pt x="58458" y="308279"/>
                </a:moveTo>
                <a:lnTo>
                  <a:pt x="40494" y="27331"/>
                </a:lnTo>
                <a:lnTo>
                  <a:pt x="44730" y="18872"/>
                </a:lnTo>
                <a:lnTo>
                  <a:pt x="50005" y="26717"/>
                </a:lnTo>
                <a:lnTo>
                  <a:pt x="67957" y="307670"/>
                </a:lnTo>
                <a:lnTo>
                  <a:pt x="58458" y="3082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01897" y="2008822"/>
            <a:ext cx="911225" cy="664845"/>
          </a:xfrm>
          <a:custGeom>
            <a:avLst/>
            <a:gdLst/>
            <a:ahLst/>
            <a:cxnLst/>
            <a:rect l="l" t="t" r="r" b="b"/>
            <a:pathLst>
              <a:path w="911225" h="664844">
                <a:moveTo>
                  <a:pt x="911225" y="664844"/>
                </a:moveTo>
                <a:lnTo>
                  <a:pt x="0" y="664844"/>
                </a:lnTo>
                <a:lnTo>
                  <a:pt x="0" y="0"/>
                </a:lnTo>
                <a:lnTo>
                  <a:pt x="911225" y="0"/>
                </a:lnTo>
                <a:lnTo>
                  <a:pt x="911225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655319"/>
                </a:lnTo>
                <a:lnTo>
                  <a:pt x="4762" y="655319"/>
                </a:lnTo>
                <a:lnTo>
                  <a:pt x="9525" y="660082"/>
                </a:lnTo>
                <a:lnTo>
                  <a:pt x="911225" y="660082"/>
                </a:lnTo>
                <a:lnTo>
                  <a:pt x="911225" y="664844"/>
                </a:lnTo>
                <a:close/>
              </a:path>
              <a:path w="911225" h="664844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911225" h="664844">
                <a:moveTo>
                  <a:pt x="901700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901700" y="4762"/>
                </a:lnTo>
                <a:lnTo>
                  <a:pt x="901700" y="9525"/>
                </a:lnTo>
                <a:close/>
              </a:path>
              <a:path w="911225" h="664844">
                <a:moveTo>
                  <a:pt x="901700" y="660082"/>
                </a:moveTo>
                <a:lnTo>
                  <a:pt x="901700" y="4762"/>
                </a:lnTo>
                <a:lnTo>
                  <a:pt x="906462" y="9525"/>
                </a:lnTo>
                <a:lnTo>
                  <a:pt x="911225" y="9525"/>
                </a:lnTo>
                <a:lnTo>
                  <a:pt x="911225" y="655319"/>
                </a:lnTo>
                <a:lnTo>
                  <a:pt x="906462" y="655319"/>
                </a:lnTo>
                <a:lnTo>
                  <a:pt x="901700" y="660082"/>
                </a:lnTo>
                <a:close/>
              </a:path>
              <a:path w="911225" h="664844">
                <a:moveTo>
                  <a:pt x="911225" y="9525"/>
                </a:moveTo>
                <a:lnTo>
                  <a:pt x="906462" y="9525"/>
                </a:lnTo>
                <a:lnTo>
                  <a:pt x="901700" y="4762"/>
                </a:lnTo>
                <a:lnTo>
                  <a:pt x="911225" y="4762"/>
                </a:lnTo>
                <a:lnTo>
                  <a:pt x="911225" y="9525"/>
                </a:lnTo>
                <a:close/>
              </a:path>
              <a:path w="911225" h="664844">
                <a:moveTo>
                  <a:pt x="9525" y="660082"/>
                </a:moveTo>
                <a:lnTo>
                  <a:pt x="4762" y="655319"/>
                </a:lnTo>
                <a:lnTo>
                  <a:pt x="9525" y="655319"/>
                </a:lnTo>
                <a:lnTo>
                  <a:pt x="9525" y="660082"/>
                </a:lnTo>
                <a:close/>
              </a:path>
              <a:path w="911225" h="664844">
                <a:moveTo>
                  <a:pt x="901700" y="660082"/>
                </a:moveTo>
                <a:lnTo>
                  <a:pt x="9525" y="660082"/>
                </a:lnTo>
                <a:lnTo>
                  <a:pt x="9525" y="655319"/>
                </a:lnTo>
                <a:lnTo>
                  <a:pt x="901700" y="655319"/>
                </a:lnTo>
                <a:lnTo>
                  <a:pt x="901700" y="660082"/>
                </a:lnTo>
                <a:close/>
              </a:path>
              <a:path w="911225" h="664844">
                <a:moveTo>
                  <a:pt x="911225" y="660082"/>
                </a:moveTo>
                <a:lnTo>
                  <a:pt x="901700" y="660082"/>
                </a:lnTo>
                <a:lnTo>
                  <a:pt x="906462" y="655319"/>
                </a:lnTo>
                <a:lnTo>
                  <a:pt x="911225" y="655319"/>
                </a:lnTo>
                <a:lnTo>
                  <a:pt x="911225" y="6600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0107168" y="2013204"/>
            <a:ext cx="901065" cy="6553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2705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415"/>
              </a:spcBef>
            </a:pPr>
            <a:r>
              <a:rPr sz="1100" dirty="0">
                <a:latin typeface="宋体" panose="02010600030101010101" pitchFamily="2" charset="-122"/>
                <a:cs typeface="宋体" panose="02010600030101010101" pitchFamily="2" charset="-122"/>
              </a:rPr>
              <a:t>胶头</a:t>
            </a:r>
            <a:r>
              <a:rPr sz="1100" spc="-33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100" dirty="0">
                <a:latin typeface="Calibri" panose="020F0502020204030204"/>
                <a:cs typeface="Calibri" panose="020F0502020204030204"/>
              </a:rPr>
              <a:t>2</a:t>
            </a:r>
            <a:r>
              <a:rPr sz="11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5" dirty="0">
                <a:latin typeface="宋体" panose="02010600030101010101" pitchFamily="2" charset="-122"/>
                <a:cs typeface="宋体" panose="02010600030101010101" pitchFamily="2" charset="-122"/>
              </a:rPr>
              <a:t>起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885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宋体" panose="02010600030101010101" pitchFamily="2" charset="-122"/>
                <a:cs typeface="宋体" panose="02010600030101010101" pitchFamily="2" charset="-122"/>
              </a:rPr>
              <a:t>点，胶头</a:t>
            </a:r>
            <a:r>
              <a:rPr sz="1100" spc="-36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100" dirty="0">
                <a:latin typeface="Calibri" panose="020F0502020204030204"/>
                <a:cs typeface="Calibri" panose="020F0502020204030204"/>
              </a:rPr>
              <a:t>1</a:t>
            </a:r>
            <a:endParaRPr sz="1100">
              <a:latin typeface="Calibri" panose="020F0502020204030204"/>
              <a:cs typeface="Calibri" panose="020F0502020204030204"/>
            </a:endParaRPr>
          </a:p>
          <a:p>
            <a:pPr marL="958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宋体" panose="02010600030101010101" pitchFamily="2" charset="-122"/>
                <a:cs typeface="宋体" panose="02010600030101010101" pitchFamily="2" charset="-122"/>
              </a:rPr>
              <a:t>终点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183876" y="4507153"/>
            <a:ext cx="98425" cy="427990"/>
          </a:xfrm>
          <a:custGeom>
            <a:avLst/>
            <a:gdLst/>
            <a:ahLst/>
            <a:cxnLst/>
            <a:rect l="l" t="t" r="r" b="b"/>
            <a:pathLst>
              <a:path w="98425" h="427989">
                <a:moveTo>
                  <a:pt x="50137" y="408528"/>
                </a:moveTo>
                <a:lnTo>
                  <a:pt x="45255" y="400438"/>
                </a:lnTo>
                <a:lnTo>
                  <a:pt x="39306" y="152"/>
                </a:lnTo>
                <a:lnTo>
                  <a:pt x="48831" y="0"/>
                </a:lnTo>
                <a:lnTo>
                  <a:pt x="54780" y="400291"/>
                </a:lnTo>
                <a:lnTo>
                  <a:pt x="50137" y="408528"/>
                </a:lnTo>
                <a:close/>
              </a:path>
              <a:path w="98425" h="427989">
                <a:moveTo>
                  <a:pt x="55708" y="418045"/>
                </a:moveTo>
                <a:lnTo>
                  <a:pt x="45516" y="418045"/>
                </a:lnTo>
                <a:lnTo>
                  <a:pt x="55041" y="417906"/>
                </a:lnTo>
                <a:lnTo>
                  <a:pt x="54780" y="400291"/>
                </a:lnTo>
                <a:lnTo>
                  <a:pt x="89403" y="338861"/>
                </a:lnTo>
                <a:lnTo>
                  <a:pt x="90487" y="337515"/>
                </a:lnTo>
                <a:lnTo>
                  <a:pt x="91909" y="336664"/>
                </a:lnTo>
                <a:lnTo>
                  <a:pt x="93535" y="336372"/>
                </a:lnTo>
                <a:lnTo>
                  <a:pt x="95173" y="336638"/>
                </a:lnTo>
                <a:lnTo>
                  <a:pt x="96608" y="337451"/>
                </a:lnTo>
                <a:lnTo>
                  <a:pt x="97688" y="338709"/>
                </a:lnTo>
                <a:lnTo>
                  <a:pt x="98172" y="339991"/>
                </a:lnTo>
                <a:lnTo>
                  <a:pt x="98285" y="341909"/>
                </a:lnTo>
                <a:lnTo>
                  <a:pt x="97739" y="343471"/>
                </a:lnTo>
                <a:lnTo>
                  <a:pt x="55708" y="418045"/>
                </a:lnTo>
                <a:close/>
              </a:path>
              <a:path w="98425" h="427989">
                <a:moveTo>
                  <a:pt x="50419" y="427431"/>
                </a:moveTo>
                <a:lnTo>
                  <a:pt x="622" y="344906"/>
                </a:lnTo>
                <a:lnTo>
                  <a:pt x="64" y="343471"/>
                </a:lnTo>
                <a:lnTo>
                  <a:pt x="0" y="341718"/>
                </a:lnTo>
                <a:lnTo>
                  <a:pt x="533" y="340144"/>
                </a:lnTo>
                <a:lnTo>
                  <a:pt x="1574" y="338861"/>
                </a:lnTo>
                <a:lnTo>
                  <a:pt x="2984" y="338010"/>
                </a:lnTo>
                <a:lnTo>
                  <a:pt x="4610" y="337692"/>
                </a:lnTo>
                <a:lnTo>
                  <a:pt x="6248" y="337947"/>
                </a:lnTo>
                <a:lnTo>
                  <a:pt x="45255" y="400438"/>
                </a:lnTo>
                <a:lnTo>
                  <a:pt x="45516" y="418045"/>
                </a:lnTo>
                <a:lnTo>
                  <a:pt x="55708" y="418045"/>
                </a:lnTo>
                <a:lnTo>
                  <a:pt x="50419" y="427431"/>
                </a:lnTo>
                <a:close/>
              </a:path>
              <a:path w="98425" h="427989">
                <a:moveTo>
                  <a:pt x="55008" y="415645"/>
                </a:moveTo>
                <a:lnTo>
                  <a:pt x="46126" y="415645"/>
                </a:lnTo>
                <a:lnTo>
                  <a:pt x="54355" y="415518"/>
                </a:lnTo>
                <a:lnTo>
                  <a:pt x="50137" y="408528"/>
                </a:lnTo>
                <a:lnTo>
                  <a:pt x="54780" y="400291"/>
                </a:lnTo>
                <a:lnTo>
                  <a:pt x="55008" y="415645"/>
                </a:lnTo>
                <a:close/>
              </a:path>
              <a:path w="98425" h="427989">
                <a:moveTo>
                  <a:pt x="45516" y="418045"/>
                </a:moveTo>
                <a:lnTo>
                  <a:pt x="45255" y="400438"/>
                </a:lnTo>
                <a:lnTo>
                  <a:pt x="50137" y="408528"/>
                </a:lnTo>
                <a:lnTo>
                  <a:pt x="46126" y="415645"/>
                </a:lnTo>
                <a:lnTo>
                  <a:pt x="55008" y="415645"/>
                </a:lnTo>
                <a:lnTo>
                  <a:pt x="55041" y="417906"/>
                </a:lnTo>
                <a:lnTo>
                  <a:pt x="45516" y="418045"/>
                </a:lnTo>
                <a:close/>
              </a:path>
              <a:path w="98425" h="427989">
                <a:moveTo>
                  <a:pt x="46126" y="415645"/>
                </a:moveTo>
                <a:lnTo>
                  <a:pt x="50137" y="408528"/>
                </a:lnTo>
                <a:lnTo>
                  <a:pt x="54355" y="415518"/>
                </a:lnTo>
                <a:lnTo>
                  <a:pt x="46126" y="4156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47872" y="4007802"/>
            <a:ext cx="1070610" cy="490220"/>
          </a:xfrm>
          <a:custGeom>
            <a:avLst/>
            <a:gdLst/>
            <a:ahLst/>
            <a:cxnLst/>
            <a:rect l="l" t="t" r="r" b="b"/>
            <a:pathLst>
              <a:path w="1070609" h="490220">
                <a:moveTo>
                  <a:pt x="1070610" y="490220"/>
                </a:moveTo>
                <a:lnTo>
                  <a:pt x="0" y="490220"/>
                </a:lnTo>
                <a:lnTo>
                  <a:pt x="0" y="0"/>
                </a:lnTo>
                <a:lnTo>
                  <a:pt x="1070610" y="0"/>
                </a:lnTo>
                <a:lnTo>
                  <a:pt x="1070610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480695"/>
                </a:lnTo>
                <a:lnTo>
                  <a:pt x="4762" y="480695"/>
                </a:lnTo>
                <a:lnTo>
                  <a:pt x="9525" y="485457"/>
                </a:lnTo>
                <a:lnTo>
                  <a:pt x="1070610" y="485457"/>
                </a:lnTo>
                <a:lnTo>
                  <a:pt x="1070610" y="490220"/>
                </a:lnTo>
                <a:close/>
              </a:path>
              <a:path w="1070609" h="49022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070609" h="490220">
                <a:moveTo>
                  <a:pt x="1061085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061085" y="4762"/>
                </a:lnTo>
                <a:lnTo>
                  <a:pt x="1061085" y="9525"/>
                </a:lnTo>
                <a:close/>
              </a:path>
              <a:path w="1070609" h="490220">
                <a:moveTo>
                  <a:pt x="1061085" y="485457"/>
                </a:moveTo>
                <a:lnTo>
                  <a:pt x="1061085" y="4762"/>
                </a:lnTo>
                <a:lnTo>
                  <a:pt x="1065847" y="9525"/>
                </a:lnTo>
                <a:lnTo>
                  <a:pt x="1070610" y="9525"/>
                </a:lnTo>
                <a:lnTo>
                  <a:pt x="1070610" y="480695"/>
                </a:lnTo>
                <a:lnTo>
                  <a:pt x="1065847" y="480695"/>
                </a:lnTo>
                <a:lnTo>
                  <a:pt x="1061085" y="485457"/>
                </a:lnTo>
                <a:close/>
              </a:path>
              <a:path w="1070609" h="490220">
                <a:moveTo>
                  <a:pt x="1070610" y="9525"/>
                </a:moveTo>
                <a:lnTo>
                  <a:pt x="1065847" y="9525"/>
                </a:lnTo>
                <a:lnTo>
                  <a:pt x="1061085" y="4762"/>
                </a:lnTo>
                <a:lnTo>
                  <a:pt x="1070610" y="4762"/>
                </a:lnTo>
                <a:lnTo>
                  <a:pt x="1070610" y="9525"/>
                </a:lnTo>
                <a:close/>
              </a:path>
              <a:path w="1070609" h="490220">
                <a:moveTo>
                  <a:pt x="9525" y="485457"/>
                </a:moveTo>
                <a:lnTo>
                  <a:pt x="4762" y="480695"/>
                </a:lnTo>
                <a:lnTo>
                  <a:pt x="9525" y="480695"/>
                </a:lnTo>
                <a:lnTo>
                  <a:pt x="9525" y="485457"/>
                </a:lnTo>
                <a:close/>
              </a:path>
              <a:path w="1070609" h="490220">
                <a:moveTo>
                  <a:pt x="1061085" y="485457"/>
                </a:moveTo>
                <a:lnTo>
                  <a:pt x="9525" y="485457"/>
                </a:lnTo>
                <a:lnTo>
                  <a:pt x="9525" y="480695"/>
                </a:lnTo>
                <a:lnTo>
                  <a:pt x="1061085" y="480695"/>
                </a:lnTo>
                <a:lnTo>
                  <a:pt x="1061085" y="485457"/>
                </a:lnTo>
                <a:close/>
              </a:path>
              <a:path w="1070609" h="490220">
                <a:moveTo>
                  <a:pt x="1070610" y="485457"/>
                </a:moveTo>
                <a:lnTo>
                  <a:pt x="1061085" y="485457"/>
                </a:lnTo>
                <a:lnTo>
                  <a:pt x="1065847" y="480695"/>
                </a:lnTo>
                <a:lnTo>
                  <a:pt x="1070610" y="480695"/>
                </a:lnTo>
                <a:lnTo>
                  <a:pt x="1070610" y="4854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653016" y="4012691"/>
            <a:ext cx="1061085" cy="48005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1435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405"/>
              </a:spcBef>
            </a:pPr>
            <a:r>
              <a:rPr sz="1100" dirty="0">
                <a:latin typeface="宋体" panose="02010600030101010101" pitchFamily="2" charset="-122"/>
                <a:cs typeface="宋体" panose="02010600030101010101" pitchFamily="2" charset="-122"/>
              </a:rPr>
              <a:t>胶头</a:t>
            </a:r>
            <a:r>
              <a:rPr sz="1100" spc="-33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100" dirty="0">
                <a:latin typeface="Calibri" panose="020F0502020204030204"/>
                <a:cs typeface="Calibri" panose="020F0502020204030204"/>
              </a:rPr>
              <a:t>1</a:t>
            </a:r>
            <a:r>
              <a:rPr sz="11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宋体" panose="02010600030101010101" pitchFamily="2" charset="-122"/>
                <a:cs typeface="宋体" panose="02010600030101010101" pitchFamily="2" charset="-122"/>
              </a:rPr>
              <a:t>起点，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58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宋体" panose="02010600030101010101" pitchFamily="2" charset="-122"/>
                <a:cs typeface="宋体" panose="02010600030101010101" pitchFamily="2" charset="-122"/>
              </a:rPr>
              <a:t>胶头</a:t>
            </a:r>
            <a:r>
              <a:rPr sz="1100" spc="-33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100" dirty="0">
                <a:latin typeface="Calibri" panose="020F0502020204030204"/>
                <a:cs typeface="Calibri" panose="020F0502020204030204"/>
              </a:rPr>
              <a:t>2</a:t>
            </a:r>
            <a:r>
              <a:rPr sz="11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dirty="0">
                <a:latin typeface="宋体" panose="02010600030101010101" pitchFamily="2" charset="-122"/>
                <a:cs typeface="宋体" panose="02010600030101010101" pitchFamily="2" charset="-122"/>
              </a:rPr>
              <a:t>终点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92517" y="5215572"/>
            <a:ext cx="1609090" cy="715010"/>
          </a:xfrm>
          <a:custGeom>
            <a:avLst/>
            <a:gdLst/>
            <a:ahLst/>
            <a:cxnLst/>
            <a:rect l="l" t="t" r="r" b="b"/>
            <a:pathLst>
              <a:path w="1609089" h="715010">
                <a:moveTo>
                  <a:pt x="1609089" y="715010"/>
                </a:moveTo>
                <a:lnTo>
                  <a:pt x="0" y="715010"/>
                </a:lnTo>
                <a:lnTo>
                  <a:pt x="0" y="0"/>
                </a:lnTo>
                <a:lnTo>
                  <a:pt x="1609089" y="0"/>
                </a:lnTo>
                <a:lnTo>
                  <a:pt x="1609089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705485"/>
                </a:lnTo>
                <a:lnTo>
                  <a:pt x="4762" y="705485"/>
                </a:lnTo>
                <a:lnTo>
                  <a:pt x="9525" y="710247"/>
                </a:lnTo>
                <a:lnTo>
                  <a:pt x="1609089" y="710247"/>
                </a:lnTo>
                <a:lnTo>
                  <a:pt x="1609089" y="715010"/>
                </a:lnTo>
                <a:close/>
              </a:path>
              <a:path w="1609089" h="71501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609089" h="715010">
                <a:moveTo>
                  <a:pt x="1599564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599564" y="4762"/>
                </a:lnTo>
                <a:lnTo>
                  <a:pt x="1599564" y="9525"/>
                </a:lnTo>
                <a:close/>
              </a:path>
              <a:path w="1609089" h="715010">
                <a:moveTo>
                  <a:pt x="1599564" y="710247"/>
                </a:moveTo>
                <a:lnTo>
                  <a:pt x="1599564" y="4762"/>
                </a:lnTo>
                <a:lnTo>
                  <a:pt x="1604327" y="9525"/>
                </a:lnTo>
                <a:lnTo>
                  <a:pt x="1609089" y="9525"/>
                </a:lnTo>
                <a:lnTo>
                  <a:pt x="1609089" y="705485"/>
                </a:lnTo>
                <a:lnTo>
                  <a:pt x="1604327" y="705485"/>
                </a:lnTo>
                <a:lnTo>
                  <a:pt x="1599564" y="710247"/>
                </a:lnTo>
                <a:close/>
              </a:path>
              <a:path w="1609089" h="715010">
                <a:moveTo>
                  <a:pt x="1609089" y="9525"/>
                </a:moveTo>
                <a:lnTo>
                  <a:pt x="1604327" y="9525"/>
                </a:lnTo>
                <a:lnTo>
                  <a:pt x="1599564" y="4762"/>
                </a:lnTo>
                <a:lnTo>
                  <a:pt x="1609089" y="4762"/>
                </a:lnTo>
                <a:lnTo>
                  <a:pt x="1609089" y="9525"/>
                </a:lnTo>
                <a:close/>
              </a:path>
              <a:path w="1609089" h="715010">
                <a:moveTo>
                  <a:pt x="9525" y="710247"/>
                </a:moveTo>
                <a:lnTo>
                  <a:pt x="4762" y="705485"/>
                </a:lnTo>
                <a:lnTo>
                  <a:pt x="9525" y="705485"/>
                </a:lnTo>
                <a:lnTo>
                  <a:pt x="9525" y="710247"/>
                </a:lnTo>
                <a:close/>
              </a:path>
              <a:path w="1609089" h="715010">
                <a:moveTo>
                  <a:pt x="1599564" y="710247"/>
                </a:moveTo>
                <a:lnTo>
                  <a:pt x="9525" y="710247"/>
                </a:lnTo>
                <a:lnTo>
                  <a:pt x="9525" y="705485"/>
                </a:lnTo>
                <a:lnTo>
                  <a:pt x="1599564" y="705485"/>
                </a:lnTo>
                <a:lnTo>
                  <a:pt x="1599564" y="710247"/>
                </a:lnTo>
                <a:close/>
              </a:path>
              <a:path w="1609089" h="715010">
                <a:moveTo>
                  <a:pt x="1609089" y="710247"/>
                </a:moveTo>
                <a:lnTo>
                  <a:pt x="1599564" y="710247"/>
                </a:lnTo>
                <a:lnTo>
                  <a:pt x="1604327" y="705485"/>
                </a:lnTo>
                <a:lnTo>
                  <a:pt x="1609089" y="705485"/>
                </a:lnTo>
                <a:lnTo>
                  <a:pt x="1609089" y="7102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80579" y="5267071"/>
            <a:ext cx="1270000" cy="49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73430">
              <a:lnSpc>
                <a:spcPct val="103000"/>
              </a:lnSpc>
            </a:pP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说明</a:t>
            </a:r>
            <a:r>
              <a:rPr sz="1000" spc="-5" dirty="0">
                <a:latin typeface="Calibri" panose="020F0502020204030204"/>
                <a:cs typeface="Calibri" panose="020F0502020204030204"/>
              </a:rPr>
              <a:t>: </a:t>
            </a:r>
            <a:r>
              <a:rPr sz="1000" spc="-215" dirty="0">
                <a:latin typeface="Calibri" panose="020F0502020204030204"/>
                <a:cs typeface="Calibri" panose="020F0502020204030204"/>
              </a:rPr>
              <a:t> </a:t>
            </a:r>
            <a:r>
              <a:rPr sz="1000" spc="-10" dirty="0">
                <a:latin typeface="Calibri" panose="020F0502020204030204"/>
                <a:cs typeface="Calibri" panose="020F0502020204030204"/>
              </a:rPr>
              <a:t>1</a:t>
            </a:r>
            <a:r>
              <a:rPr sz="1000" spc="-5" dirty="0">
                <a:latin typeface="Calibri" panose="020F0502020204030204"/>
                <a:cs typeface="Calibri" panose="020F0502020204030204"/>
              </a:rPr>
              <a:t>.</a:t>
            </a:r>
            <a:r>
              <a:rPr sz="1000" spc="-10" dirty="0">
                <a:latin typeface="Calibri" panose="020F0502020204030204"/>
                <a:cs typeface="Calibri" panose="020F0502020204030204"/>
              </a:rPr>
              <a:t>C</a:t>
            </a:r>
            <a:r>
              <a:rPr sz="1000" dirty="0">
                <a:latin typeface="Calibri" panose="020F0502020204030204"/>
                <a:cs typeface="Calibri" panose="020F0502020204030204"/>
              </a:rPr>
              <a:t>T</a:t>
            </a:r>
            <a:r>
              <a:rPr sz="1000" spc="-10" dirty="0">
                <a:latin typeface="Calibri" panose="020F0502020204030204"/>
                <a:cs typeface="Calibri" panose="020F0502020204030204"/>
              </a:rPr>
              <a:t>=</a:t>
            </a:r>
            <a:r>
              <a:rPr sz="1000" spc="0" dirty="0">
                <a:latin typeface="Calibri" panose="020F0502020204030204"/>
                <a:cs typeface="Calibri" panose="020F0502020204030204"/>
              </a:rPr>
              <a:t>2</a:t>
            </a:r>
            <a:r>
              <a:rPr sz="1000" spc="-10" dirty="0">
                <a:latin typeface="Calibri" panose="020F0502020204030204"/>
                <a:cs typeface="Calibri" panose="020F0502020204030204"/>
              </a:rPr>
              <a:t>2</a:t>
            </a:r>
            <a:r>
              <a:rPr sz="1000" spc="-5" dirty="0">
                <a:latin typeface="Calibri" panose="020F0502020204030204"/>
                <a:cs typeface="Calibri" panose="020F0502020204030204"/>
              </a:rPr>
              <a:t>S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000" spc="-5" dirty="0">
                <a:latin typeface="Calibri" panose="020F0502020204030204"/>
                <a:cs typeface="Calibri" panose="020F0502020204030204"/>
              </a:rPr>
              <a:t>2.</a:t>
            </a:r>
            <a:r>
              <a:rPr sz="1000" spc="-5" dirty="0">
                <a:latin typeface="宋体" panose="02010600030101010101" pitchFamily="2" charset="-122"/>
                <a:cs typeface="宋体" panose="02010600030101010101" pitchFamily="2" charset="-122"/>
              </a:rPr>
              <a:t>产能</a:t>
            </a:r>
            <a:r>
              <a:rPr sz="1000" spc="-30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-5" dirty="0">
                <a:latin typeface="Calibri" panose="020F0502020204030204"/>
                <a:cs typeface="Calibri" panose="020F0502020204030204"/>
              </a:rPr>
              <a:t>3600/22=163pcs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257982" y="5465762"/>
            <a:ext cx="1858645" cy="710565"/>
          </a:xfrm>
          <a:custGeom>
            <a:avLst/>
            <a:gdLst/>
            <a:ahLst/>
            <a:cxnLst/>
            <a:rect l="l" t="t" r="r" b="b"/>
            <a:pathLst>
              <a:path w="1858645" h="710564">
                <a:moveTo>
                  <a:pt x="1858645" y="710564"/>
                </a:moveTo>
                <a:lnTo>
                  <a:pt x="0" y="710564"/>
                </a:lnTo>
                <a:lnTo>
                  <a:pt x="0" y="0"/>
                </a:lnTo>
                <a:lnTo>
                  <a:pt x="1858645" y="0"/>
                </a:lnTo>
                <a:lnTo>
                  <a:pt x="1858645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701039"/>
                </a:lnTo>
                <a:lnTo>
                  <a:pt x="4762" y="701039"/>
                </a:lnTo>
                <a:lnTo>
                  <a:pt x="9525" y="705802"/>
                </a:lnTo>
                <a:lnTo>
                  <a:pt x="1858645" y="705802"/>
                </a:lnTo>
                <a:lnTo>
                  <a:pt x="1858645" y="710564"/>
                </a:lnTo>
                <a:close/>
              </a:path>
              <a:path w="1858645" h="710564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858645" h="710564">
                <a:moveTo>
                  <a:pt x="1849120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849120" y="4762"/>
                </a:lnTo>
                <a:lnTo>
                  <a:pt x="1849120" y="9525"/>
                </a:lnTo>
                <a:close/>
              </a:path>
              <a:path w="1858645" h="710564">
                <a:moveTo>
                  <a:pt x="1849120" y="705802"/>
                </a:moveTo>
                <a:lnTo>
                  <a:pt x="1849120" y="4762"/>
                </a:lnTo>
                <a:lnTo>
                  <a:pt x="1853882" y="9525"/>
                </a:lnTo>
                <a:lnTo>
                  <a:pt x="1858645" y="9525"/>
                </a:lnTo>
                <a:lnTo>
                  <a:pt x="1858645" y="701039"/>
                </a:lnTo>
                <a:lnTo>
                  <a:pt x="1853882" y="701039"/>
                </a:lnTo>
                <a:lnTo>
                  <a:pt x="1849120" y="705802"/>
                </a:lnTo>
                <a:close/>
              </a:path>
              <a:path w="1858645" h="710564">
                <a:moveTo>
                  <a:pt x="1858645" y="9525"/>
                </a:moveTo>
                <a:lnTo>
                  <a:pt x="1853882" y="9525"/>
                </a:lnTo>
                <a:lnTo>
                  <a:pt x="1849120" y="4762"/>
                </a:lnTo>
                <a:lnTo>
                  <a:pt x="1858645" y="4762"/>
                </a:lnTo>
                <a:lnTo>
                  <a:pt x="1858645" y="9525"/>
                </a:lnTo>
                <a:close/>
              </a:path>
              <a:path w="1858645" h="710564">
                <a:moveTo>
                  <a:pt x="9525" y="705802"/>
                </a:moveTo>
                <a:lnTo>
                  <a:pt x="4762" y="701039"/>
                </a:lnTo>
                <a:lnTo>
                  <a:pt x="9525" y="701039"/>
                </a:lnTo>
                <a:lnTo>
                  <a:pt x="9525" y="705802"/>
                </a:lnTo>
                <a:close/>
              </a:path>
              <a:path w="1858645" h="710564">
                <a:moveTo>
                  <a:pt x="1849120" y="705802"/>
                </a:moveTo>
                <a:lnTo>
                  <a:pt x="9525" y="705802"/>
                </a:lnTo>
                <a:lnTo>
                  <a:pt x="9525" y="701039"/>
                </a:lnTo>
                <a:lnTo>
                  <a:pt x="1849120" y="701039"/>
                </a:lnTo>
                <a:lnTo>
                  <a:pt x="1849120" y="705802"/>
                </a:lnTo>
                <a:close/>
              </a:path>
              <a:path w="1858645" h="710564">
                <a:moveTo>
                  <a:pt x="1858645" y="705802"/>
                </a:moveTo>
                <a:lnTo>
                  <a:pt x="1849120" y="705802"/>
                </a:lnTo>
                <a:lnTo>
                  <a:pt x="1853882" y="701039"/>
                </a:lnTo>
                <a:lnTo>
                  <a:pt x="1858645" y="701039"/>
                </a:lnTo>
                <a:lnTo>
                  <a:pt x="1858645" y="7058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346171" y="5150230"/>
            <a:ext cx="1810385" cy="906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径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 marR="248285" algn="just">
              <a:lnSpc>
                <a:spcPct val="108000"/>
              </a:lnSpc>
            </a:pPr>
            <a:r>
              <a:rPr sz="1100" spc="-5" dirty="0">
                <a:latin typeface="宋体" panose="02010600030101010101" pitchFamily="2" charset="-122"/>
                <a:cs typeface="宋体" panose="02010600030101010101" pitchFamily="2" charset="-122"/>
              </a:rPr>
              <a:t>路径说明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:</a:t>
            </a:r>
            <a:r>
              <a:rPr sz="1100" spc="-5" dirty="0">
                <a:latin typeface="宋体" panose="02010600030101010101" pitchFamily="2" charset="-122"/>
                <a:cs typeface="宋体" panose="02010600030101010101" pitchFamily="2" charset="-122"/>
              </a:rPr>
              <a:t>开始胶头</a:t>
            </a:r>
            <a:r>
              <a:rPr sz="1100" spc="-33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1</a:t>
            </a:r>
            <a:r>
              <a:rPr sz="1100" spc="-5" dirty="0">
                <a:latin typeface="宋体" panose="02010600030101010101" pitchFamily="2" charset="-122"/>
                <a:cs typeface="宋体" panose="02010600030101010101" pitchFamily="2" charset="-122"/>
              </a:rPr>
              <a:t>、胶 </a:t>
            </a:r>
            <a:r>
              <a:rPr sz="1100" spc="-46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100" spc="5" dirty="0">
                <a:latin typeface="宋体" panose="02010600030101010101" pitchFamily="2" charset="-122"/>
                <a:cs typeface="宋体" panose="02010600030101010101" pitchFamily="2" charset="-122"/>
              </a:rPr>
              <a:t>头</a:t>
            </a:r>
            <a:r>
              <a:rPr sz="1100" spc="-3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100" dirty="0">
                <a:latin typeface="Calibri" panose="020F0502020204030204"/>
                <a:cs typeface="Calibri" panose="020F0502020204030204"/>
              </a:rPr>
              <a:t>2</a:t>
            </a:r>
            <a:r>
              <a:rPr sz="11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宋体" panose="02010600030101010101" pitchFamily="2" charset="-122"/>
                <a:cs typeface="宋体" panose="02010600030101010101" pitchFamily="2" charset="-122"/>
              </a:rPr>
              <a:t>从起始位置同时进行 </a:t>
            </a:r>
            <a:r>
              <a:rPr sz="1100" spc="-459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100" dirty="0">
                <a:latin typeface="宋体" panose="02010600030101010101" pitchFamily="2" charset="-122"/>
                <a:cs typeface="宋体" panose="02010600030101010101" pitchFamily="2" charset="-122"/>
              </a:rPr>
              <a:t>喷胶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258300" y="4904232"/>
            <a:ext cx="982980" cy="161925"/>
          </a:xfrm>
          <a:custGeom>
            <a:avLst/>
            <a:gdLst/>
            <a:ahLst/>
            <a:cxnLst/>
            <a:rect l="l" t="t" r="r" b="b"/>
            <a:pathLst>
              <a:path w="982979" h="161925">
                <a:moveTo>
                  <a:pt x="245364" y="161543"/>
                </a:moveTo>
                <a:lnTo>
                  <a:pt x="0" y="80771"/>
                </a:lnTo>
                <a:lnTo>
                  <a:pt x="245364" y="0"/>
                </a:lnTo>
                <a:lnTo>
                  <a:pt x="245364" y="41147"/>
                </a:lnTo>
                <a:lnTo>
                  <a:pt x="982979" y="41147"/>
                </a:lnTo>
                <a:lnTo>
                  <a:pt x="982979" y="120395"/>
                </a:lnTo>
                <a:lnTo>
                  <a:pt x="245364" y="120395"/>
                </a:lnTo>
                <a:lnTo>
                  <a:pt x="245364" y="161543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43618" y="4898174"/>
            <a:ext cx="1002030" cy="173990"/>
          </a:xfrm>
          <a:custGeom>
            <a:avLst/>
            <a:gdLst/>
            <a:ahLst/>
            <a:cxnLst/>
            <a:rect l="l" t="t" r="r" b="b"/>
            <a:pathLst>
              <a:path w="1002029" h="173989">
                <a:moveTo>
                  <a:pt x="265506" y="173786"/>
                </a:moveTo>
                <a:lnTo>
                  <a:pt x="0" y="86893"/>
                </a:lnTo>
                <a:lnTo>
                  <a:pt x="265506" y="0"/>
                </a:lnTo>
                <a:lnTo>
                  <a:pt x="265506" y="6565"/>
                </a:lnTo>
                <a:lnTo>
                  <a:pt x="255981" y="6565"/>
                </a:lnTo>
                <a:lnTo>
                  <a:pt x="255981" y="13132"/>
                </a:lnTo>
                <a:lnTo>
                  <a:pt x="44429" y="82372"/>
                </a:lnTo>
                <a:lnTo>
                  <a:pt x="16802" y="82372"/>
                </a:lnTo>
                <a:lnTo>
                  <a:pt x="16802" y="91414"/>
                </a:lnTo>
                <a:lnTo>
                  <a:pt x="44429" y="91414"/>
                </a:lnTo>
                <a:lnTo>
                  <a:pt x="255981" y="160654"/>
                </a:lnTo>
                <a:lnTo>
                  <a:pt x="255981" y="167220"/>
                </a:lnTo>
                <a:lnTo>
                  <a:pt x="265506" y="167220"/>
                </a:lnTo>
                <a:lnTo>
                  <a:pt x="265506" y="173786"/>
                </a:lnTo>
                <a:close/>
              </a:path>
              <a:path w="1002029" h="173989">
                <a:moveTo>
                  <a:pt x="255981" y="13132"/>
                </a:moveTo>
                <a:lnTo>
                  <a:pt x="255981" y="6565"/>
                </a:lnTo>
                <a:lnTo>
                  <a:pt x="262229" y="11087"/>
                </a:lnTo>
                <a:lnTo>
                  <a:pt x="255981" y="13132"/>
                </a:lnTo>
                <a:close/>
              </a:path>
              <a:path w="1002029" h="173989">
                <a:moveTo>
                  <a:pt x="992263" y="51485"/>
                </a:moveTo>
                <a:lnTo>
                  <a:pt x="255981" y="51485"/>
                </a:lnTo>
                <a:lnTo>
                  <a:pt x="255981" y="13132"/>
                </a:lnTo>
                <a:lnTo>
                  <a:pt x="262229" y="11087"/>
                </a:lnTo>
                <a:lnTo>
                  <a:pt x="255981" y="6565"/>
                </a:lnTo>
                <a:lnTo>
                  <a:pt x="265506" y="6565"/>
                </a:lnTo>
                <a:lnTo>
                  <a:pt x="265506" y="41960"/>
                </a:lnTo>
                <a:lnTo>
                  <a:pt x="260743" y="41960"/>
                </a:lnTo>
                <a:lnTo>
                  <a:pt x="265506" y="46723"/>
                </a:lnTo>
                <a:lnTo>
                  <a:pt x="992263" y="46723"/>
                </a:lnTo>
                <a:lnTo>
                  <a:pt x="992263" y="51485"/>
                </a:lnTo>
                <a:close/>
              </a:path>
              <a:path w="1002029" h="173989">
                <a:moveTo>
                  <a:pt x="265506" y="46723"/>
                </a:moveTo>
                <a:lnTo>
                  <a:pt x="260743" y="41960"/>
                </a:lnTo>
                <a:lnTo>
                  <a:pt x="265506" y="41960"/>
                </a:lnTo>
                <a:lnTo>
                  <a:pt x="265506" y="46723"/>
                </a:lnTo>
                <a:close/>
              </a:path>
              <a:path w="1002029" h="173989">
                <a:moveTo>
                  <a:pt x="1001788" y="51485"/>
                </a:moveTo>
                <a:lnTo>
                  <a:pt x="997026" y="51485"/>
                </a:lnTo>
                <a:lnTo>
                  <a:pt x="992263" y="46723"/>
                </a:lnTo>
                <a:lnTo>
                  <a:pt x="265506" y="46723"/>
                </a:lnTo>
                <a:lnTo>
                  <a:pt x="265506" y="41960"/>
                </a:lnTo>
                <a:lnTo>
                  <a:pt x="1001788" y="41960"/>
                </a:lnTo>
                <a:lnTo>
                  <a:pt x="1001788" y="51485"/>
                </a:lnTo>
                <a:close/>
              </a:path>
              <a:path w="1002029" h="173989">
                <a:moveTo>
                  <a:pt x="992263" y="127050"/>
                </a:moveTo>
                <a:lnTo>
                  <a:pt x="992263" y="46723"/>
                </a:lnTo>
                <a:lnTo>
                  <a:pt x="997026" y="51485"/>
                </a:lnTo>
                <a:lnTo>
                  <a:pt x="1001788" y="51485"/>
                </a:lnTo>
                <a:lnTo>
                  <a:pt x="1001788" y="122288"/>
                </a:lnTo>
                <a:lnTo>
                  <a:pt x="997026" y="122288"/>
                </a:lnTo>
                <a:lnTo>
                  <a:pt x="992263" y="127050"/>
                </a:lnTo>
                <a:close/>
              </a:path>
              <a:path w="1002029" h="173989">
                <a:moveTo>
                  <a:pt x="16802" y="91414"/>
                </a:moveTo>
                <a:lnTo>
                  <a:pt x="16802" y="82372"/>
                </a:lnTo>
                <a:lnTo>
                  <a:pt x="30615" y="86893"/>
                </a:lnTo>
                <a:lnTo>
                  <a:pt x="16802" y="91414"/>
                </a:lnTo>
                <a:close/>
              </a:path>
              <a:path w="1002029" h="173989">
                <a:moveTo>
                  <a:pt x="30615" y="86893"/>
                </a:moveTo>
                <a:lnTo>
                  <a:pt x="16802" y="82372"/>
                </a:lnTo>
                <a:lnTo>
                  <a:pt x="44429" y="82372"/>
                </a:lnTo>
                <a:lnTo>
                  <a:pt x="30615" y="86893"/>
                </a:lnTo>
                <a:close/>
              </a:path>
              <a:path w="1002029" h="173989">
                <a:moveTo>
                  <a:pt x="44429" y="91414"/>
                </a:moveTo>
                <a:lnTo>
                  <a:pt x="16802" y="91414"/>
                </a:lnTo>
                <a:lnTo>
                  <a:pt x="30615" y="86893"/>
                </a:lnTo>
                <a:lnTo>
                  <a:pt x="44429" y="91414"/>
                </a:lnTo>
                <a:close/>
              </a:path>
              <a:path w="1002029" h="173989">
                <a:moveTo>
                  <a:pt x="265506" y="167220"/>
                </a:moveTo>
                <a:lnTo>
                  <a:pt x="255981" y="167220"/>
                </a:lnTo>
                <a:lnTo>
                  <a:pt x="262229" y="162699"/>
                </a:lnTo>
                <a:lnTo>
                  <a:pt x="255981" y="160654"/>
                </a:lnTo>
                <a:lnTo>
                  <a:pt x="255981" y="122288"/>
                </a:lnTo>
                <a:lnTo>
                  <a:pt x="992263" y="122288"/>
                </a:lnTo>
                <a:lnTo>
                  <a:pt x="992263" y="127050"/>
                </a:lnTo>
                <a:lnTo>
                  <a:pt x="265506" y="127050"/>
                </a:lnTo>
                <a:lnTo>
                  <a:pt x="260743" y="131813"/>
                </a:lnTo>
                <a:lnTo>
                  <a:pt x="265506" y="131813"/>
                </a:lnTo>
                <a:lnTo>
                  <a:pt x="265506" y="167220"/>
                </a:lnTo>
                <a:close/>
              </a:path>
              <a:path w="1002029" h="173989">
                <a:moveTo>
                  <a:pt x="1001788" y="131813"/>
                </a:moveTo>
                <a:lnTo>
                  <a:pt x="265506" y="131813"/>
                </a:lnTo>
                <a:lnTo>
                  <a:pt x="265506" y="127050"/>
                </a:lnTo>
                <a:lnTo>
                  <a:pt x="992263" y="127050"/>
                </a:lnTo>
                <a:lnTo>
                  <a:pt x="997026" y="122288"/>
                </a:lnTo>
                <a:lnTo>
                  <a:pt x="1001788" y="122288"/>
                </a:lnTo>
                <a:lnTo>
                  <a:pt x="1001788" y="131813"/>
                </a:lnTo>
                <a:close/>
              </a:path>
              <a:path w="1002029" h="173989">
                <a:moveTo>
                  <a:pt x="265506" y="131813"/>
                </a:moveTo>
                <a:lnTo>
                  <a:pt x="260743" y="131813"/>
                </a:lnTo>
                <a:lnTo>
                  <a:pt x="265506" y="127050"/>
                </a:lnTo>
                <a:lnTo>
                  <a:pt x="265506" y="131813"/>
                </a:lnTo>
                <a:close/>
              </a:path>
              <a:path w="1002029" h="173989">
                <a:moveTo>
                  <a:pt x="255981" y="167220"/>
                </a:moveTo>
                <a:lnTo>
                  <a:pt x="255981" y="160654"/>
                </a:lnTo>
                <a:lnTo>
                  <a:pt x="262229" y="162699"/>
                </a:lnTo>
                <a:lnTo>
                  <a:pt x="255981" y="1672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pc="-10" dirty="0"/>
              <a:t>软</a:t>
            </a:r>
            <a:r>
              <a:rPr spc="0" dirty="0"/>
              <a:t>件</a:t>
            </a:r>
            <a:r>
              <a:rPr spc="-10" dirty="0"/>
              <a:t>界</a:t>
            </a:r>
            <a:r>
              <a:rPr spc="-5" dirty="0"/>
              <a:t>面</a:t>
            </a:r>
          </a:p>
        </p:txBody>
      </p:sp>
      <p:sp>
        <p:nvSpPr>
          <p:cNvPr id="3" name="object 3"/>
          <p:cNvSpPr/>
          <p:nvPr/>
        </p:nvSpPr>
        <p:spPr>
          <a:xfrm>
            <a:off x="848867" y="4245864"/>
            <a:ext cx="2522220" cy="1473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18564" y="3513963"/>
            <a:ext cx="737235" cy="226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初</a:t>
            </a:r>
            <a:r>
              <a:rPr sz="1400" spc="-10" dirty="0">
                <a:latin typeface="微软雅黑" panose="020B0503020204020204" charset="-122"/>
                <a:cs typeface="微软雅黑" panose="020B0503020204020204" charset="-122"/>
              </a:rPr>
              <a:t>始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界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面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0004" y="6066663"/>
            <a:ext cx="559435" cy="226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主</a:t>
            </a:r>
            <a:r>
              <a:rPr sz="1400" spc="-10" dirty="0">
                <a:latin typeface="微软雅黑" panose="020B0503020204020204" charset="-122"/>
                <a:cs typeface="微软雅黑" panose="020B0503020204020204" charset="-122"/>
              </a:rPr>
              <a:t>界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面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2179" y="3544442"/>
            <a:ext cx="737235" cy="226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登</a:t>
            </a:r>
            <a:r>
              <a:rPr sz="1400" spc="-10" dirty="0">
                <a:latin typeface="微软雅黑" panose="020B0503020204020204" charset="-122"/>
                <a:cs typeface="微软雅黑" panose="020B0503020204020204" charset="-122"/>
              </a:rPr>
              <a:t>陆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界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面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24819" y="6092571"/>
            <a:ext cx="735965" cy="226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latin typeface="微软雅黑" panose="020B0503020204020204" charset="-122"/>
                <a:cs typeface="微软雅黑" panose="020B0503020204020204" charset="-122"/>
              </a:rPr>
              <a:t>调试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界</a:t>
            </a:r>
            <a:r>
              <a:rPr sz="1400" spc="5" dirty="0">
                <a:latin typeface="微软雅黑" panose="020B0503020204020204" charset="-122"/>
                <a:cs typeface="微软雅黑" panose="020B0503020204020204" charset="-122"/>
              </a:rPr>
              <a:t>面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9244" y="1847088"/>
            <a:ext cx="2727960" cy="152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50564" y="1824227"/>
            <a:ext cx="2699004" cy="1569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32859" y="4180332"/>
            <a:ext cx="2621280" cy="15605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70368" y="2069779"/>
            <a:ext cx="1697355" cy="1055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000"/>
              </a:lnSpc>
            </a:pP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界面清爽、简洁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操作简单、清晰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设备运行参数直观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方便调试</a:t>
            </a:r>
            <a:r>
              <a:rPr sz="1600" spc="-51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人员参照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70368" y="3371263"/>
            <a:ext cx="230568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000"/>
              </a:lnSpc>
            </a:pP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软件设置三层不同操</a:t>
            </a:r>
            <a:r>
              <a:rPr sz="1600" spc="-50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作权 </a:t>
            </a:r>
            <a:r>
              <a:rPr sz="1600" spc="-7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限：操作、管理、防错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70368" y="4146991"/>
            <a:ext cx="266636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000"/>
              </a:lnSpc>
            </a:pP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调</a:t>
            </a:r>
            <a:r>
              <a:rPr sz="1600" spc="0" dirty="0">
                <a:latin typeface="宋体" panose="02010600030101010101" pitchFamily="2" charset="-122"/>
                <a:cs typeface="宋体" panose="02010600030101010101" pitchFamily="2" charset="-122"/>
              </a:rPr>
              <a:t>试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异常</a:t>
            </a:r>
            <a:r>
              <a:rPr sz="1600" spc="0" dirty="0">
                <a:latin typeface="宋体" panose="02010600030101010101" pitchFamily="2" charset="-122"/>
                <a:cs typeface="宋体" panose="02010600030101010101" pitchFamily="2" charset="-122"/>
              </a:rPr>
              <a:t>声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光报</a:t>
            </a:r>
            <a:r>
              <a:rPr sz="1600" spc="0" dirty="0">
                <a:latin typeface="宋体" panose="02010600030101010101" pitchFamily="2" charset="-122"/>
                <a:cs typeface="宋体" panose="02010600030101010101" pitchFamily="2" charset="-122"/>
              </a:rPr>
              <a:t>警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独立</a:t>
            </a:r>
            <a:r>
              <a:rPr sz="1600" spc="0" dirty="0">
                <a:latin typeface="宋体" panose="02010600030101010101" pitchFamily="2" charset="-122"/>
                <a:cs typeface="宋体" panose="02010600030101010101" pitchFamily="2" charset="-122"/>
              </a:rPr>
              <a:t>异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常记  录显示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808" y="568071"/>
            <a:ext cx="1555750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pc="-10" dirty="0"/>
              <a:t>一</a:t>
            </a:r>
            <a:r>
              <a:rPr spc="0" dirty="0"/>
              <a:t>、</a:t>
            </a:r>
            <a:r>
              <a:rPr spc="-10" dirty="0"/>
              <a:t>客户</a:t>
            </a:r>
            <a:r>
              <a:rPr spc="0" dirty="0"/>
              <a:t>需</a:t>
            </a:r>
            <a:r>
              <a:rPr spc="-5" dirty="0"/>
              <a:t>求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1：光伏板涂胶，胶宽</a:t>
            </a:r>
            <a:r>
              <a:rPr spc="-495" dirty="0"/>
              <a:t> </a:t>
            </a:r>
            <a:r>
              <a:rPr dirty="0"/>
              <a:t>3mm，胶高</a:t>
            </a:r>
            <a:r>
              <a:rPr spc="-480" dirty="0"/>
              <a:t> </a:t>
            </a:r>
            <a:r>
              <a:rPr dirty="0"/>
              <a:t>3mm，距离玻璃边缘</a:t>
            </a:r>
            <a:r>
              <a:rPr spc="-495" dirty="0"/>
              <a:t> </a:t>
            </a:r>
            <a:r>
              <a:rPr dirty="0"/>
              <a:t>6-8mm</a:t>
            </a:r>
          </a:p>
          <a:p>
            <a:pPr marL="12700">
              <a:lnSpc>
                <a:spcPct val="100000"/>
              </a:lnSpc>
            </a:pPr>
            <a:r>
              <a:rPr dirty="0"/>
              <a:t>2：组件（含半片组件）最大尺寸：2525mm*1450mm,最小尺寸：1722mm*1134mm</a:t>
            </a:r>
          </a:p>
          <a:p>
            <a:pPr marL="12700">
              <a:lnSpc>
                <a:spcPct val="100000"/>
              </a:lnSpc>
            </a:pPr>
            <a:r>
              <a:rPr dirty="0"/>
              <a:t>3：节拍可以允许</a:t>
            </a:r>
            <a:r>
              <a:rPr spc="-480" dirty="0"/>
              <a:t> </a:t>
            </a:r>
            <a:r>
              <a:rPr dirty="0"/>
              <a:t>18</a:t>
            </a:r>
            <a:r>
              <a:rPr spc="-45" dirty="0"/>
              <a:t> </a:t>
            </a:r>
            <a:r>
              <a:rPr dirty="0"/>
              <a:t>S，尽可能保证在</a:t>
            </a:r>
            <a:r>
              <a:rPr spc="-470" dirty="0"/>
              <a:t> </a:t>
            </a:r>
            <a:r>
              <a:rPr dirty="0"/>
              <a:t>16</a:t>
            </a:r>
            <a:r>
              <a:rPr spc="-480" dirty="0"/>
              <a:t> </a:t>
            </a:r>
            <a:r>
              <a:rPr dirty="0"/>
              <a:t>以内</a:t>
            </a:r>
          </a:p>
          <a:p>
            <a:pPr marL="12700">
              <a:lnSpc>
                <a:spcPct val="100000"/>
              </a:lnSpc>
            </a:pPr>
            <a:r>
              <a:rPr dirty="0"/>
              <a:t>4：使用胶水：单组份硅胶</a:t>
            </a:r>
          </a:p>
          <a:p>
            <a:pPr marL="12700">
              <a:lnSpc>
                <a:spcPts val="2155"/>
              </a:lnSpc>
              <a:spcBef>
                <a:spcPts val="85"/>
              </a:spcBef>
            </a:pPr>
            <a:r>
              <a:rPr dirty="0"/>
              <a:t>5：产品短边进，短边出</a:t>
            </a:r>
          </a:p>
        </p:txBody>
      </p:sp>
      <p:sp>
        <p:nvSpPr>
          <p:cNvPr id="4" name="object 4"/>
          <p:cNvSpPr/>
          <p:nvPr/>
        </p:nvSpPr>
        <p:spPr>
          <a:xfrm>
            <a:off x="2415539" y="2899410"/>
            <a:ext cx="7360919" cy="2948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9300" y="630554"/>
            <a:ext cx="1069340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lang="zh-CN" spc="-5" dirty="0"/>
              <a:t>涂胶展示</a:t>
            </a:r>
          </a:p>
        </p:txBody>
      </p:sp>
      <p:pic>
        <p:nvPicPr>
          <p:cNvPr id="14" name="fef18003bee040ddfee33cfb4ec996f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9300" y="630554"/>
            <a:ext cx="1069340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lang="zh-CN" spc="-5" dirty="0"/>
              <a:t>涂胶展示</a:t>
            </a:r>
            <a:r>
              <a:rPr lang="en-US" altLang="zh-CN" spc="-5" dirty="0"/>
              <a:t>——</a:t>
            </a:r>
            <a:r>
              <a:rPr lang="zh-CN" altLang="en-US" spc="-5" dirty="0"/>
              <a:t>接头</a:t>
            </a:r>
          </a:p>
        </p:txBody>
      </p:sp>
      <p:pic>
        <p:nvPicPr>
          <p:cNvPr id="4" name="图片 3" descr="c1ea17bb6b861aa31379620dcb387a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57643"/>
            <a:ext cx="3600000" cy="4802494"/>
          </a:xfrm>
          <a:prstGeom prst="rect">
            <a:avLst/>
          </a:prstGeom>
        </p:spPr>
      </p:pic>
      <p:pic>
        <p:nvPicPr>
          <p:cNvPr id="5" name="图片 4" descr="8a991fc054c7cb53daf79322c8b8ac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47800"/>
            <a:ext cx="3600000" cy="48036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915400" y="1524000"/>
            <a:ext cx="2470785" cy="1586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/>
              <a:t>控胶系统胶量大，</a:t>
            </a:r>
            <a:r>
              <a:rPr lang="zh-CN" altLang="en-US">
                <a:sym typeface="+mn-ea"/>
              </a:rPr>
              <a:t>控制精确</a:t>
            </a:r>
            <a:r>
              <a:rPr lang="zh-CN" altLang="en-US"/>
              <a:t>，</a:t>
            </a:r>
            <a:r>
              <a:rPr lang="en-US" altLang="zh-CN"/>
              <a:t>80—100g/10S</a:t>
            </a:r>
            <a:r>
              <a:rPr lang="zh-CN" altLang="en-US"/>
              <a:t>；</a:t>
            </a:r>
          </a:p>
          <a:p>
            <a:endParaRPr lang="zh-CN" altLang="en-US"/>
          </a:p>
          <a:p>
            <a:r>
              <a:rPr lang="zh-CN" altLang="en-US"/>
              <a:t>胶条稳定，一致性高，表面光滑无气泡。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808" y="542163"/>
            <a:ext cx="2194560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pc="-5" dirty="0"/>
              <a:t>二、整体</a:t>
            </a:r>
            <a:r>
              <a:rPr spc="-540" dirty="0"/>
              <a:t> </a:t>
            </a:r>
            <a:r>
              <a:rPr spc="-5" dirty="0"/>
              <a:t>layout</a:t>
            </a:r>
            <a:r>
              <a:rPr spc="-550" dirty="0"/>
              <a:t> </a:t>
            </a:r>
            <a:r>
              <a:rPr spc="-5" dirty="0"/>
              <a:t>布</a:t>
            </a:r>
          </a:p>
        </p:txBody>
      </p:sp>
      <p:sp>
        <p:nvSpPr>
          <p:cNvPr id="3" name="object 3"/>
          <p:cNvSpPr/>
          <p:nvPr/>
        </p:nvSpPr>
        <p:spPr>
          <a:xfrm>
            <a:off x="2947416" y="1072896"/>
            <a:ext cx="6297167" cy="4888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3070" y="2001520"/>
            <a:ext cx="1196340" cy="0"/>
          </a:xfrm>
          <a:custGeom>
            <a:avLst/>
            <a:gdLst/>
            <a:ahLst/>
            <a:cxnLst/>
            <a:rect l="l" t="t" r="r" b="b"/>
            <a:pathLst>
              <a:path w="1196339">
                <a:moveTo>
                  <a:pt x="0" y="0"/>
                </a:moveTo>
                <a:lnTo>
                  <a:pt x="119634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48460" y="2002154"/>
            <a:ext cx="1277620" cy="383540"/>
          </a:xfrm>
          <a:custGeom>
            <a:avLst/>
            <a:gdLst/>
            <a:ahLst/>
            <a:cxnLst/>
            <a:rect l="l" t="t" r="r" b="b"/>
            <a:pathLst>
              <a:path w="1277620" h="383539">
                <a:moveTo>
                  <a:pt x="1254759" y="383540"/>
                </a:moveTo>
                <a:lnTo>
                  <a:pt x="51434" y="383540"/>
                </a:lnTo>
                <a:lnTo>
                  <a:pt x="47625" y="382270"/>
                </a:lnTo>
                <a:lnTo>
                  <a:pt x="15239" y="360680"/>
                </a:lnTo>
                <a:lnTo>
                  <a:pt x="2539" y="336550"/>
                </a:lnTo>
                <a:lnTo>
                  <a:pt x="1904" y="334010"/>
                </a:lnTo>
                <a:lnTo>
                  <a:pt x="1269" y="330200"/>
                </a:lnTo>
                <a:lnTo>
                  <a:pt x="634" y="327660"/>
                </a:lnTo>
                <a:lnTo>
                  <a:pt x="0" y="323850"/>
                </a:lnTo>
                <a:lnTo>
                  <a:pt x="0" y="59690"/>
                </a:lnTo>
                <a:lnTo>
                  <a:pt x="634" y="55880"/>
                </a:lnTo>
                <a:lnTo>
                  <a:pt x="1269" y="53340"/>
                </a:lnTo>
                <a:lnTo>
                  <a:pt x="1904" y="49530"/>
                </a:lnTo>
                <a:lnTo>
                  <a:pt x="24764" y="13970"/>
                </a:lnTo>
                <a:lnTo>
                  <a:pt x="51434" y="0"/>
                </a:lnTo>
                <a:lnTo>
                  <a:pt x="1254759" y="0"/>
                </a:lnTo>
                <a:lnTo>
                  <a:pt x="1264284" y="3810"/>
                </a:lnTo>
                <a:lnTo>
                  <a:pt x="1270000" y="6350"/>
                </a:lnTo>
                <a:lnTo>
                  <a:pt x="1275714" y="10160"/>
                </a:lnTo>
                <a:lnTo>
                  <a:pt x="65404" y="10160"/>
                </a:lnTo>
                <a:lnTo>
                  <a:pt x="62229" y="11430"/>
                </a:lnTo>
                <a:lnTo>
                  <a:pt x="57150" y="11430"/>
                </a:lnTo>
                <a:lnTo>
                  <a:pt x="53975" y="12700"/>
                </a:lnTo>
                <a:lnTo>
                  <a:pt x="52069" y="12700"/>
                </a:lnTo>
                <a:lnTo>
                  <a:pt x="46354" y="15240"/>
                </a:lnTo>
                <a:lnTo>
                  <a:pt x="46989" y="15240"/>
                </a:lnTo>
                <a:lnTo>
                  <a:pt x="41275" y="17780"/>
                </a:lnTo>
                <a:lnTo>
                  <a:pt x="41909" y="17780"/>
                </a:lnTo>
                <a:lnTo>
                  <a:pt x="36829" y="20320"/>
                </a:lnTo>
                <a:lnTo>
                  <a:pt x="37464" y="20320"/>
                </a:lnTo>
                <a:lnTo>
                  <a:pt x="34289" y="22860"/>
                </a:lnTo>
                <a:lnTo>
                  <a:pt x="33019" y="22860"/>
                </a:lnTo>
                <a:lnTo>
                  <a:pt x="29844" y="26670"/>
                </a:lnTo>
                <a:lnTo>
                  <a:pt x="29209" y="26670"/>
                </a:lnTo>
                <a:lnTo>
                  <a:pt x="26034" y="30480"/>
                </a:lnTo>
                <a:lnTo>
                  <a:pt x="25400" y="30480"/>
                </a:lnTo>
                <a:lnTo>
                  <a:pt x="21589" y="35560"/>
                </a:lnTo>
                <a:lnTo>
                  <a:pt x="22225" y="35560"/>
                </a:lnTo>
                <a:lnTo>
                  <a:pt x="19684" y="39370"/>
                </a:lnTo>
                <a:lnTo>
                  <a:pt x="19050" y="39370"/>
                </a:lnTo>
                <a:lnTo>
                  <a:pt x="15239" y="49530"/>
                </a:lnTo>
                <a:lnTo>
                  <a:pt x="14604" y="49530"/>
                </a:lnTo>
                <a:lnTo>
                  <a:pt x="14604" y="52070"/>
                </a:lnTo>
                <a:lnTo>
                  <a:pt x="13969" y="52070"/>
                </a:lnTo>
                <a:lnTo>
                  <a:pt x="13334" y="55880"/>
                </a:lnTo>
                <a:lnTo>
                  <a:pt x="12700" y="58420"/>
                </a:lnTo>
                <a:lnTo>
                  <a:pt x="12700" y="63500"/>
                </a:lnTo>
                <a:lnTo>
                  <a:pt x="12064" y="67310"/>
                </a:lnTo>
                <a:lnTo>
                  <a:pt x="12064" y="316230"/>
                </a:lnTo>
                <a:lnTo>
                  <a:pt x="12700" y="320040"/>
                </a:lnTo>
                <a:lnTo>
                  <a:pt x="12700" y="325120"/>
                </a:lnTo>
                <a:lnTo>
                  <a:pt x="13969" y="330200"/>
                </a:lnTo>
                <a:lnTo>
                  <a:pt x="14604" y="334010"/>
                </a:lnTo>
                <a:lnTo>
                  <a:pt x="15239" y="334010"/>
                </a:lnTo>
                <a:lnTo>
                  <a:pt x="19050" y="344170"/>
                </a:lnTo>
                <a:lnTo>
                  <a:pt x="19684" y="344170"/>
                </a:lnTo>
                <a:lnTo>
                  <a:pt x="22225" y="347980"/>
                </a:lnTo>
                <a:lnTo>
                  <a:pt x="21589" y="347980"/>
                </a:lnTo>
                <a:lnTo>
                  <a:pt x="25400" y="353060"/>
                </a:lnTo>
                <a:lnTo>
                  <a:pt x="26034" y="353060"/>
                </a:lnTo>
                <a:lnTo>
                  <a:pt x="29209" y="356870"/>
                </a:lnTo>
                <a:lnTo>
                  <a:pt x="29844" y="356870"/>
                </a:lnTo>
                <a:lnTo>
                  <a:pt x="33019" y="360680"/>
                </a:lnTo>
                <a:lnTo>
                  <a:pt x="34289" y="360680"/>
                </a:lnTo>
                <a:lnTo>
                  <a:pt x="37464" y="363220"/>
                </a:lnTo>
                <a:lnTo>
                  <a:pt x="36829" y="363220"/>
                </a:lnTo>
                <a:lnTo>
                  <a:pt x="41909" y="365760"/>
                </a:lnTo>
                <a:lnTo>
                  <a:pt x="41275" y="365760"/>
                </a:lnTo>
                <a:lnTo>
                  <a:pt x="46989" y="368300"/>
                </a:lnTo>
                <a:lnTo>
                  <a:pt x="46354" y="368300"/>
                </a:lnTo>
                <a:lnTo>
                  <a:pt x="52069" y="370840"/>
                </a:lnTo>
                <a:lnTo>
                  <a:pt x="53975" y="370840"/>
                </a:lnTo>
                <a:lnTo>
                  <a:pt x="57150" y="372110"/>
                </a:lnTo>
                <a:lnTo>
                  <a:pt x="1277620" y="372110"/>
                </a:lnTo>
                <a:lnTo>
                  <a:pt x="1270000" y="377190"/>
                </a:lnTo>
                <a:lnTo>
                  <a:pt x="1264284" y="379730"/>
                </a:lnTo>
                <a:lnTo>
                  <a:pt x="1254759" y="38354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88614" y="2012314"/>
            <a:ext cx="50165" cy="13970"/>
          </a:xfrm>
          <a:custGeom>
            <a:avLst/>
            <a:gdLst/>
            <a:ahLst/>
            <a:cxnLst/>
            <a:rect l="l" t="t" r="r" b="b"/>
            <a:pathLst>
              <a:path w="50164" h="13969">
                <a:moveTo>
                  <a:pt x="33020" y="13970"/>
                </a:moveTo>
                <a:lnTo>
                  <a:pt x="28575" y="10160"/>
                </a:lnTo>
                <a:lnTo>
                  <a:pt x="23495" y="7620"/>
                </a:lnTo>
                <a:lnTo>
                  <a:pt x="24130" y="7620"/>
                </a:lnTo>
                <a:lnTo>
                  <a:pt x="19050" y="5080"/>
                </a:lnTo>
                <a:lnTo>
                  <a:pt x="13335" y="2540"/>
                </a:lnTo>
                <a:lnTo>
                  <a:pt x="11430" y="2540"/>
                </a:lnTo>
                <a:lnTo>
                  <a:pt x="8255" y="1270"/>
                </a:lnTo>
                <a:lnTo>
                  <a:pt x="3175" y="1270"/>
                </a:lnTo>
                <a:lnTo>
                  <a:pt x="0" y="0"/>
                </a:lnTo>
                <a:lnTo>
                  <a:pt x="35560" y="0"/>
                </a:lnTo>
                <a:lnTo>
                  <a:pt x="45720" y="7620"/>
                </a:lnTo>
                <a:lnTo>
                  <a:pt x="50165" y="12700"/>
                </a:lnTo>
                <a:lnTo>
                  <a:pt x="32385" y="12700"/>
                </a:lnTo>
                <a:lnTo>
                  <a:pt x="33020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0845" y="2025014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69">
                <a:moveTo>
                  <a:pt x="0" y="1270"/>
                </a:moveTo>
                <a:lnTo>
                  <a:pt x="635" y="0"/>
                </a:lnTo>
                <a:lnTo>
                  <a:pt x="190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1000" y="2025014"/>
            <a:ext cx="20955" cy="5080"/>
          </a:xfrm>
          <a:custGeom>
            <a:avLst/>
            <a:gdLst/>
            <a:ahLst/>
            <a:cxnLst/>
            <a:rect l="l" t="t" r="r" b="b"/>
            <a:pathLst>
              <a:path w="20955" h="5080">
                <a:moveTo>
                  <a:pt x="4444" y="5080"/>
                </a:moveTo>
                <a:lnTo>
                  <a:pt x="0" y="0"/>
                </a:lnTo>
                <a:lnTo>
                  <a:pt x="17780" y="0"/>
                </a:lnTo>
                <a:lnTo>
                  <a:pt x="20955" y="3810"/>
                </a:lnTo>
                <a:lnTo>
                  <a:pt x="4444" y="3810"/>
                </a:lnTo>
                <a:lnTo>
                  <a:pt x="4444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77035" y="20288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0" y="1269"/>
                </a:moveTo>
                <a:lnTo>
                  <a:pt x="634" y="0"/>
                </a:lnTo>
                <a:lnTo>
                  <a:pt x="1269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25445" y="2028825"/>
            <a:ext cx="19050" cy="5080"/>
          </a:xfrm>
          <a:custGeom>
            <a:avLst/>
            <a:gdLst/>
            <a:ahLst/>
            <a:cxnLst/>
            <a:rect l="l" t="t" r="r" b="b"/>
            <a:pathLst>
              <a:path w="19050" h="5080">
                <a:moveTo>
                  <a:pt x="3810" y="5080"/>
                </a:moveTo>
                <a:lnTo>
                  <a:pt x="0" y="0"/>
                </a:lnTo>
                <a:lnTo>
                  <a:pt x="16510" y="0"/>
                </a:lnTo>
                <a:lnTo>
                  <a:pt x="17144" y="1269"/>
                </a:lnTo>
                <a:lnTo>
                  <a:pt x="19050" y="3810"/>
                </a:lnTo>
                <a:lnTo>
                  <a:pt x="3175" y="3810"/>
                </a:lnTo>
                <a:lnTo>
                  <a:pt x="3810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73225" y="20326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0" y="1269"/>
                </a:moveTo>
                <a:lnTo>
                  <a:pt x="635" y="0"/>
                </a:lnTo>
                <a:lnTo>
                  <a:pt x="1269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28620" y="2032635"/>
            <a:ext cx="19685" cy="10160"/>
          </a:xfrm>
          <a:custGeom>
            <a:avLst/>
            <a:gdLst/>
            <a:ahLst/>
            <a:cxnLst/>
            <a:rect l="l" t="t" r="r" b="b"/>
            <a:pathLst>
              <a:path w="19685" h="10160">
                <a:moveTo>
                  <a:pt x="6350" y="10159"/>
                </a:moveTo>
                <a:lnTo>
                  <a:pt x="3810" y="5079"/>
                </a:lnTo>
                <a:lnTo>
                  <a:pt x="0" y="0"/>
                </a:lnTo>
                <a:lnTo>
                  <a:pt x="15875" y="0"/>
                </a:lnTo>
                <a:lnTo>
                  <a:pt x="17780" y="3809"/>
                </a:lnTo>
                <a:lnTo>
                  <a:pt x="19685" y="8889"/>
                </a:lnTo>
                <a:lnTo>
                  <a:pt x="6350" y="8889"/>
                </a:lnTo>
                <a:lnTo>
                  <a:pt x="6350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67510" y="204152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0" y="1269"/>
                </a:moveTo>
                <a:lnTo>
                  <a:pt x="0" y="0"/>
                </a:lnTo>
                <a:lnTo>
                  <a:pt x="634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34970" y="2041525"/>
            <a:ext cx="15875" cy="6350"/>
          </a:xfrm>
          <a:custGeom>
            <a:avLst/>
            <a:gdLst/>
            <a:ahLst/>
            <a:cxnLst/>
            <a:rect l="l" t="t" r="r" b="b"/>
            <a:pathLst>
              <a:path w="15875" h="6350">
                <a:moveTo>
                  <a:pt x="2540" y="6350"/>
                </a:moveTo>
                <a:lnTo>
                  <a:pt x="0" y="0"/>
                </a:lnTo>
                <a:lnTo>
                  <a:pt x="13335" y="0"/>
                </a:lnTo>
                <a:lnTo>
                  <a:pt x="15875" y="5080"/>
                </a:lnTo>
                <a:lnTo>
                  <a:pt x="2540" y="5080"/>
                </a:lnTo>
                <a:lnTo>
                  <a:pt x="2540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37510" y="2046604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5" h="6350">
                <a:moveTo>
                  <a:pt x="1904" y="6350"/>
                </a:moveTo>
                <a:lnTo>
                  <a:pt x="0" y="0"/>
                </a:lnTo>
                <a:lnTo>
                  <a:pt x="13334" y="0"/>
                </a:lnTo>
                <a:lnTo>
                  <a:pt x="13969" y="1270"/>
                </a:lnTo>
                <a:lnTo>
                  <a:pt x="14604" y="5080"/>
                </a:lnTo>
                <a:lnTo>
                  <a:pt x="1904" y="5080"/>
                </a:lnTo>
                <a:lnTo>
                  <a:pt x="1904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63064" y="205168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0" y="1269"/>
                </a:moveTo>
                <a:lnTo>
                  <a:pt x="0" y="0"/>
                </a:lnTo>
                <a:lnTo>
                  <a:pt x="63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39414" y="2051685"/>
            <a:ext cx="13335" cy="3810"/>
          </a:xfrm>
          <a:custGeom>
            <a:avLst/>
            <a:gdLst/>
            <a:ahLst/>
            <a:cxnLst/>
            <a:rect l="l" t="t" r="r" b="b"/>
            <a:pathLst>
              <a:path w="13335" h="3810">
                <a:moveTo>
                  <a:pt x="635" y="3809"/>
                </a:moveTo>
                <a:lnTo>
                  <a:pt x="0" y="0"/>
                </a:lnTo>
                <a:lnTo>
                  <a:pt x="12700" y="0"/>
                </a:lnTo>
                <a:lnTo>
                  <a:pt x="13335" y="2539"/>
                </a:lnTo>
                <a:lnTo>
                  <a:pt x="635" y="2539"/>
                </a:lnTo>
                <a:lnTo>
                  <a:pt x="635" y="380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62429" y="205422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0" y="1269"/>
                </a:moveTo>
                <a:lnTo>
                  <a:pt x="0" y="0"/>
                </a:lnTo>
                <a:lnTo>
                  <a:pt x="634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47352" y="2054225"/>
            <a:ext cx="0" cy="267970"/>
          </a:xfrm>
          <a:custGeom>
            <a:avLst/>
            <a:gdLst/>
            <a:ahLst/>
            <a:cxnLst/>
            <a:rect l="l" t="t" r="r" b="b"/>
            <a:pathLst>
              <a:path h="267969">
                <a:moveTo>
                  <a:pt x="0" y="0"/>
                </a:moveTo>
                <a:lnTo>
                  <a:pt x="0" y="267970"/>
                </a:lnTo>
              </a:path>
            </a:pathLst>
          </a:custGeom>
          <a:ln w="1460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61160" y="23215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39414" y="232092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2700" y="15239"/>
                </a:moveTo>
                <a:lnTo>
                  <a:pt x="0" y="15239"/>
                </a:lnTo>
                <a:lnTo>
                  <a:pt x="635" y="11430"/>
                </a:lnTo>
                <a:lnTo>
                  <a:pt x="1905" y="6350"/>
                </a:lnTo>
                <a:lnTo>
                  <a:pt x="1905" y="3810"/>
                </a:lnTo>
                <a:lnTo>
                  <a:pt x="2540" y="0"/>
                </a:lnTo>
                <a:lnTo>
                  <a:pt x="2540" y="1269"/>
                </a:lnTo>
                <a:lnTo>
                  <a:pt x="15240" y="1269"/>
                </a:lnTo>
                <a:lnTo>
                  <a:pt x="14605" y="5080"/>
                </a:lnTo>
                <a:lnTo>
                  <a:pt x="14605" y="8889"/>
                </a:lnTo>
                <a:lnTo>
                  <a:pt x="13970" y="11430"/>
                </a:lnTo>
                <a:lnTo>
                  <a:pt x="12700" y="1523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63064" y="233489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37510" y="2334895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5" h="6350">
                <a:moveTo>
                  <a:pt x="13334" y="6349"/>
                </a:moveTo>
                <a:lnTo>
                  <a:pt x="0" y="6349"/>
                </a:lnTo>
                <a:lnTo>
                  <a:pt x="1904" y="0"/>
                </a:lnTo>
                <a:lnTo>
                  <a:pt x="1904" y="1269"/>
                </a:lnTo>
                <a:lnTo>
                  <a:pt x="14604" y="1269"/>
                </a:lnTo>
                <a:lnTo>
                  <a:pt x="13334" y="634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34970" y="2339975"/>
            <a:ext cx="15875" cy="6350"/>
          </a:xfrm>
          <a:custGeom>
            <a:avLst/>
            <a:gdLst/>
            <a:ahLst/>
            <a:cxnLst/>
            <a:rect l="l" t="t" r="r" b="b"/>
            <a:pathLst>
              <a:path w="15875" h="6350">
                <a:moveTo>
                  <a:pt x="13335" y="6350"/>
                </a:moveTo>
                <a:lnTo>
                  <a:pt x="0" y="6350"/>
                </a:lnTo>
                <a:lnTo>
                  <a:pt x="2540" y="0"/>
                </a:lnTo>
                <a:lnTo>
                  <a:pt x="2540" y="1269"/>
                </a:lnTo>
                <a:lnTo>
                  <a:pt x="15875" y="1269"/>
                </a:lnTo>
                <a:lnTo>
                  <a:pt x="13335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67510" y="234505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634" y="1270"/>
                </a:moveTo>
                <a:lnTo>
                  <a:pt x="0" y="1270"/>
                </a:lnTo>
                <a:lnTo>
                  <a:pt x="0" y="0"/>
                </a:lnTo>
                <a:lnTo>
                  <a:pt x="63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28620" y="2345054"/>
            <a:ext cx="19685" cy="10160"/>
          </a:xfrm>
          <a:custGeom>
            <a:avLst/>
            <a:gdLst/>
            <a:ahLst/>
            <a:cxnLst/>
            <a:rect l="l" t="t" r="r" b="b"/>
            <a:pathLst>
              <a:path w="19685" h="10160">
                <a:moveTo>
                  <a:pt x="15875" y="10160"/>
                </a:moveTo>
                <a:lnTo>
                  <a:pt x="0" y="10160"/>
                </a:lnTo>
                <a:lnTo>
                  <a:pt x="3810" y="5080"/>
                </a:lnTo>
                <a:lnTo>
                  <a:pt x="6350" y="0"/>
                </a:lnTo>
                <a:lnTo>
                  <a:pt x="6350" y="1270"/>
                </a:lnTo>
                <a:lnTo>
                  <a:pt x="19685" y="1270"/>
                </a:lnTo>
                <a:lnTo>
                  <a:pt x="17780" y="6350"/>
                </a:lnTo>
                <a:lnTo>
                  <a:pt x="15875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73225" y="23539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1269" y="1269"/>
                </a:moveTo>
                <a:lnTo>
                  <a:pt x="635" y="1269"/>
                </a:lnTo>
                <a:lnTo>
                  <a:pt x="0" y="0"/>
                </a:lnTo>
                <a:lnTo>
                  <a:pt x="1269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25445" y="2353945"/>
            <a:ext cx="19050" cy="5080"/>
          </a:xfrm>
          <a:custGeom>
            <a:avLst/>
            <a:gdLst/>
            <a:ahLst/>
            <a:cxnLst/>
            <a:rect l="l" t="t" r="r" b="b"/>
            <a:pathLst>
              <a:path w="19050" h="5080">
                <a:moveTo>
                  <a:pt x="16510" y="5079"/>
                </a:moveTo>
                <a:lnTo>
                  <a:pt x="0" y="5079"/>
                </a:lnTo>
                <a:lnTo>
                  <a:pt x="3810" y="0"/>
                </a:lnTo>
                <a:lnTo>
                  <a:pt x="3175" y="1269"/>
                </a:lnTo>
                <a:lnTo>
                  <a:pt x="19050" y="1269"/>
                </a:lnTo>
                <a:lnTo>
                  <a:pt x="17144" y="3809"/>
                </a:lnTo>
                <a:lnTo>
                  <a:pt x="16510" y="507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77035" y="2357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1269" y="1270"/>
                </a:moveTo>
                <a:lnTo>
                  <a:pt x="634" y="1270"/>
                </a:lnTo>
                <a:lnTo>
                  <a:pt x="0" y="0"/>
                </a:lnTo>
                <a:lnTo>
                  <a:pt x="1269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21000" y="2357754"/>
            <a:ext cx="20955" cy="5080"/>
          </a:xfrm>
          <a:custGeom>
            <a:avLst/>
            <a:gdLst/>
            <a:ahLst/>
            <a:cxnLst/>
            <a:rect l="l" t="t" r="r" b="b"/>
            <a:pathLst>
              <a:path w="20955" h="5080">
                <a:moveTo>
                  <a:pt x="17780" y="5080"/>
                </a:moveTo>
                <a:lnTo>
                  <a:pt x="0" y="5080"/>
                </a:lnTo>
                <a:lnTo>
                  <a:pt x="4444" y="0"/>
                </a:lnTo>
                <a:lnTo>
                  <a:pt x="4444" y="1270"/>
                </a:lnTo>
                <a:lnTo>
                  <a:pt x="20955" y="1270"/>
                </a:lnTo>
                <a:lnTo>
                  <a:pt x="17780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80845" y="2361564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69">
                <a:moveTo>
                  <a:pt x="1905" y="1270"/>
                </a:moveTo>
                <a:lnTo>
                  <a:pt x="635" y="1270"/>
                </a:lnTo>
                <a:lnTo>
                  <a:pt x="0" y="0"/>
                </a:lnTo>
                <a:lnTo>
                  <a:pt x="190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96870" y="2361564"/>
            <a:ext cx="41910" cy="12700"/>
          </a:xfrm>
          <a:custGeom>
            <a:avLst/>
            <a:gdLst/>
            <a:ahLst/>
            <a:cxnLst/>
            <a:rect l="l" t="t" r="r" b="b"/>
            <a:pathLst>
              <a:path w="41910" h="12700">
                <a:moveTo>
                  <a:pt x="29210" y="12700"/>
                </a:moveTo>
                <a:lnTo>
                  <a:pt x="0" y="12700"/>
                </a:lnTo>
                <a:lnTo>
                  <a:pt x="3175" y="11430"/>
                </a:lnTo>
                <a:lnTo>
                  <a:pt x="5080" y="11430"/>
                </a:lnTo>
                <a:lnTo>
                  <a:pt x="10794" y="8890"/>
                </a:lnTo>
                <a:lnTo>
                  <a:pt x="15875" y="6350"/>
                </a:lnTo>
                <a:lnTo>
                  <a:pt x="15240" y="6350"/>
                </a:lnTo>
                <a:lnTo>
                  <a:pt x="20319" y="3810"/>
                </a:lnTo>
                <a:lnTo>
                  <a:pt x="24765" y="0"/>
                </a:lnTo>
                <a:lnTo>
                  <a:pt x="24130" y="1270"/>
                </a:lnTo>
                <a:lnTo>
                  <a:pt x="41910" y="1270"/>
                </a:lnTo>
                <a:lnTo>
                  <a:pt x="37465" y="6350"/>
                </a:lnTo>
                <a:lnTo>
                  <a:pt x="32385" y="10160"/>
                </a:lnTo>
                <a:lnTo>
                  <a:pt x="29210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99895" y="2371725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3175" y="1269"/>
                </a:moveTo>
                <a:lnTo>
                  <a:pt x="635" y="1269"/>
                </a:lnTo>
                <a:lnTo>
                  <a:pt x="0" y="0"/>
                </a:lnTo>
                <a:lnTo>
                  <a:pt x="317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99410" y="2371725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2539" y="1269"/>
                </a:moveTo>
                <a:lnTo>
                  <a:pt x="0" y="1269"/>
                </a:lnTo>
                <a:lnTo>
                  <a:pt x="3175" y="0"/>
                </a:lnTo>
                <a:lnTo>
                  <a:pt x="2539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03070" y="2386329"/>
            <a:ext cx="1196340" cy="0"/>
          </a:xfrm>
          <a:custGeom>
            <a:avLst/>
            <a:gdLst/>
            <a:ahLst/>
            <a:cxnLst/>
            <a:rect l="l" t="t" r="r" b="b"/>
            <a:pathLst>
              <a:path w="1196339">
                <a:moveTo>
                  <a:pt x="0" y="0"/>
                </a:moveTo>
                <a:lnTo>
                  <a:pt x="119634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47670" y="2152014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76200"/>
                </a:moveTo>
                <a:lnTo>
                  <a:pt x="0" y="37465"/>
                </a:lnTo>
                <a:lnTo>
                  <a:pt x="76200" y="0"/>
                </a:lnTo>
                <a:lnTo>
                  <a:pt x="76200" y="31115"/>
                </a:lnTo>
                <a:lnTo>
                  <a:pt x="57150" y="31115"/>
                </a:lnTo>
                <a:lnTo>
                  <a:pt x="57150" y="43815"/>
                </a:lnTo>
                <a:lnTo>
                  <a:pt x="76200" y="4445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45965" y="2160904"/>
            <a:ext cx="74930" cy="44450"/>
          </a:xfrm>
          <a:custGeom>
            <a:avLst/>
            <a:gdLst/>
            <a:ahLst/>
            <a:cxnLst/>
            <a:rect l="l" t="t" r="r" b="b"/>
            <a:pathLst>
              <a:path w="74929" h="44450">
                <a:moveTo>
                  <a:pt x="73660" y="44450"/>
                </a:moveTo>
                <a:lnTo>
                  <a:pt x="36830" y="44450"/>
                </a:lnTo>
                <a:lnTo>
                  <a:pt x="36830" y="31750"/>
                </a:lnTo>
                <a:lnTo>
                  <a:pt x="0" y="31115"/>
                </a:lnTo>
                <a:lnTo>
                  <a:pt x="1905" y="22860"/>
                </a:lnTo>
                <a:lnTo>
                  <a:pt x="10160" y="10795"/>
                </a:lnTo>
                <a:lnTo>
                  <a:pt x="22225" y="2540"/>
                </a:lnTo>
                <a:lnTo>
                  <a:pt x="36830" y="0"/>
                </a:lnTo>
                <a:lnTo>
                  <a:pt x="52070" y="3175"/>
                </a:lnTo>
                <a:lnTo>
                  <a:pt x="64135" y="11430"/>
                </a:lnTo>
                <a:lnTo>
                  <a:pt x="71755" y="23495"/>
                </a:lnTo>
                <a:lnTo>
                  <a:pt x="74930" y="38100"/>
                </a:lnTo>
                <a:lnTo>
                  <a:pt x="73660" y="4445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04820" y="2189797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13335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04820" y="2183447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3175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023870" y="2194242"/>
            <a:ext cx="1522095" cy="0"/>
          </a:xfrm>
          <a:custGeom>
            <a:avLst/>
            <a:gdLst/>
            <a:ahLst/>
            <a:cxnLst/>
            <a:rect l="l" t="t" r="r" b="b"/>
            <a:pathLst>
              <a:path w="1522095">
                <a:moveTo>
                  <a:pt x="0" y="0"/>
                </a:moveTo>
                <a:lnTo>
                  <a:pt x="1522095" y="0"/>
                </a:lnTo>
              </a:path>
            </a:pathLst>
          </a:custGeom>
          <a:ln w="20955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44695" y="2192020"/>
            <a:ext cx="38100" cy="13335"/>
          </a:xfrm>
          <a:custGeom>
            <a:avLst/>
            <a:gdLst/>
            <a:ahLst/>
            <a:cxnLst/>
            <a:rect l="l" t="t" r="r" b="b"/>
            <a:pathLst>
              <a:path w="38100" h="13335">
                <a:moveTo>
                  <a:pt x="38100" y="13334"/>
                </a:moveTo>
                <a:lnTo>
                  <a:pt x="1269" y="12699"/>
                </a:lnTo>
                <a:lnTo>
                  <a:pt x="0" y="6349"/>
                </a:lnTo>
                <a:lnTo>
                  <a:pt x="1269" y="0"/>
                </a:lnTo>
                <a:lnTo>
                  <a:pt x="38100" y="634"/>
                </a:lnTo>
                <a:lnTo>
                  <a:pt x="38100" y="13334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45965" y="2204720"/>
            <a:ext cx="73660" cy="32384"/>
          </a:xfrm>
          <a:custGeom>
            <a:avLst/>
            <a:gdLst/>
            <a:ahLst/>
            <a:cxnLst/>
            <a:rect l="l" t="t" r="r" b="b"/>
            <a:pathLst>
              <a:path w="73660" h="32385">
                <a:moveTo>
                  <a:pt x="36830" y="32384"/>
                </a:moveTo>
                <a:lnTo>
                  <a:pt x="21589" y="29209"/>
                </a:lnTo>
                <a:lnTo>
                  <a:pt x="9525" y="20954"/>
                </a:lnTo>
                <a:lnTo>
                  <a:pt x="1905" y="8889"/>
                </a:lnTo>
                <a:lnTo>
                  <a:pt x="0" y="0"/>
                </a:lnTo>
                <a:lnTo>
                  <a:pt x="73660" y="634"/>
                </a:lnTo>
                <a:lnTo>
                  <a:pt x="71755" y="8889"/>
                </a:lnTo>
                <a:lnTo>
                  <a:pt x="63500" y="21589"/>
                </a:lnTo>
                <a:lnTo>
                  <a:pt x="51435" y="29209"/>
                </a:lnTo>
                <a:lnTo>
                  <a:pt x="36830" y="32384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009900" y="4257040"/>
            <a:ext cx="420370" cy="243840"/>
          </a:xfrm>
          <a:custGeom>
            <a:avLst/>
            <a:gdLst/>
            <a:ahLst/>
            <a:cxnLst/>
            <a:rect l="l" t="t" r="r" b="b"/>
            <a:pathLst>
              <a:path w="420370" h="243839">
                <a:moveTo>
                  <a:pt x="298450" y="243839"/>
                </a:moveTo>
                <a:lnTo>
                  <a:pt x="298450" y="182880"/>
                </a:lnTo>
                <a:lnTo>
                  <a:pt x="0" y="182880"/>
                </a:lnTo>
                <a:lnTo>
                  <a:pt x="0" y="60960"/>
                </a:lnTo>
                <a:lnTo>
                  <a:pt x="298450" y="60960"/>
                </a:lnTo>
                <a:lnTo>
                  <a:pt x="298450" y="0"/>
                </a:lnTo>
                <a:lnTo>
                  <a:pt x="420370" y="121920"/>
                </a:lnTo>
                <a:lnTo>
                  <a:pt x="298450" y="24383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302634" y="4241800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39" h="76200">
                <a:moveTo>
                  <a:pt x="0" y="76200"/>
                </a:moveTo>
                <a:lnTo>
                  <a:pt x="0" y="0"/>
                </a:lnTo>
                <a:lnTo>
                  <a:pt x="15239" y="15239"/>
                </a:lnTo>
                <a:lnTo>
                  <a:pt x="12700" y="15239"/>
                </a:lnTo>
                <a:lnTo>
                  <a:pt x="1904" y="19685"/>
                </a:lnTo>
                <a:lnTo>
                  <a:pt x="12700" y="30479"/>
                </a:lnTo>
                <a:lnTo>
                  <a:pt x="12700" y="69850"/>
                </a:lnTo>
                <a:lnTo>
                  <a:pt x="6350" y="69850"/>
                </a:lnTo>
                <a:lnTo>
                  <a:pt x="0" y="762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304540" y="4257040"/>
            <a:ext cx="10795" cy="15240"/>
          </a:xfrm>
          <a:custGeom>
            <a:avLst/>
            <a:gdLst/>
            <a:ahLst/>
            <a:cxnLst/>
            <a:rect l="l" t="t" r="r" b="b"/>
            <a:pathLst>
              <a:path w="10795" h="15239">
                <a:moveTo>
                  <a:pt x="10795" y="15239"/>
                </a:moveTo>
                <a:lnTo>
                  <a:pt x="0" y="4445"/>
                </a:lnTo>
                <a:lnTo>
                  <a:pt x="10795" y="0"/>
                </a:lnTo>
                <a:lnTo>
                  <a:pt x="10795" y="1523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315334" y="4257040"/>
            <a:ext cx="120014" cy="121920"/>
          </a:xfrm>
          <a:custGeom>
            <a:avLst/>
            <a:gdLst/>
            <a:ahLst/>
            <a:cxnLst/>
            <a:rect l="l" t="t" r="r" b="b"/>
            <a:pathLst>
              <a:path w="120014" h="121920">
                <a:moveTo>
                  <a:pt x="106679" y="121920"/>
                </a:moveTo>
                <a:lnTo>
                  <a:pt x="0" y="15239"/>
                </a:lnTo>
                <a:lnTo>
                  <a:pt x="0" y="0"/>
                </a:lnTo>
                <a:lnTo>
                  <a:pt x="2539" y="0"/>
                </a:lnTo>
                <a:lnTo>
                  <a:pt x="120014" y="117475"/>
                </a:lnTo>
                <a:lnTo>
                  <a:pt x="111125" y="117475"/>
                </a:lnTo>
                <a:lnTo>
                  <a:pt x="106679" y="12192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003550" y="4311650"/>
            <a:ext cx="299085" cy="134620"/>
          </a:xfrm>
          <a:custGeom>
            <a:avLst/>
            <a:gdLst/>
            <a:ahLst/>
            <a:cxnLst/>
            <a:rect l="l" t="t" r="r" b="b"/>
            <a:pathLst>
              <a:path w="299085" h="134620">
                <a:moveTo>
                  <a:pt x="299085" y="134620"/>
                </a:moveTo>
                <a:lnTo>
                  <a:pt x="0" y="134620"/>
                </a:lnTo>
                <a:lnTo>
                  <a:pt x="0" y="0"/>
                </a:lnTo>
                <a:lnTo>
                  <a:pt x="299085" y="0"/>
                </a:lnTo>
                <a:lnTo>
                  <a:pt x="29908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121920"/>
                </a:lnTo>
                <a:lnTo>
                  <a:pt x="6350" y="121920"/>
                </a:lnTo>
                <a:lnTo>
                  <a:pt x="12700" y="128270"/>
                </a:lnTo>
                <a:lnTo>
                  <a:pt x="299085" y="128270"/>
                </a:lnTo>
                <a:lnTo>
                  <a:pt x="299085" y="13462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16250" y="4318000"/>
            <a:ext cx="299085" cy="0"/>
          </a:xfrm>
          <a:custGeom>
            <a:avLst/>
            <a:gdLst/>
            <a:ahLst/>
            <a:cxnLst/>
            <a:rect l="l" t="t" r="r" b="b"/>
            <a:pathLst>
              <a:path w="299085">
                <a:moveTo>
                  <a:pt x="0" y="0"/>
                </a:moveTo>
                <a:lnTo>
                  <a:pt x="299085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09900" y="43180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635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22015" y="4374515"/>
            <a:ext cx="4445" cy="8890"/>
          </a:xfrm>
          <a:custGeom>
            <a:avLst/>
            <a:gdLst/>
            <a:ahLst/>
            <a:cxnLst/>
            <a:rect l="l" t="t" r="r" b="b"/>
            <a:pathLst>
              <a:path w="4445" h="8889">
                <a:moveTo>
                  <a:pt x="4445" y="8889"/>
                </a:moveTo>
                <a:lnTo>
                  <a:pt x="0" y="4445"/>
                </a:lnTo>
                <a:lnTo>
                  <a:pt x="4445" y="0"/>
                </a:lnTo>
                <a:lnTo>
                  <a:pt x="4445" y="888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26459" y="4374515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89">
                <a:moveTo>
                  <a:pt x="8889" y="8889"/>
                </a:moveTo>
                <a:lnTo>
                  <a:pt x="0" y="8889"/>
                </a:lnTo>
                <a:lnTo>
                  <a:pt x="0" y="0"/>
                </a:lnTo>
                <a:lnTo>
                  <a:pt x="8889" y="0"/>
                </a:lnTo>
                <a:lnTo>
                  <a:pt x="13335" y="4445"/>
                </a:lnTo>
                <a:lnTo>
                  <a:pt x="8889" y="888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15334" y="4378959"/>
            <a:ext cx="120014" cy="121920"/>
          </a:xfrm>
          <a:custGeom>
            <a:avLst/>
            <a:gdLst/>
            <a:ahLst/>
            <a:cxnLst/>
            <a:rect l="l" t="t" r="r" b="b"/>
            <a:pathLst>
              <a:path w="120014" h="121920">
                <a:moveTo>
                  <a:pt x="2539" y="121919"/>
                </a:moveTo>
                <a:lnTo>
                  <a:pt x="0" y="121919"/>
                </a:lnTo>
                <a:lnTo>
                  <a:pt x="0" y="106679"/>
                </a:lnTo>
                <a:lnTo>
                  <a:pt x="106679" y="0"/>
                </a:lnTo>
                <a:lnTo>
                  <a:pt x="111125" y="4444"/>
                </a:lnTo>
                <a:lnTo>
                  <a:pt x="120014" y="4444"/>
                </a:lnTo>
                <a:lnTo>
                  <a:pt x="2539" y="1219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09900" y="44335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16250" y="4439920"/>
            <a:ext cx="299085" cy="0"/>
          </a:xfrm>
          <a:custGeom>
            <a:avLst/>
            <a:gdLst/>
            <a:ahLst/>
            <a:cxnLst/>
            <a:rect l="l" t="t" r="r" b="b"/>
            <a:pathLst>
              <a:path w="299085">
                <a:moveTo>
                  <a:pt x="0" y="0"/>
                </a:moveTo>
                <a:lnTo>
                  <a:pt x="299085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302634" y="4439920"/>
            <a:ext cx="15240" cy="76835"/>
          </a:xfrm>
          <a:custGeom>
            <a:avLst/>
            <a:gdLst/>
            <a:ahLst/>
            <a:cxnLst/>
            <a:rect l="l" t="t" r="r" b="b"/>
            <a:pathLst>
              <a:path w="15239" h="76835">
                <a:moveTo>
                  <a:pt x="0" y="76834"/>
                </a:moveTo>
                <a:lnTo>
                  <a:pt x="0" y="0"/>
                </a:lnTo>
                <a:lnTo>
                  <a:pt x="6350" y="6350"/>
                </a:lnTo>
                <a:lnTo>
                  <a:pt x="12700" y="6350"/>
                </a:lnTo>
                <a:lnTo>
                  <a:pt x="12700" y="45719"/>
                </a:lnTo>
                <a:lnTo>
                  <a:pt x="1904" y="56514"/>
                </a:lnTo>
                <a:lnTo>
                  <a:pt x="12700" y="60959"/>
                </a:lnTo>
                <a:lnTo>
                  <a:pt x="15239" y="60959"/>
                </a:lnTo>
                <a:lnTo>
                  <a:pt x="0" y="7683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304540" y="4485640"/>
            <a:ext cx="10795" cy="15240"/>
          </a:xfrm>
          <a:custGeom>
            <a:avLst/>
            <a:gdLst/>
            <a:ahLst/>
            <a:cxnLst/>
            <a:rect l="l" t="t" r="r" b="b"/>
            <a:pathLst>
              <a:path w="10795" h="15239">
                <a:moveTo>
                  <a:pt x="10795" y="15239"/>
                </a:moveTo>
                <a:lnTo>
                  <a:pt x="0" y="10795"/>
                </a:lnTo>
                <a:lnTo>
                  <a:pt x="10795" y="0"/>
                </a:lnTo>
                <a:lnTo>
                  <a:pt x="10795" y="1523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13535" y="4186554"/>
            <a:ext cx="1196975" cy="0"/>
          </a:xfrm>
          <a:custGeom>
            <a:avLst/>
            <a:gdLst/>
            <a:ahLst/>
            <a:cxnLst/>
            <a:rect l="l" t="t" r="r" b="b"/>
            <a:pathLst>
              <a:path w="1196975">
                <a:moveTo>
                  <a:pt x="0" y="0"/>
                </a:moveTo>
                <a:lnTo>
                  <a:pt x="1196975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58925" y="4187190"/>
            <a:ext cx="1277620" cy="383540"/>
          </a:xfrm>
          <a:custGeom>
            <a:avLst/>
            <a:gdLst/>
            <a:ahLst/>
            <a:cxnLst/>
            <a:rect l="l" t="t" r="r" b="b"/>
            <a:pathLst>
              <a:path w="1277620" h="383539">
                <a:moveTo>
                  <a:pt x="1254760" y="383539"/>
                </a:moveTo>
                <a:lnTo>
                  <a:pt x="51434" y="383539"/>
                </a:lnTo>
                <a:lnTo>
                  <a:pt x="48259" y="382270"/>
                </a:lnTo>
                <a:lnTo>
                  <a:pt x="15875" y="360680"/>
                </a:lnTo>
                <a:lnTo>
                  <a:pt x="3175" y="336550"/>
                </a:lnTo>
                <a:lnTo>
                  <a:pt x="1905" y="334010"/>
                </a:lnTo>
                <a:lnTo>
                  <a:pt x="634" y="326389"/>
                </a:lnTo>
                <a:lnTo>
                  <a:pt x="0" y="323850"/>
                </a:lnTo>
                <a:lnTo>
                  <a:pt x="0" y="59689"/>
                </a:lnTo>
                <a:lnTo>
                  <a:pt x="634" y="55880"/>
                </a:lnTo>
                <a:lnTo>
                  <a:pt x="1269" y="53339"/>
                </a:lnTo>
                <a:lnTo>
                  <a:pt x="1905" y="49530"/>
                </a:lnTo>
                <a:lnTo>
                  <a:pt x="24765" y="13970"/>
                </a:lnTo>
                <a:lnTo>
                  <a:pt x="51434" y="0"/>
                </a:lnTo>
                <a:lnTo>
                  <a:pt x="1254760" y="0"/>
                </a:lnTo>
                <a:lnTo>
                  <a:pt x="1270635" y="6350"/>
                </a:lnTo>
                <a:lnTo>
                  <a:pt x="1276350" y="10160"/>
                </a:lnTo>
                <a:lnTo>
                  <a:pt x="66040" y="10160"/>
                </a:lnTo>
                <a:lnTo>
                  <a:pt x="62865" y="11430"/>
                </a:lnTo>
                <a:lnTo>
                  <a:pt x="57784" y="11430"/>
                </a:lnTo>
                <a:lnTo>
                  <a:pt x="54609" y="12700"/>
                </a:lnTo>
                <a:lnTo>
                  <a:pt x="52069" y="12700"/>
                </a:lnTo>
                <a:lnTo>
                  <a:pt x="46355" y="15239"/>
                </a:lnTo>
                <a:lnTo>
                  <a:pt x="46990" y="15239"/>
                </a:lnTo>
                <a:lnTo>
                  <a:pt x="41909" y="17780"/>
                </a:lnTo>
                <a:lnTo>
                  <a:pt x="42544" y="17780"/>
                </a:lnTo>
                <a:lnTo>
                  <a:pt x="36830" y="20320"/>
                </a:lnTo>
                <a:lnTo>
                  <a:pt x="37465" y="20320"/>
                </a:lnTo>
                <a:lnTo>
                  <a:pt x="34290" y="22860"/>
                </a:lnTo>
                <a:lnTo>
                  <a:pt x="33019" y="22860"/>
                </a:lnTo>
                <a:lnTo>
                  <a:pt x="29844" y="26670"/>
                </a:lnTo>
                <a:lnTo>
                  <a:pt x="29209" y="26670"/>
                </a:lnTo>
                <a:lnTo>
                  <a:pt x="26034" y="30480"/>
                </a:lnTo>
                <a:lnTo>
                  <a:pt x="25400" y="30480"/>
                </a:lnTo>
                <a:lnTo>
                  <a:pt x="22225" y="35560"/>
                </a:lnTo>
                <a:lnTo>
                  <a:pt x="20319" y="39370"/>
                </a:lnTo>
                <a:lnTo>
                  <a:pt x="19684" y="39370"/>
                </a:lnTo>
                <a:lnTo>
                  <a:pt x="17144" y="44450"/>
                </a:lnTo>
                <a:lnTo>
                  <a:pt x="15240" y="49530"/>
                </a:lnTo>
                <a:lnTo>
                  <a:pt x="14605" y="52070"/>
                </a:lnTo>
                <a:lnTo>
                  <a:pt x="13969" y="55880"/>
                </a:lnTo>
                <a:lnTo>
                  <a:pt x="12700" y="60960"/>
                </a:lnTo>
                <a:lnTo>
                  <a:pt x="12700" y="322580"/>
                </a:lnTo>
                <a:lnTo>
                  <a:pt x="14605" y="330200"/>
                </a:lnTo>
                <a:lnTo>
                  <a:pt x="15240" y="334010"/>
                </a:lnTo>
                <a:lnTo>
                  <a:pt x="17144" y="339089"/>
                </a:lnTo>
                <a:lnTo>
                  <a:pt x="19684" y="344170"/>
                </a:lnTo>
                <a:lnTo>
                  <a:pt x="20319" y="344170"/>
                </a:lnTo>
                <a:lnTo>
                  <a:pt x="22225" y="347980"/>
                </a:lnTo>
                <a:lnTo>
                  <a:pt x="25400" y="353060"/>
                </a:lnTo>
                <a:lnTo>
                  <a:pt x="26034" y="353060"/>
                </a:lnTo>
                <a:lnTo>
                  <a:pt x="29209" y="356870"/>
                </a:lnTo>
                <a:lnTo>
                  <a:pt x="29844" y="356870"/>
                </a:lnTo>
                <a:lnTo>
                  <a:pt x="33019" y="360680"/>
                </a:lnTo>
                <a:lnTo>
                  <a:pt x="34290" y="360680"/>
                </a:lnTo>
                <a:lnTo>
                  <a:pt x="37465" y="363220"/>
                </a:lnTo>
                <a:lnTo>
                  <a:pt x="36830" y="363220"/>
                </a:lnTo>
                <a:lnTo>
                  <a:pt x="42544" y="365760"/>
                </a:lnTo>
                <a:lnTo>
                  <a:pt x="41909" y="365760"/>
                </a:lnTo>
                <a:lnTo>
                  <a:pt x="46990" y="368300"/>
                </a:lnTo>
                <a:lnTo>
                  <a:pt x="46355" y="368300"/>
                </a:lnTo>
                <a:lnTo>
                  <a:pt x="52069" y="370839"/>
                </a:lnTo>
                <a:lnTo>
                  <a:pt x="54609" y="370839"/>
                </a:lnTo>
                <a:lnTo>
                  <a:pt x="57784" y="372110"/>
                </a:lnTo>
                <a:lnTo>
                  <a:pt x="1277620" y="372110"/>
                </a:lnTo>
                <a:lnTo>
                  <a:pt x="1276350" y="373380"/>
                </a:lnTo>
                <a:lnTo>
                  <a:pt x="1270635" y="377189"/>
                </a:lnTo>
                <a:lnTo>
                  <a:pt x="1254760" y="38353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799079" y="4197350"/>
            <a:ext cx="50800" cy="13970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33655" y="13970"/>
                </a:moveTo>
                <a:lnTo>
                  <a:pt x="28575" y="10160"/>
                </a:lnTo>
                <a:lnTo>
                  <a:pt x="29209" y="10160"/>
                </a:lnTo>
                <a:lnTo>
                  <a:pt x="24130" y="7620"/>
                </a:lnTo>
                <a:lnTo>
                  <a:pt x="24764" y="7620"/>
                </a:lnTo>
                <a:lnTo>
                  <a:pt x="19050" y="5079"/>
                </a:lnTo>
                <a:lnTo>
                  <a:pt x="19684" y="5079"/>
                </a:lnTo>
                <a:lnTo>
                  <a:pt x="13969" y="2539"/>
                </a:lnTo>
                <a:lnTo>
                  <a:pt x="11430" y="2539"/>
                </a:lnTo>
                <a:lnTo>
                  <a:pt x="8889" y="1270"/>
                </a:lnTo>
                <a:lnTo>
                  <a:pt x="3175" y="1270"/>
                </a:lnTo>
                <a:lnTo>
                  <a:pt x="0" y="0"/>
                </a:lnTo>
                <a:lnTo>
                  <a:pt x="36194" y="0"/>
                </a:lnTo>
                <a:lnTo>
                  <a:pt x="46355" y="7620"/>
                </a:lnTo>
                <a:lnTo>
                  <a:pt x="50800" y="12700"/>
                </a:lnTo>
                <a:lnTo>
                  <a:pt x="33019" y="12700"/>
                </a:lnTo>
                <a:lnTo>
                  <a:pt x="33655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91944" y="42100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0" y="1270"/>
                </a:moveTo>
                <a:lnTo>
                  <a:pt x="0" y="0"/>
                </a:lnTo>
                <a:lnTo>
                  <a:pt x="127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832100" y="4210050"/>
            <a:ext cx="20320" cy="5080"/>
          </a:xfrm>
          <a:custGeom>
            <a:avLst/>
            <a:gdLst/>
            <a:ahLst/>
            <a:cxnLst/>
            <a:rect l="l" t="t" r="r" b="b"/>
            <a:pathLst>
              <a:path w="20319" h="5079">
                <a:moveTo>
                  <a:pt x="4444" y="5079"/>
                </a:moveTo>
                <a:lnTo>
                  <a:pt x="0" y="0"/>
                </a:lnTo>
                <a:lnTo>
                  <a:pt x="17780" y="0"/>
                </a:lnTo>
                <a:lnTo>
                  <a:pt x="20319" y="3810"/>
                </a:lnTo>
                <a:lnTo>
                  <a:pt x="3810" y="3810"/>
                </a:lnTo>
                <a:lnTo>
                  <a:pt x="4444" y="507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587500" y="42138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0" y="1269"/>
                </a:moveTo>
                <a:lnTo>
                  <a:pt x="634" y="0"/>
                </a:lnTo>
                <a:lnTo>
                  <a:pt x="1269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835910" y="4213859"/>
            <a:ext cx="19050" cy="5080"/>
          </a:xfrm>
          <a:custGeom>
            <a:avLst/>
            <a:gdLst/>
            <a:ahLst/>
            <a:cxnLst/>
            <a:rect l="l" t="t" r="r" b="b"/>
            <a:pathLst>
              <a:path w="19050" h="5079">
                <a:moveTo>
                  <a:pt x="4444" y="5079"/>
                </a:moveTo>
                <a:lnTo>
                  <a:pt x="0" y="0"/>
                </a:lnTo>
                <a:lnTo>
                  <a:pt x="16509" y="0"/>
                </a:lnTo>
                <a:lnTo>
                  <a:pt x="17779" y="1269"/>
                </a:lnTo>
                <a:lnTo>
                  <a:pt x="19050" y="3810"/>
                </a:lnTo>
                <a:lnTo>
                  <a:pt x="3809" y="3810"/>
                </a:lnTo>
                <a:lnTo>
                  <a:pt x="4444" y="507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584325" y="421767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0" y="0"/>
                </a:lnTo>
                <a:lnTo>
                  <a:pt x="634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39720" y="4217670"/>
            <a:ext cx="19685" cy="10160"/>
          </a:xfrm>
          <a:custGeom>
            <a:avLst/>
            <a:gdLst/>
            <a:ahLst/>
            <a:cxnLst/>
            <a:rect l="l" t="t" r="r" b="b"/>
            <a:pathLst>
              <a:path w="19685" h="10160">
                <a:moveTo>
                  <a:pt x="6350" y="10159"/>
                </a:moveTo>
                <a:lnTo>
                  <a:pt x="3175" y="5079"/>
                </a:lnTo>
                <a:lnTo>
                  <a:pt x="3810" y="5079"/>
                </a:lnTo>
                <a:lnTo>
                  <a:pt x="0" y="0"/>
                </a:lnTo>
                <a:lnTo>
                  <a:pt x="15240" y="0"/>
                </a:lnTo>
                <a:lnTo>
                  <a:pt x="19685" y="8889"/>
                </a:lnTo>
                <a:lnTo>
                  <a:pt x="6350" y="8889"/>
                </a:lnTo>
                <a:lnTo>
                  <a:pt x="6350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577975" y="42265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0" y="1269"/>
                </a:moveTo>
                <a:lnTo>
                  <a:pt x="634" y="0"/>
                </a:lnTo>
                <a:lnTo>
                  <a:pt x="1269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6070" y="4226559"/>
            <a:ext cx="15875" cy="6350"/>
          </a:xfrm>
          <a:custGeom>
            <a:avLst/>
            <a:gdLst/>
            <a:ahLst/>
            <a:cxnLst/>
            <a:rect l="l" t="t" r="r" b="b"/>
            <a:pathLst>
              <a:path w="15875" h="6350">
                <a:moveTo>
                  <a:pt x="15875" y="5079"/>
                </a:moveTo>
                <a:lnTo>
                  <a:pt x="2031" y="5079"/>
                </a:lnTo>
                <a:lnTo>
                  <a:pt x="0" y="0"/>
                </a:lnTo>
                <a:lnTo>
                  <a:pt x="13335" y="0"/>
                </a:lnTo>
                <a:lnTo>
                  <a:pt x="15875" y="5079"/>
                </a:lnTo>
                <a:close/>
              </a:path>
              <a:path w="15875" h="6350">
                <a:moveTo>
                  <a:pt x="2540" y="6350"/>
                </a:moveTo>
                <a:lnTo>
                  <a:pt x="1905" y="5079"/>
                </a:lnTo>
                <a:lnTo>
                  <a:pt x="2540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576069" y="42322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847975" y="4231640"/>
            <a:ext cx="15240" cy="6350"/>
          </a:xfrm>
          <a:custGeom>
            <a:avLst/>
            <a:gdLst/>
            <a:ahLst/>
            <a:cxnLst/>
            <a:rect l="l" t="t" r="r" b="b"/>
            <a:pathLst>
              <a:path w="15239" h="6350">
                <a:moveTo>
                  <a:pt x="15239" y="5080"/>
                </a:moveTo>
                <a:lnTo>
                  <a:pt x="2031" y="5080"/>
                </a:lnTo>
                <a:lnTo>
                  <a:pt x="0" y="0"/>
                </a:lnTo>
                <a:lnTo>
                  <a:pt x="13969" y="0"/>
                </a:lnTo>
                <a:lnTo>
                  <a:pt x="14605" y="1270"/>
                </a:lnTo>
                <a:lnTo>
                  <a:pt x="15239" y="5080"/>
                </a:lnTo>
                <a:close/>
              </a:path>
              <a:path w="15239" h="6350">
                <a:moveTo>
                  <a:pt x="2539" y="6350"/>
                </a:moveTo>
                <a:lnTo>
                  <a:pt x="1905" y="5080"/>
                </a:lnTo>
                <a:lnTo>
                  <a:pt x="2539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574164" y="42373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849879" y="4236720"/>
            <a:ext cx="13970" cy="3810"/>
          </a:xfrm>
          <a:custGeom>
            <a:avLst/>
            <a:gdLst/>
            <a:ahLst/>
            <a:cxnLst/>
            <a:rect l="l" t="t" r="r" b="b"/>
            <a:pathLst>
              <a:path w="13969" h="3810">
                <a:moveTo>
                  <a:pt x="1269" y="3809"/>
                </a:moveTo>
                <a:lnTo>
                  <a:pt x="0" y="0"/>
                </a:lnTo>
                <a:lnTo>
                  <a:pt x="13334" y="0"/>
                </a:lnTo>
                <a:lnTo>
                  <a:pt x="13969" y="2539"/>
                </a:lnTo>
                <a:lnTo>
                  <a:pt x="1269" y="2539"/>
                </a:lnTo>
                <a:lnTo>
                  <a:pt x="1269" y="380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573530" y="42398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858135" y="4239259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0"/>
                </a:moveTo>
                <a:lnTo>
                  <a:pt x="0" y="267969"/>
                </a:lnTo>
              </a:path>
            </a:pathLst>
          </a:custGeom>
          <a:ln w="13969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71625" y="45065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49879" y="4507229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39" h="13970">
                <a:moveTo>
                  <a:pt x="13334" y="13970"/>
                </a:moveTo>
                <a:lnTo>
                  <a:pt x="0" y="13970"/>
                </a:lnTo>
                <a:lnTo>
                  <a:pt x="1269" y="10160"/>
                </a:lnTo>
                <a:lnTo>
                  <a:pt x="1905" y="7620"/>
                </a:lnTo>
                <a:lnTo>
                  <a:pt x="1905" y="5080"/>
                </a:lnTo>
                <a:lnTo>
                  <a:pt x="2539" y="2540"/>
                </a:lnTo>
                <a:lnTo>
                  <a:pt x="2539" y="0"/>
                </a:lnTo>
                <a:lnTo>
                  <a:pt x="15239" y="0"/>
                </a:lnTo>
                <a:lnTo>
                  <a:pt x="15239" y="3810"/>
                </a:lnTo>
                <a:lnTo>
                  <a:pt x="14605" y="6350"/>
                </a:lnTo>
                <a:lnTo>
                  <a:pt x="13334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574164" y="452056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847975" y="4519929"/>
            <a:ext cx="15240" cy="6350"/>
          </a:xfrm>
          <a:custGeom>
            <a:avLst/>
            <a:gdLst/>
            <a:ahLst/>
            <a:cxnLst/>
            <a:rect l="l" t="t" r="r" b="b"/>
            <a:pathLst>
              <a:path w="15239" h="6350">
                <a:moveTo>
                  <a:pt x="2031" y="1270"/>
                </a:moveTo>
                <a:lnTo>
                  <a:pt x="2539" y="0"/>
                </a:lnTo>
                <a:lnTo>
                  <a:pt x="2031" y="1270"/>
                </a:lnTo>
                <a:close/>
              </a:path>
              <a:path w="15239" h="6350">
                <a:moveTo>
                  <a:pt x="13335" y="6350"/>
                </a:moveTo>
                <a:lnTo>
                  <a:pt x="0" y="6350"/>
                </a:lnTo>
                <a:lnTo>
                  <a:pt x="2031" y="1270"/>
                </a:lnTo>
                <a:lnTo>
                  <a:pt x="15239" y="1270"/>
                </a:lnTo>
                <a:lnTo>
                  <a:pt x="13335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76069" y="45256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846070" y="4525009"/>
            <a:ext cx="15240" cy="6350"/>
          </a:xfrm>
          <a:custGeom>
            <a:avLst/>
            <a:gdLst/>
            <a:ahLst/>
            <a:cxnLst/>
            <a:rect l="l" t="t" r="r" b="b"/>
            <a:pathLst>
              <a:path w="15239" h="6350">
                <a:moveTo>
                  <a:pt x="2032" y="1269"/>
                </a:moveTo>
                <a:lnTo>
                  <a:pt x="1905" y="1269"/>
                </a:lnTo>
                <a:lnTo>
                  <a:pt x="2540" y="0"/>
                </a:lnTo>
                <a:lnTo>
                  <a:pt x="2032" y="1269"/>
                </a:lnTo>
                <a:close/>
              </a:path>
              <a:path w="15239" h="6350">
                <a:moveTo>
                  <a:pt x="13335" y="6350"/>
                </a:moveTo>
                <a:lnTo>
                  <a:pt x="0" y="6350"/>
                </a:lnTo>
                <a:lnTo>
                  <a:pt x="2032" y="1269"/>
                </a:lnTo>
                <a:lnTo>
                  <a:pt x="15240" y="1269"/>
                </a:lnTo>
                <a:lnTo>
                  <a:pt x="13969" y="5079"/>
                </a:lnTo>
                <a:lnTo>
                  <a:pt x="13335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77975" y="45300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1269" y="1270"/>
                </a:moveTo>
                <a:lnTo>
                  <a:pt x="634" y="1270"/>
                </a:lnTo>
                <a:lnTo>
                  <a:pt x="0" y="0"/>
                </a:lnTo>
                <a:lnTo>
                  <a:pt x="1269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839720" y="4530090"/>
            <a:ext cx="19685" cy="10160"/>
          </a:xfrm>
          <a:custGeom>
            <a:avLst/>
            <a:gdLst/>
            <a:ahLst/>
            <a:cxnLst/>
            <a:rect l="l" t="t" r="r" b="b"/>
            <a:pathLst>
              <a:path w="19685" h="10160">
                <a:moveTo>
                  <a:pt x="15240" y="10160"/>
                </a:moveTo>
                <a:lnTo>
                  <a:pt x="0" y="10160"/>
                </a:lnTo>
                <a:lnTo>
                  <a:pt x="3810" y="5080"/>
                </a:lnTo>
                <a:lnTo>
                  <a:pt x="3175" y="5080"/>
                </a:lnTo>
                <a:lnTo>
                  <a:pt x="6350" y="0"/>
                </a:lnTo>
                <a:lnTo>
                  <a:pt x="6350" y="1270"/>
                </a:lnTo>
                <a:lnTo>
                  <a:pt x="19685" y="1270"/>
                </a:lnTo>
                <a:lnTo>
                  <a:pt x="15240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584325" y="4538979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4" y="1270"/>
                </a:moveTo>
                <a:lnTo>
                  <a:pt x="0" y="1270"/>
                </a:lnTo>
                <a:lnTo>
                  <a:pt x="0" y="0"/>
                </a:lnTo>
                <a:lnTo>
                  <a:pt x="63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835910" y="4538979"/>
            <a:ext cx="19050" cy="5080"/>
          </a:xfrm>
          <a:custGeom>
            <a:avLst/>
            <a:gdLst/>
            <a:ahLst/>
            <a:cxnLst/>
            <a:rect l="l" t="t" r="r" b="b"/>
            <a:pathLst>
              <a:path w="19050" h="5079">
                <a:moveTo>
                  <a:pt x="16509" y="5080"/>
                </a:moveTo>
                <a:lnTo>
                  <a:pt x="0" y="5080"/>
                </a:lnTo>
                <a:lnTo>
                  <a:pt x="4444" y="0"/>
                </a:lnTo>
                <a:lnTo>
                  <a:pt x="3809" y="1270"/>
                </a:lnTo>
                <a:lnTo>
                  <a:pt x="19050" y="1270"/>
                </a:lnTo>
                <a:lnTo>
                  <a:pt x="17779" y="3810"/>
                </a:lnTo>
                <a:lnTo>
                  <a:pt x="16509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587500" y="45427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1269" y="1270"/>
                </a:moveTo>
                <a:lnTo>
                  <a:pt x="634" y="1270"/>
                </a:lnTo>
                <a:lnTo>
                  <a:pt x="0" y="0"/>
                </a:lnTo>
                <a:lnTo>
                  <a:pt x="1269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832100" y="4542790"/>
            <a:ext cx="20320" cy="5080"/>
          </a:xfrm>
          <a:custGeom>
            <a:avLst/>
            <a:gdLst/>
            <a:ahLst/>
            <a:cxnLst/>
            <a:rect l="l" t="t" r="r" b="b"/>
            <a:pathLst>
              <a:path w="20319" h="5079">
                <a:moveTo>
                  <a:pt x="17780" y="5080"/>
                </a:moveTo>
                <a:lnTo>
                  <a:pt x="0" y="5080"/>
                </a:lnTo>
                <a:lnTo>
                  <a:pt x="4444" y="0"/>
                </a:lnTo>
                <a:lnTo>
                  <a:pt x="3810" y="1270"/>
                </a:lnTo>
                <a:lnTo>
                  <a:pt x="20319" y="1270"/>
                </a:lnTo>
                <a:lnTo>
                  <a:pt x="17780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91944" y="45466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1270" y="1270"/>
                </a:moveTo>
                <a:lnTo>
                  <a:pt x="0" y="1270"/>
                </a:lnTo>
                <a:lnTo>
                  <a:pt x="0" y="0"/>
                </a:lnTo>
                <a:lnTo>
                  <a:pt x="127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07970" y="4546600"/>
            <a:ext cx="41910" cy="12700"/>
          </a:xfrm>
          <a:custGeom>
            <a:avLst/>
            <a:gdLst/>
            <a:ahLst/>
            <a:cxnLst/>
            <a:rect l="l" t="t" r="r" b="b"/>
            <a:pathLst>
              <a:path w="41910" h="12700">
                <a:moveTo>
                  <a:pt x="28575" y="12700"/>
                </a:moveTo>
                <a:lnTo>
                  <a:pt x="0" y="12700"/>
                </a:lnTo>
                <a:lnTo>
                  <a:pt x="2540" y="11429"/>
                </a:lnTo>
                <a:lnTo>
                  <a:pt x="5080" y="11429"/>
                </a:lnTo>
                <a:lnTo>
                  <a:pt x="10794" y="8889"/>
                </a:lnTo>
                <a:lnTo>
                  <a:pt x="10160" y="8889"/>
                </a:lnTo>
                <a:lnTo>
                  <a:pt x="15875" y="6350"/>
                </a:lnTo>
                <a:lnTo>
                  <a:pt x="15240" y="6350"/>
                </a:lnTo>
                <a:lnTo>
                  <a:pt x="20319" y="3810"/>
                </a:lnTo>
                <a:lnTo>
                  <a:pt x="19685" y="3810"/>
                </a:lnTo>
                <a:lnTo>
                  <a:pt x="24765" y="0"/>
                </a:lnTo>
                <a:lnTo>
                  <a:pt x="24130" y="1270"/>
                </a:lnTo>
                <a:lnTo>
                  <a:pt x="41910" y="1270"/>
                </a:lnTo>
                <a:lnTo>
                  <a:pt x="37465" y="6350"/>
                </a:lnTo>
                <a:lnTo>
                  <a:pt x="32385" y="10160"/>
                </a:lnTo>
                <a:lnTo>
                  <a:pt x="28575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610994" y="4556759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540" y="1269"/>
                </a:moveTo>
                <a:lnTo>
                  <a:pt x="0" y="1269"/>
                </a:lnTo>
                <a:lnTo>
                  <a:pt x="0" y="0"/>
                </a:lnTo>
                <a:lnTo>
                  <a:pt x="254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10510" y="4556759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2539" y="1269"/>
                </a:moveTo>
                <a:lnTo>
                  <a:pt x="0" y="1269"/>
                </a:lnTo>
                <a:lnTo>
                  <a:pt x="3175" y="0"/>
                </a:lnTo>
                <a:lnTo>
                  <a:pt x="2539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613535" y="4571365"/>
            <a:ext cx="1196975" cy="0"/>
          </a:xfrm>
          <a:custGeom>
            <a:avLst/>
            <a:gdLst/>
            <a:ahLst/>
            <a:cxnLst/>
            <a:rect l="l" t="t" r="r" b="b"/>
            <a:pathLst>
              <a:path w="1196975">
                <a:moveTo>
                  <a:pt x="0" y="0"/>
                </a:moveTo>
                <a:lnTo>
                  <a:pt x="1196975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444230" y="4257040"/>
            <a:ext cx="421005" cy="243840"/>
          </a:xfrm>
          <a:custGeom>
            <a:avLst/>
            <a:gdLst/>
            <a:ahLst/>
            <a:cxnLst/>
            <a:rect l="l" t="t" r="r" b="b"/>
            <a:pathLst>
              <a:path w="421004" h="243839">
                <a:moveTo>
                  <a:pt x="299085" y="243839"/>
                </a:moveTo>
                <a:lnTo>
                  <a:pt x="299085" y="182880"/>
                </a:lnTo>
                <a:lnTo>
                  <a:pt x="0" y="182880"/>
                </a:lnTo>
                <a:lnTo>
                  <a:pt x="0" y="60960"/>
                </a:lnTo>
                <a:lnTo>
                  <a:pt x="299085" y="60960"/>
                </a:lnTo>
                <a:lnTo>
                  <a:pt x="299085" y="0"/>
                </a:lnTo>
                <a:lnTo>
                  <a:pt x="421004" y="121920"/>
                </a:lnTo>
                <a:lnTo>
                  <a:pt x="299085" y="24383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36965" y="4241800"/>
            <a:ext cx="15240" cy="76200"/>
          </a:xfrm>
          <a:custGeom>
            <a:avLst/>
            <a:gdLst/>
            <a:ahLst/>
            <a:cxnLst/>
            <a:rect l="l" t="t" r="r" b="b"/>
            <a:pathLst>
              <a:path w="15240" h="76200">
                <a:moveTo>
                  <a:pt x="0" y="76200"/>
                </a:moveTo>
                <a:lnTo>
                  <a:pt x="0" y="0"/>
                </a:lnTo>
                <a:lnTo>
                  <a:pt x="15239" y="15239"/>
                </a:lnTo>
                <a:lnTo>
                  <a:pt x="12700" y="15239"/>
                </a:lnTo>
                <a:lnTo>
                  <a:pt x="1904" y="19685"/>
                </a:lnTo>
                <a:lnTo>
                  <a:pt x="12700" y="31114"/>
                </a:lnTo>
                <a:lnTo>
                  <a:pt x="12700" y="69850"/>
                </a:lnTo>
                <a:lnTo>
                  <a:pt x="6350" y="69850"/>
                </a:lnTo>
                <a:lnTo>
                  <a:pt x="0" y="762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38869" y="4257040"/>
            <a:ext cx="10795" cy="15875"/>
          </a:xfrm>
          <a:custGeom>
            <a:avLst/>
            <a:gdLst/>
            <a:ahLst/>
            <a:cxnLst/>
            <a:rect l="l" t="t" r="r" b="b"/>
            <a:pathLst>
              <a:path w="10795" h="15875">
                <a:moveTo>
                  <a:pt x="10795" y="15875"/>
                </a:moveTo>
                <a:lnTo>
                  <a:pt x="0" y="4445"/>
                </a:lnTo>
                <a:lnTo>
                  <a:pt x="10795" y="0"/>
                </a:lnTo>
                <a:lnTo>
                  <a:pt x="10795" y="158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749665" y="4257040"/>
            <a:ext cx="120014" cy="121920"/>
          </a:xfrm>
          <a:custGeom>
            <a:avLst/>
            <a:gdLst/>
            <a:ahLst/>
            <a:cxnLst/>
            <a:rect l="l" t="t" r="r" b="b"/>
            <a:pathLst>
              <a:path w="120015" h="121920">
                <a:moveTo>
                  <a:pt x="106679" y="121920"/>
                </a:moveTo>
                <a:lnTo>
                  <a:pt x="0" y="15875"/>
                </a:lnTo>
                <a:lnTo>
                  <a:pt x="0" y="0"/>
                </a:lnTo>
                <a:lnTo>
                  <a:pt x="2539" y="0"/>
                </a:lnTo>
                <a:lnTo>
                  <a:pt x="120014" y="117475"/>
                </a:lnTo>
                <a:lnTo>
                  <a:pt x="111125" y="117475"/>
                </a:lnTo>
                <a:lnTo>
                  <a:pt x="106679" y="12192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437880" y="4311650"/>
            <a:ext cx="299085" cy="134620"/>
          </a:xfrm>
          <a:custGeom>
            <a:avLst/>
            <a:gdLst/>
            <a:ahLst/>
            <a:cxnLst/>
            <a:rect l="l" t="t" r="r" b="b"/>
            <a:pathLst>
              <a:path w="299084" h="134620">
                <a:moveTo>
                  <a:pt x="299085" y="134620"/>
                </a:moveTo>
                <a:lnTo>
                  <a:pt x="0" y="134620"/>
                </a:lnTo>
                <a:lnTo>
                  <a:pt x="0" y="0"/>
                </a:lnTo>
                <a:lnTo>
                  <a:pt x="299085" y="0"/>
                </a:lnTo>
                <a:lnTo>
                  <a:pt x="29908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121920"/>
                </a:lnTo>
                <a:lnTo>
                  <a:pt x="6350" y="121920"/>
                </a:lnTo>
                <a:lnTo>
                  <a:pt x="12700" y="128270"/>
                </a:lnTo>
                <a:lnTo>
                  <a:pt x="299085" y="128270"/>
                </a:lnTo>
                <a:lnTo>
                  <a:pt x="299085" y="13462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450580" y="4318000"/>
            <a:ext cx="299085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9085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444230" y="43180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635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56344" y="4374515"/>
            <a:ext cx="4445" cy="8890"/>
          </a:xfrm>
          <a:custGeom>
            <a:avLst/>
            <a:gdLst/>
            <a:ahLst/>
            <a:cxnLst/>
            <a:rect l="l" t="t" r="r" b="b"/>
            <a:pathLst>
              <a:path w="4445" h="8889">
                <a:moveTo>
                  <a:pt x="4445" y="8889"/>
                </a:moveTo>
                <a:lnTo>
                  <a:pt x="0" y="4445"/>
                </a:lnTo>
                <a:lnTo>
                  <a:pt x="4445" y="0"/>
                </a:lnTo>
                <a:lnTo>
                  <a:pt x="4445" y="888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60790" y="4374515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89">
                <a:moveTo>
                  <a:pt x="8889" y="8889"/>
                </a:moveTo>
                <a:lnTo>
                  <a:pt x="0" y="8889"/>
                </a:lnTo>
                <a:lnTo>
                  <a:pt x="0" y="0"/>
                </a:lnTo>
                <a:lnTo>
                  <a:pt x="8889" y="0"/>
                </a:lnTo>
                <a:lnTo>
                  <a:pt x="13334" y="4445"/>
                </a:lnTo>
                <a:lnTo>
                  <a:pt x="8889" y="888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49665" y="4378959"/>
            <a:ext cx="120014" cy="121920"/>
          </a:xfrm>
          <a:custGeom>
            <a:avLst/>
            <a:gdLst/>
            <a:ahLst/>
            <a:cxnLst/>
            <a:rect l="l" t="t" r="r" b="b"/>
            <a:pathLst>
              <a:path w="120015" h="121920">
                <a:moveTo>
                  <a:pt x="2539" y="121919"/>
                </a:moveTo>
                <a:lnTo>
                  <a:pt x="0" y="121919"/>
                </a:lnTo>
                <a:lnTo>
                  <a:pt x="0" y="106679"/>
                </a:lnTo>
                <a:lnTo>
                  <a:pt x="106679" y="0"/>
                </a:lnTo>
                <a:lnTo>
                  <a:pt x="111125" y="4444"/>
                </a:lnTo>
                <a:lnTo>
                  <a:pt x="120014" y="4444"/>
                </a:lnTo>
                <a:lnTo>
                  <a:pt x="2539" y="1219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444230" y="44335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450580" y="4439920"/>
            <a:ext cx="299085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9085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736965" y="4439920"/>
            <a:ext cx="15240" cy="76835"/>
          </a:xfrm>
          <a:custGeom>
            <a:avLst/>
            <a:gdLst/>
            <a:ahLst/>
            <a:cxnLst/>
            <a:rect l="l" t="t" r="r" b="b"/>
            <a:pathLst>
              <a:path w="15240" h="76835">
                <a:moveTo>
                  <a:pt x="0" y="76834"/>
                </a:moveTo>
                <a:lnTo>
                  <a:pt x="0" y="0"/>
                </a:lnTo>
                <a:lnTo>
                  <a:pt x="6350" y="6350"/>
                </a:lnTo>
                <a:lnTo>
                  <a:pt x="12700" y="6350"/>
                </a:lnTo>
                <a:lnTo>
                  <a:pt x="12700" y="45719"/>
                </a:lnTo>
                <a:lnTo>
                  <a:pt x="1904" y="56514"/>
                </a:lnTo>
                <a:lnTo>
                  <a:pt x="12700" y="60959"/>
                </a:lnTo>
                <a:lnTo>
                  <a:pt x="15239" y="60959"/>
                </a:lnTo>
                <a:lnTo>
                  <a:pt x="0" y="7683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738869" y="4485640"/>
            <a:ext cx="10795" cy="15240"/>
          </a:xfrm>
          <a:custGeom>
            <a:avLst/>
            <a:gdLst/>
            <a:ahLst/>
            <a:cxnLst/>
            <a:rect l="l" t="t" r="r" b="b"/>
            <a:pathLst>
              <a:path w="10795" h="15239">
                <a:moveTo>
                  <a:pt x="10795" y="15239"/>
                </a:moveTo>
                <a:lnTo>
                  <a:pt x="0" y="10795"/>
                </a:lnTo>
                <a:lnTo>
                  <a:pt x="10795" y="0"/>
                </a:lnTo>
                <a:lnTo>
                  <a:pt x="10795" y="1523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027159" y="4186554"/>
            <a:ext cx="1196975" cy="0"/>
          </a:xfrm>
          <a:custGeom>
            <a:avLst/>
            <a:gdLst/>
            <a:ahLst/>
            <a:cxnLst/>
            <a:rect l="l" t="t" r="r" b="b"/>
            <a:pathLst>
              <a:path w="1196975">
                <a:moveTo>
                  <a:pt x="0" y="0"/>
                </a:moveTo>
                <a:lnTo>
                  <a:pt x="1196975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72550" y="4187190"/>
            <a:ext cx="1277620" cy="383540"/>
          </a:xfrm>
          <a:custGeom>
            <a:avLst/>
            <a:gdLst/>
            <a:ahLst/>
            <a:cxnLst/>
            <a:rect l="l" t="t" r="r" b="b"/>
            <a:pathLst>
              <a:path w="1277620" h="383539">
                <a:moveTo>
                  <a:pt x="1254759" y="383539"/>
                </a:moveTo>
                <a:lnTo>
                  <a:pt x="51434" y="383539"/>
                </a:lnTo>
                <a:lnTo>
                  <a:pt x="48259" y="382270"/>
                </a:lnTo>
                <a:lnTo>
                  <a:pt x="15875" y="360680"/>
                </a:lnTo>
                <a:lnTo>
                  <a:pt x="3175" y="336550"/>
                </a:lnTo>
                <a:lnTo>
                  <a:pt x="1904" y="334010"/>
                </a:lnTo>
                <a:lnTo>
                  <a:pt x="634" y="326389"/>
                </a:lnTo>
                <a:lnTo>
                  <a:pt x="0" y="323850"/>
                </a:lnTo>
                <a:lnTo>
                  <a:pt x="0" y="59689"/>
                </a:lnTo>
                <a:lnTo>
                  <a:pt x="634" y="55880"/>
                </a:lnTo>
                <a:lnTo>
                  <a:pt x="1270" y="53339"/>
                </a:lnTo>
                <a:lnTo>
                  <a:pt x="1904" y="49530"/>
                </a:lnTo>
                <a:lnTo>
                  <a:pt x="24765" y="13970"/>
                </a:lnTo>
                <a:lnTo>
                  <a:pt x="51434" y="0"/>
                </a:lnTo>
                <a:lnTo>
                  <a:pt x="1254759" y="0"/>
                </a:lnTo>
                <a:lnTo>
                  <a:pt x="1270634" y="6350"/>
                </a:lnTo>
                <a:lnTo>
                  <a:pt x="1276350" y="10160"/>
                </a:lnTo>
                <a:lnTo>
                  <a:pt x="66040" y="10160"/>
                </a:lnTo>
                <a:lnTo>
                  <a:pt x="62865" y="11430"/>
                </a:lnTo>
                <a:lnTo>
                  <a:pt x="57784" y="11430"/>
                </a:lnTo>
                <a:lnTo>
                  <a:pt x="54609" y="12700"/>
                </a:lnTo>
                <a:lnTo>
                  <a:pt x="52070" y="12700"/>
                </a:lnTo>
                <a:lnTo>
                  <a:pt x="46354" y="15239"/>
                </a:lnTo>
                <a:lnTo>
                  <a:pt x="46990" y="15239"/>
                </a:lnTo>
                <a:lnTo>
                  <a:pt x="41909" y="17780"/>
                </a:lnTo>
                <a:lnTo>
                  <a:pt x="42545" y="17780"/>
                </a:lnTo>
                <a:lnTo>
                  <a:pt x="36829" y="20320"/>
                </a:lnTo>
                <a:lnTo>
                  <a:pt x="37465" y="20320"/>
                </a:lnTo>
                <a:lnTo>
                  <a:pt x="34290" y="22860"/>
                </a:lnTo>
                <a:lnTo>
                  <a:pt x="33020" y="22860"/>
                </a:lnTo>
                <a:lnTo>
                  <a:pt x="29845" y="26670"/>
                </a:lnTo>
                <a:lnTo>
                  <a:pt x="29209" y="26670"/>
                </a:lnTo>
                <a:lnTo>
                  <a:pt x="26034" y="30480"/>
                </a:lnTo>
                <a:lnTo>
                  <a:pt x="25400" y="30480"/>
                </a:lnTo>
                <a:lnTo>
                  <a:pt x="22225" y="35560"/>
                </a:lnTo>
                <a:lnTo>
                  <a:pt x="20320" y="39370"/>
                </a:lnTo>
                <a:lnTo>
                  <a:pt x="19684" y="39370"/>
                </a:lnTo>
                <a:lnTo>
                  <a:pt x="17145" y="44450"/>
                </a:lnTo>
                <a:lnTo>
                  <a:pt x="15240" y="49530"/>
                </a:lnTo>
                <a:lnTo>
                  <a:pt x="14604" y="52070"/>
                </a:lnTo>
                <a:lnTo>
                  <a:pt x="13970" y="55880"/>
                </a:lnTo>
                <a:lnTo>
                  <a:pt x="12700" y="60960"/>
                </a:lnTo>
                <a:lnTo>
                  <a:pt x="12700" y="322580"/>
                </a:lnTo>
                <a:lnTo>
                  <a:pt x="14604" y="330200"/>
                </a:lnTo>
                <a:lnTo>
                  <a:pt x="15240" y="334010"/>
                </a:lnTo>
                <a:lnTo>
                  <a:pt x="17145" y="339089"/>
                </a:lnTo>
                <a:lnTo>
                  <a:pt x="19684" y="344170"/>
                </a:lnTo>
                <a:lnTo>
                  <a:pt x="20320" y="344170"/>
                </a:lnTo>
                <a:lnTo>
                  <a:pt x="22225" y="347980"/>
                </a:lnTo>
                <a:lnTo>
                  <a:pt x="25400" y="353060"/>
                </a:lnTo>
                <a:lnTo>
                  <a:pt x="26034" y="353060"/>
                </a:lnTo>
                <a:lnTo>
                  <a:pt x="29209" y="356870"/>
                </a:lnTo>
                <a:lnTo>
                  <a:pt x="29845" y="356870"/>
                </a:lnTo>
                <a:lnTo>
                  <a:pt x="33020" y="360680"/>
                </a:lnTo>
                <a:lnTo>
                  <a:pt x="34290" y="360680"/>
                </a:lnTo>
                <a:lnTo>
                  <a:pt x="37465" y="363220"/>
                </a:lnTo>
                <a:lnTo>
                  <a:pt x="36829" y="363220"/>
                </a:lnTo>
                <a:lnTo>
                  <a:pt x="42545" y="365760"/>
                </a:lnTo>
                <a:lnTo>
                  <a:pt x="41909" y="365760"/>
                </a:lnTo>
                <a:lnTo>
                  <a:pt x="46990" y="368300"/>
                </a:lnTo>
                <a:lnTo>
                  <a:pt x="46354" y="368300"/>
                </a:lnTo>
                <a:lnTo>
                  <a:pt x="52070" y="370839"/>
                </a:lnTo>
                <a:lnTo>
                  <a:pt x="54609" y="370839"/>
                </a:lnTo>
                <a:lnTo>
                  <a:pt x="57784" y="372110"/>
                </a:lnTo>
                <a:lnTo>
                  <a:pt x="1277620" y="372110"/>
                </a:lnTo>
                <a:lnTo>
                  <a:pt x="1276350" y="373380"/>
                </a:lnTo>
                <a:lnTo>
                  <a:pt x="1270634" y="377189"/>
                </a:lnTo>
                <a:lnTo>
                  <a:pt x="1254759" y="38353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212705" y="4197350"/>
            <a:ext cx="50800" cy="13970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33654" y="13970"/>
                </a:moveTo>
                <a:lnTo>
                  <a:pt x="28575" y="10160"/>
                </a:lnTo>
                <a:lnTo>
                  <a:pt x="29210" y="10160"/>
                </a:lnTo>
                <a:lnTo>
                  <a:pt x="24129" y="7620"/>
                </a:lnTo>
                <a:lnTo>
                  <a:pt x="24765" y="7620"/>
                </a:lnTo>
                <a:lnTo>
                  <a:pt x="19050" y="5079"/>
                </a:lnTo>
                <a:lnTo>
                  <a:pt x="19685" y="5079"/>
                </a:lnTo>
                <a:lnTo>
                  <a:pt x="13970" y="2539"/>
                </a:lnTo>
                <a:lnTo>
                  <a:pt x="11429" y="2539"/>
                </a:lnTo>
                <a:lnTo>
                  <a:pt x="8890" y="1270"/>
                </a:lnTo>
                <a:lnTo>
                  <a:pt x="3175" y="1270"/>
                </a:lnTo>
                <a:lnTo>
                  <a:pt x="0" y="0"/>
                </a:lnTo>
                <a:lnTo>
                  <a:pt x="36195" y="0"/>
                </a:lnTo>
                <a:lnTo>
                  <a:pt x="46354" y="7620"/>
                </a:lnTo>
                <a:lnTo>
                  <a:pt x="50800" y="12700"/>
                </a:lnTo>
                <a:lnTo>
                  <a:pt x="33020" y="12700"/>
                </a:lnTo>
                <a:lnTo>
                  <a:pt x="33654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005569" y="42100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70"/>
                </a:moveTo>
                <a:lnTo>
                  <a:pt x="0" y="0"/>
                </a:lnTo>
                <a:lnTo>
                  <a:pt x="127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245725" y="4210050"/>
            <a:ext cx="20320" cy="5080"/>
          </a:xfrm>
          <a:custGeom>
            <a:avLst/>
            <a:gdLst/>
            <a:ahLst/>
            <a:cxnLst/>
            <a:rect l="l" t="t" r="r" b="b"/>
            <a:pathLst>
              <a:path w="20320" h="5079">
                <a:moveTo>
                  <a:pt x="4445" y="5079"/>
                </a:moveTo>
                <a:lnTo>
                  <a:pt x="0" y="0"/>
                </a:lnTo>
                <a:lnTo>
                  <a:pt x="17779" y="0"/>
                </a:lnTo>
                <a:lnTo>
                  <a:pt x="20320" y="3810"/>
                </a:lnTo>
                <a:lnTo>
                  <a:pt x="3809" y="3810"/>
                </a:lnTo>
                <a:lnTo>
                  <a:pt x="4445" y="507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001125" y="42138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69"/>
                </a:moveTo>
                <a:lnTo>
                  <a:pt x="634" y="0"/>
                </a:lnTo>
                <a:lnTo>
                  <a:pt x="127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249534" y="4213859"/>
            <a:ext cx="19050" cy="5080"/>
          </a:xfrm>
          <a:custGeom>
            <a:avLst/>
            <a:gdLst/>
            <a:ahLst/>
            <a:cxnLst/>
            <a:rect l="l" t="t" r="r" b="b"/>
            <a:pathLst>
              <a:path w="19050" h="5079">
                <a:moveTo>
                  <a:pt x="4445" y="5079"/>
                </a:moveTo>
                <a:lnTo>
                  <a:pt x="0" y="0"/>
                </a:lnTo>
                <a:lnTo>
                  <a:pt x="16510" y="0"/>
                </a:lnTo>
                <a:lnTo>
                  <a:pt x="17780" y="1269"/>
                </a:lnTo>
                <a:lnTo>
                  <a:pt x="19050" y="3810"/>
                </a:lnTo>
                <a:lnTo>
                  <a:pt x="3810" y="3810"/>
                </a:lnTo>
                <a:lnTo>
                  <a:pt x="4445" y="507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97950" y="421767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0" y="0"/>
                </a:lnTo>
                <a:lnTo>
                  <a:pt x="634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0253344" y="4217670"/>
            <a:ext cx="19685" cy="10160"/>
          </a:xfrm>
          <a:custGeom>
            <a:avLst/>
            <a:gdLst/>
            <a:ahLst/>
            <a:cxnLst/>
            <a:rect l="l" t="t" r="r" b="b"/>
            <a:pathLst>
              <a:path w="19684" h="10160">
                <a:moveTo>
                  <a:pt x="6350" y="10159"/>
                </a:moveTo>
                <a:lnTo>
                  <a:pt x="3175" y="5079"/>
                </a:lnTo>
                <a:lnTo>
                  <a:pt x="3809" y="5079"/>
                </a:lnTo>
                <a:lnTo>
                  <a:pt x="0" y="0"/>
                </a:lnTo>
                <a:lnTo>
                  <a:pt x="15239" y="0"/>
                </a:lnTo>
                <a:lnTo>
                  <a:pt x="19684" y="8889"/>
                </a:lnTo>
                <a:lnTo>
                  <a:pt x="6350" y="8889"/>
                </a:lnTo>
                <a:lnTo>
                  <a:pt x="6350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91600" y="42265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69"/>
                </a:moveTo>
                <a:lnTo>
                  <a:pt x="634" y="0"/>
                </a:lnTo>
                <a:lnTo>
                  <a:pt x="127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0259694" y="4226559"/>
            <a:ext cx="15875" cy="6350"/>
          </a:xfrm>
          <a:custGeom>
            <a:avLst/>
            <a:gdLst/>
            <a:ahLst/>
            <a:cxnLst/>
            <a:rect l="l" t="t" r="r" b="b"/>
            <a:pathLst>
              <a:path w="15875" h="6350">
                <a:moveTo>
                  <a:pt x="15875" y="5079"/>
                </a:moveTo>
                <a:lnTo>
                  <a:pt x="2031" y="5079"/>
                </a:lnTo>
                <a:lnTo>
                  <a:pt x="0" y="0"/>
                </a:lnTo>
                <a:lnTo>
                  <a:pt x="13334" y="0"/>
                </a:lnTo>
                <a:lnTo>
                  <a:pt x="15875" y="5079"/>
                </a:lnTo>
                <a:close/>
              </a:path>
              <a:path w="15875" h="6350">
                <a:moveTo>
                  <a:pt x="2539" y="6350"/>
                </a:moveTo>
                <a:lnTo>
                  <a:pt x="1904" y="5079"/>
                </a:lnTo>
                <a:lnTo>
                  <a:pt x="2539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989694" y="42322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261600" y="4231640"/>
            <a:ext cx="15240" cy="6350"/>
          </a:xfrm>
          <a:custGeom>
            <a:avLst/>
            <a:gdLst/>
            <a:ahLst/>
            <a:cxnLst/>
            <a:rect l="l" t="t" r="r" b="b"/>
            <a:pathLst>
              <a:path w="15240" h="6350">
                <a:moveTo>
                  <a:pt x="15240" y="5080"/>
                </a:moveTo>
                <a:lnTo>
                  <a:pt x="2032" y="5080"/>
                </a:lnTo>
                <a:lnTo>
                  <a:pt x="0" y="0"/>
                </a:lnTo>
                <a:lnTo>
                  <a:pt x="13970" y="0"/>
                </a:lnTo>
                <a:lnTo>
                  <a:pt x="14604" y="1270"/>
                </a:lnTo>
                <a:lnTo>
                  <a:pt x="15240" y="5080"/>
                </a:lnTo>
                <a:close/>
              </a:path>
              <a:path w="15240" h="6350">
                <a:moveTo>
                  <a:pt x="2540" y="6350"/>
                </a:moveTo>
                <a:lnTo>
                  <a:pt x="1904" y="5080"/>
                </a:lnTo>
                <a:lnTo>
                  <a:pt x="2032" y="5080"/>
                </a:lnTo>
                <a:lnTo>
                  <a:pt x="2540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87790" y="42373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0263505" y="4236720"/>
            <a:ext cx="13970" cy="3810"/>
          </a:xfrm>
          <a:custGeom>
            <a:avLst/>
            <a:gdLst/>
            <a:ahLst/>
            <a:cxnLst/>
            <a:rect l="l" t="t" r="r" b="b"/>
            <a:pathLst>
              <a:path w="13970" h="3810">
                <a:moveTo>
                  <a:pt x="1270" y="3809"/>
                </a:moveTo>
                <a:lnTo>
                  <a:pt x="0" y="0"/>
                </a:lnTo>
                <a:lnTo>
                  <a:pt x="13335" y="0"/>
                </a:lnTo>
                <a:lnTo>
                  <a:pt x="13970" y="2539"/>
                </a:lnTo>
                <a:lnTo>
                  <a:pt x="1270" y="2539"/>
                </a:lnTo>
                <a:lnTo>
                  <a:pt x="1270" y="380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87155" y="42398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0271759" y="4239259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0"/>
                </a:moveTo>
                <a:lnTo>
                  <a:pt x="0" y="267969"/>
                </a:lnTo>
              </a:path>
            </a:pathLst>
          </a:custGeom>
          <a:ln w="1397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85250" y="45065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263505" y="4507229"/>
            <a:ext cx="15240" cy="13970"/>
          </a:xfrm>
          <a:custGeom>
            <a:avLst/>
            <a:gdLst/>
            <a:ahLst/>
            <a:cxnLst/>
            <a:rect l="l" t="t" r="r" b="b"/>
            <a:pathLst>
              <a:path w="15240" h="13970">
                <a:moveTo>
                  <a:pt x="13335" y="13970"/>
                </a:moveTo>
                <a:lnTo>
                  <a:pt x="0" y="13970"/>
                </a:lnTo>
                <a:lnTo>
                  <a:pt x="1270" y="10160"/>
                </a:lnTo>
                <a:lnTo>
                  <a:pt x="1904" y="7620"/>
                </a:lnTo>
                <a:lnTo>
                  <a:pt x="1904" y="5080"/>
                </a:lnTo>
                <a:lnTo>
                  <a:pt x="2540" y="2540"/>
                </a:lnTo>
                <a:lnTo>
                  <a:pt x="2540" y="0"/>
                </a:lnTo>
                <a:lnTo>
                  <a:pt x="15240" y="0"/>
                </a:lnTo>
                <a:lnTo>
                  <a:pt x="15240" y="3810"/>
                </a:lnTo>
                <a:lnTo>
                  <a:pt x="14604" y="6350"/>
                </a:lnTo>
                <a:lnTo>
                  <a:pt x="13335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87790" y="452056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0261600" y="4519929"/>
            <a:ext cx="15240" cy="6350"/>
          </a:xfrm>
          <a:custGeom>
            <a:avLst/>
            <a:gdLst/>
            <a:ahLst/>
            <a:cxnLst/>
            <a:rect l="l" t="t" r="r" b="b"/>
            <a:pathLst>
              <a:path w="15240" h="6350">
                <a:moveTo>
                  <a:pt x="2032" y="1270"/>
                </a:moveTo>
                <a:lnTo>
                  <a:pt x="1904" y="1270"/>
                </a:lnTo>
                <a:lnTo>
                  <a:pt x="2540" y="0"/>
                </a:lnTo>
                <a:lnTo>
                  <a:pt x="2032" y="1270"/>
                </a:lnTo>
                <a:close/>
              </a:path>
              <a:path w="15240" h="6350">
                <a:moveTo>
                  <a:pt x="13334" y="6350"/>
                </a:moveTo>
                <a:lnTo>
                  <a:pt x="0" y="6350"/>
                </a:lnTo>
                <a:lnTo>
                  <a:pt x="2032" y="1270"/>
                </a:lnTo>
                <a:lnTo>
                  <a:pt x="15240" y="1270"/>
                </a:lnTo>
                <a:lnTo>
                  <a:pt x="13334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89694" y="45256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0259694" y="4525009"/>
            <a:ext cx="15240" cy="6350"/>
          </a:xfrm>
          <a:custGeom>
            <a:avLst/>
            <a:gdLst/>
            <a:ahLst/>
            <a:cxnLst/>
            <a:rect l="l" t="t" r="r" b="b"/>
            <a:pathLst>
              <a:path w="15240" h="6350">
                <a:moveTo>
                  <a:pt x="2031" y="1269"/>
                </a:moveTo>
                <a:lnTo>
                  <a:pt x="2539" y="0"/>
                </a:lnTo>
                <a:lnTo>
                  <a:pt x="2031" y="1269"/>
                </a:lnTo>
                <a:close/>
              </a:path>
              <a:path w="15240" h="6350">
                <a:moveTo>
                  <a:pt x="13334" y="6350"/>
                </a:moveTo>
                <a:lnTo>
                  <a:pt x="0" y="6350"/>
                </a:lnTo>
                <a:lnTo>
                  <a:pt x="2031" y="1269"/>
                </a:lnTo>
                <a:lnTo>
                  <a:pt x="15239" y="1269"/>
                </a:lnTo>
                <a:lnTo>
                  <a:pt x="13970" y="5079"/>
                </a:lnTo>
                <a:lnTo>
                  <a:pt x="13334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91600" y="45300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70" y="1270"/>
                </a:moveTo>
                <a:lnTo>
                  <a:pt x="634" y="1270"/>
                </a:lnTo>
                <a:lnTo>
                  <a:pt x="0" y="0"/>
                </a:lnTo>
                <a:lnTo>
                  <a:pt x="127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0253344" y="4530090"/>
            <a:ext cx="19685" cy="10160"/>
          </a:xfrm>
          <a:custGeom>
            <a:avLst/>
            <a:gdLst/>
            <a:ahLst/>
            <a:cxnLst/>
            <a:rect l="l" t="t" r="r" b="b"/>
            <a:pathLst>
              <a:path w="19684" h="10160">
                <a:moveTo>
                  <a:pt x="15239" y="10160"/>
                </a:moveTo>
                <a:lnTo>
                  <a:pt x="0" y="10160"/>
                </a:lnTo>
                <a:lnTo>
                  <a:pt x="3809" y="5080"/>
                </a:lnTo>
                <a:lnTo>
                  <a:pt x="3175" y="5080"/>
                </a:lnTo>
                <a:lnTo>
                  <a:pt x="6350" y="0"/>
                </a:lnTo>
                <a:lnTo>
                  <a:pt x="6350" y="1270"/>
                </a:lnTo>
                <a:lnTo>
                  <a:pt x="19684" y="1270"/>
                </a:lnTo>
                <a:lnTo>
                  <a:pt x="15239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97950" y="4538979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4" y="1270"/>
                </a:moveTo>
                <a:lnTo>
                  <a:pt x="0" y="1270"/>
                </a:lnTo>
                <a:lnTo>
                  <a:pt x="0" y="0"/>
                </a:lnTo>
                <a:lnTo>
                  <a:pt x="63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249534" y="4538979"/>
            <a:ext cx="19050" cy="5080"/>
          </a:xfrm>
          <a:custGeom>
            <a:avLst/>
            <a:gdLst/>
            <a:ahLst/>
            <a:cxnLst/>
            <a:rect l="l" t="t" r="r" b="b"/>
            <a:pathLst>
              <a:path w="19050" h="5079">
                <a:moveTo>
                  <a:pt x="16510" y="5080"/>
                </a:moveTo>
                <a:lnTo>
                  <a:pt x="0" y="5080"/>
                </a:lnTo>
                <a:lnTo>
                  <a:pt x="4445" y="0"/>
                </a:lnTo>
                <a:lnTo>
                  <a:pt x="3810" y="1270"/>
                </a:lnTo>
                <a:lnTo>
                  <a:pt x="19050" y="1270"/>
                </a:lnTo>
                <a:lnTo>
                  <a:pt x="17780" y="3810"/>
                </a:lnTo>
                <a:lnTo>
                  <a:pt x="16510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01125" y="45427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70" y="1270"/>
                </a:moveTo>
                <a:lnTo>
                  <a:pt x="634" y="1270"/>
                </a:lnTo>
                <a:lnTo>
                  <a:pt x="0" y="0"/>
                </a:lnTo>
                <a:lnTo>
                  <a:pt x="127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0245725" y="4542790"/>
            <a:ext cx="20320" cy="5080"/>
          </a:xfrm>
          <a:custGeom>
            <a:avLst/>
            <a:gdLst/>
            <a:ahLst/>
            <a:cxnLst/>
            <a:rect l="l" t="t" r="r" b="b"/>
            <a:pathLst>
              <a:path w="20320" h="5079">
                <a:moveTo>
                  <a:pt x="17779" y="5080"/>
                </a:moveTo>
                <a:lnTo>
                  <a:pt x="0" y="5080"/>
                </a:lnTo>
                <a:lnTo>
                  <a:pt x="4445" y="0"/>
                </a:lnTo>
                <a:lnTo>
                  <a:pt x="3809" y="1270"/>
                </a:lnTo>
                <a:lnTo>
                  <a:pt x="20320" y="1270"/>
                </a:lnTo>
                <a:lnTo>
                  <a:pt x="17779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005569" y="45466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70" y="1270"/>
                </a:moveTo>
                <a:lnTo>
                  <a:pt x="0" y="1270"/>
                </a:lnTo>
                <a:lnTo>
                  <a:pt x="0" y="0"/>
                </a:lnTo>
                <a:lnTo>
                  <a:pt x="127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0221594" y="4546600"/>
            <a:ext cx="41910" cy="12700"/>
          </a:xfrm>
          <a:custGeom>
            <a:avLst/>
            <a:gdLst/>
            <a:ahLst/>
            <a:cxnLst/>
            <a:rect l="l" t="t" r="r" b="b"/>
            <a:pathLst>
              <a:path w="41909" h="12700">
                <a:moveTo>
                  <a:pt x="28575" y="12700"/>
                </a:moveTo>
                <a:lnTo>
                  <a:pt x="0" y="12700"/>
                </a:lnTo>
                <a:lnTo>
                  <a:pt x="2539" y="11429"/>
                </a:lnTo>
                <a:lnTo>
                  <a:pt x="5079" y="11429"/>
                </a:lnTo>
                <a:lnTo>
                  <a:pt x="10795" y="8889"/>
                </a:lnTo>
                <a:lnTo>
                  <a:pt x="10159" y="8889"/>
                </a:lnTo>
                <a:lnTo>
                  <a:pt x="15875" y="6350"/>
                </a:lnTo>
                <a:lnTo>
                  <a:pt x="15239" y="6350"/>
                </a:lnTo>
                <a:lnTo>
                  <a:pt x="20320" y="3810"/>
                </a:lnTo>
                <a:lnTo>
                  <a:pt x="19684" y="3810"/>
                </a:lnTo>
                <a:lnTo>
                  <a:pt x="24764" y="0"/>
                </a:lnTo>
                <a:lnTo>
                  <a:pt x="24129" y="1270"/>
                </a:lnTo>
                <a:lnTo>
                  <a:pt x="41909" y="1270"/>
                </a:lnTo>
                <a:lnTo>
                  <a:pt x="37464" y="6350"/>
                </a:lnTo>
                <a:lnTo>
                  <a:pt x="32384" y="10160"/>
                </a:lnTo>
                <a:lnTo>
                  <a:pt x="28575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024619" y="4556759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539" y="1269"/>
                </a:moveTo>
                <a:lnTo>
                  <a:pt x="0" y="1269"/>
                </a:lnTo>
                <a:lnTo>
                  <a:pt x="0" y="0"/>
                </a:lnTo>
                <a:lnTo>
                  <a:pt x="2539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224134" y="4556759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2540" y="1269"/>
                </a:moveTo>
                <a:lnTo>
                  <a:pt x="0" y="1269"/>
                </a:lnTo>
                <a:lnTo>
                  <a:pt x="3175" y="0"/>
                </a:lnTo>
                <a:lnTo>
                  <a:pt x="254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027159" y="4571365"/>
            <a:ext cx="1196975" cy="0"/>
          </a:xfrm>
          <a:custGeom>
            <a:avLst/>
            <a:gdLst/>
            <a:ahLst/>
            <a:cxnLst/>
            <a:rect l="l" t="t" r="r" b="b"/>
            <a:pathLst>
              <a:path w="1196975">
                <a:moveTo>
                  <a:pt x="0" y="0"/>
                </a:moveTo>
                <a:lnTo>
                  <a:pt x="1196975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 txBox="1"/>
          <p:nvPr/>
        </p:nvSpPr>
        <p:spPr>
          <a:xfrm>
            <a:off x="2059939" y="2086990"/>
            <a:ext cx="48260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胶桶位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970023" y="4258691"/>
            <a:ext cx="48260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产品进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9382759" y="4258691"/>
            <a:ext cx="48260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产品出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218947" y="5820283"/>
            <a:ext cx="7027545" cy="488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黑体" panose="02010609060101010101" charset="-122"/>
                <a:cs typeface="黑体" panose="02010609060101010101" charset="-122"/>
              </a:rPr>
              <a:t>外观尺寸（长*宽*高）：3300mm* 3500mm（包含胶泵）*1800mm(无防护栏尺寸) </a:t>
            </a:r>
            <a:r>
              <a:rPr sz="1600" spc="-73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600" spc="-5" dirty="0">
                <a:latin typeface="黑体" panose="02010609060101010101" charset="-122"/>
                <a:cs typeface="黑体" panose="02010609060101010101" charset="-122"/>
              </a:rPr>
              <a:t>输送线高度：900±30mm</a:t>
            </a:r>
            <a:endParaRPr sz="16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808" y="542163"/>
            <a:ext cx="2194560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pc="-5" dirty="0"/>
              <a:t>二、整体</a:t>
            </a:r>
            <a:r>
              <a:rPr spc="-540" dirty="0"/>
              <a:t> </a:t>
            </a:r>
            <a:r>
              <a:rPr spc="-5" dirty="0"/>
              <a:t>layout</a:t>
            </a:r>
            <a:r>
              <a:rPr spc="-550" dirty="0"/>
              <a:t> </a:t>
            </a:r>
            <a:r>
              <a:rPr spc="-5" dirty="0"/>
              <a:t>布</a:t>
            </a:r>
          </a:p>
        </p:txBody>
      </p:sp>
      <p:sp>
        <p:nvSpPr>
          <p:cNvPr id="3" name="object 3"/>
          <p:cNvSpPr/>
          <p:nvPr/>
        </p:nvSpPr>
        <p:spPr>
          <a:xfrm>
            <a:off x="236220" y="4108703"/>
            <a:ext cx="2452116" cy="1610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86683" y="1551432"/>
            <a:ext cx="5820156" cy="4943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76640" y="2093595"/>
            <a:ext cx="63500" cy="76200"/>
          </a:xfrm>
          <a:custGeom>
            <a:avLst/>
            <a:gdLst/>
            <a:ahLst/>
            <a:cxnLst/>
            <a:rect l="l" t="t" r="r" b="b"/>
            <a:pathLst>
              <a:path w="63500" h="76200">
                <a:moveTo>
                  <a:pt x="0" y="76199"/>
                </a:moveTo>
                <a:lnTo>
                  <a:pt x="0" y="0"/>
                </a:lnTo>
                <a:lnTo>
                  <a:pt x="63500" y="31749"/>
                </a:lnTo>
                <a:lnTo>
                  <a:pt x="19050" y="31749"/>
                </a:lnTo>
                <a:lnTo>
                  <a:pt x="19050" y="44449"/>
                </a:lnTo>
                <a:lnTo>
                  <a:pt x="63500" y="44449"/>
                </a:lnTo>
                <a:lnTo>
                  <a:pt x="0" y="76199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0375" y="2125345"/>
            <a:ext cx="596265" cy="784225"/>
          </a:xfrm>
          <a:custGeom>
            <a:avLst/>
            <a:gdLst/>
            <a:ahLst/>
            <a:cxnLst/>
            <a:rect l="l" t="t" r="r" b="b"/>
            <a:pathLst>
              <a:path w="596265" h="784225">
                <a:moveTo>
                  <a:pt x="0" y="784224"/>
                </a:moveTo>
                <a:lnTo>
                  <a:pt x="0" y="0"/>
                </a:lnTo>
                <a:lnTo>
                  <a:pt x="596265" y="0"/>
                </a:lnTo>
                <a:lnTo>
                  <a:pt x="596265" y="6349"/>
                </a:lnTo>
                <a:lnTo>
                  <a:pt x="12700" y="6349"/>
                </a:lnTo>
                <a:lnTo>
                  <a:pt x="6350" y="12699"/>
                </a:lnTo>
                <a:lnTo>
                  <a:pt x="12700" y="12699"/>
                </a:lnTo>
                <a:lnTo>
                  <a:pt x="12700" y="777874"/>
                </a:lnTo>
                <a:lnTo>
                  <a:pt x="6350" y="777874"/>
                </a:lnTo>
                <a:lnTo>
                  <a:pt x="0" y="784224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95690" y="2125345"/>
            <a:ext cx="57150" cy="12700"/>
          </a:xfrm>
          <a:custGeom>
            <a:avLst/>
            <a:gdLst/>
            <a:ahLst/>
            <a:cxnLst/>
            <a:rect l="l" t="t" r="r" b="b"/>
            <a:pathLst>
              <a:path w="57150" h="12700">
                <a:moveTo>
                  <a:pt x="44450" y="12699"/>
                </a:moveTo>
                <a:lnTo>
                  <a:pt x="0" y="12699"/>
                </a:lnTo>
                <a:lnTo>
                  <a:pt x="0" y="0"/>
                </a:lnTo>
                <a:lnTo>
                  <a:pt x="44450" y="0"/>
                </a:lnTo>
                <a:lnTo>
                  <a:pt x="57150" y="6349"/>
                </a:lnTo>
                <a:lnTo>
                  <a:pt x="44450" y="12699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86725" y="213169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49"/>
                </a:moveTo>
                <a:lnTo>
                  <a:pt x="0" y="6349"/>
                </a:lnTo>
                <a:lnTo>
                  <a:pt x="6350" y="0"/>
                </a:lnTo>
                <a:lnTo>
                  <a:pt x="6350" y="6349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93075" y="2134870"/>
            <a:ext cx="583565" cy="0"/>
          </a:xfrm>
          <a:custGeom>
            <a:avLst/>
            <a:gdLst/>
            <a:ahLst/>
            <a:cxnLst/>
            <a:rect l="l" t="t" r="r" b="b"/>
            <a:pathLst>
              <a:path w="583565">
                <a:moveTo>
                  <a:pt x="0" y="0"/>
                </a:moveTo>
                <a:lnTo>
                  <a:pt x="583565" y="0"/>
                </a:lnTo>
              </a:path>
            </a:pathLst>
          </a:custGeom>
          <a:ln w="635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81875" y="2871470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38100" y="76199"/>
                </a:moveTo>
                <a:lnTo>
                  <a:pt x="23495" y="73024"/>
                </a:lnTo>
                <a:lnTo>
                  <a:pt x="11429" y="64769"/>
                </a:lnTo>
                <a:lnTo>
                  <a:pt x="3175" y="52704"/>
                </a:lnTo>
                <a:lnTo>
                  <a:pt x="0" y="38099"/>
                </a:lnTo>
                <a:lnTo>
                  <a:pt x="3175" y="23494"/>
                </a:lnTo>
                <a:lnTo>
                  <a:pt x="11429" y="11429"/>
                </a:lnTo>
                <a:lnTo>
                  <a:pt x="23495" y="3174"/>
                </a:lnTo>
                <a:lnTo>
                  <a:pt x="38100" y="0"/>
                </a:lnTo>
                <a:lnTo>
                  <a:pt x="52704" y="3174"/>
                </a:lnTo>
                <a:lnTo>
                  <a:pt x="64770" y="11429"/>
                </a:lnTo>
                <a:lnTo>
                  <a:pt x="73025" y="23494"/>
                </a:lnTo>
                <a:lnTo>
                  <a:pt x="74929" y="31749"/>
                </a:lnTo>
                <a:lnTo>
                  <a:pt x="38100" y="31749"/>
                </a:lnTo>
                <a:lnTo>
                  <a:pt x="38100" y="44449"/>
                </a:lnTo>
                <a:lnTo>
                  <a:pt x="74929" y="44449"/>
                </a:lnTo>
                <a:lnTo>
                  <a:pt x="73025" y="52704"/>
                </a:lnTo>
                <a:lnTo>
                  <a:pt x="64770" y="64769"/>
                </a:lnTo>
                <a:lnTo>
                  <a:pt x="52704" y="73024"/>
                </a:lnTo>
                <a:lnTo>
                  <a:pt x="38100" y="76199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19975" y="2903220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36829" y="12699"/>
                </a:moveTo>
                <a:lnTo>
                  <a:pt x="0" y="12699"/>
                </a:lnTo>
                <a:lnTo>
                  <a:pt x="0" y="0"/>
                </a:lnTo>
                <a:lnTo>
                  <a:pt x="36829" y="0"/>
                </a:lnTo>
                <a:lnTo>
                  <a:pt x="38100" y="6349"/>
                </a:lnTo>
                <a:lnTo>
                  <a:pt x="36829" y="12699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56805" y="2909570"/>
            <a:ext cx="636270" cy="0"/>
          </a:xfrm>
          <a:custGeom>
            <a:avLst/>
            <a:gdLst/>
            <a:ahLst/>
            <a:cxnLst/>
            <a:rect l="l" t="t" r="r" b="b"/>
            <a:pathLst>
              <a:path w="636270">
                <a:moveTo>
                  <a:pt x="0" y="0"/>
                </a:moveTo>
                <a:lnTo>
                  <a:pt x="636270" y="0"/>
                </a:lnTo>
              </a:path>
            </a:pathLst>
          </a:custGeom>
          <a:ln w="1270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80375" y="2903220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700" y="6349"/>
                </a:moveTo>
                <a:lnTo>
                  <a:pt x="0" y="6349"/>
                </a:lnTo>
                <a:lnTo>
                  <a:pt x="6350" y="0"/>
                </a:lnTo>
                <a:lnTo>
                  <a:pt x="12700" y="0"/>
                </a:lnTo>
                <a:lnTo>
                  <a:pt x="12700" y="6349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39720" y="1948814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76200"/>
                </a:moveTo>
                <a:lnTo>
                  <a:pt x="0" y="38100"/>
                </a:lnTo>
                <a:lnTo>
                  <a:pt x="76200" y="0"/>
                </a:lnTo>
                <a:lnTo>
                  <a:pt x="76200" y="31750"/>
                </a:lnTo>
                <a:lnTo>
                  <a:pt x="57150" y="31750"/>
                </a:lnTo>
                <a:lnTo>
                  <a:pt x="57150" y="44450"/>
                </a:lnTo>
                <a:lnTo>
                  <a:pt x="76200" y="4445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96870" y="1986914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1270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15920" y="1983104"/>
            <a:ext cx="1072515" cy="0"/>
          </a:xfrm>
          <a:custGeom>
            <a:avLst/>
            <a:gdLst/>
            <a:ahLst/>
            <a:cxnLst/>
            <a:rect l="l" t="t" r="r" b="b"/>
            <a:pathLst>
              <a:path w="1072514">
                <a:moveTo>
                  <a:pt x="0" y="0"/>
                </a:moveTo>
                <a:lnTo>
                  <a:pt x="1072515" y="0"/>
                </a:lnTo>
              </a:path>
            </a:pathLst>
          </a:custGeom>
          <a:ln w="635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15920" y="1989454"/>
            <a:ext cx="1059815" cy="0"/>
          </a:xfrm>
          <a:custGeom>
            <a:avLst/>
            <a:gdLst/>
            <a:ahLst/>
            <a:cxnLst/>
            <a:rect l="l" t="t" r="r" b="b"/>
            <a:pathLst>
              <a:path w="1059814">
                <a:moveTo>
                  <a:pt x="0" y="0"/>
                </a:moveTo>
                <a:lnTo>
                  <a:pt x="1059815" y="0"/>
                </a:lnTo>
              </a:path>
            </a:pathLst>
          </a:custGeom>
          <a:ln w="635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75734" y="1986914"/>
            <a:ext cx="1111250" cy="1776095"/>
          </a:xfrm>
          <a:custGeom>
            <a:avLst/>
            <a:gdLst/>
            <a:ahLst/>
            <a:cxnLst/>
            <a:rect l="l" t="t" r="r" b="b"/>
            <a:pathLst>
              <a:path w="1111250" h="1776095">
                <a:moveTo>
                  <a:pt x="1111250" y="1776095"/>
                </a:moveTo>
                <a:lnTo>
                  <a:pt x="0" y="1776095"/>
                </a:lnTo>
                <a:lnTo>
                  <a:pt x="0" y="0"/>
                </a:lnTo>
                <a:lnTo>
                  <a:pt x="6350" y="6350"/>
                </a:lnTo>
                <a:lnTo>
                  <a:pt x="12700" y="6350"/>
                </a:lnTo>
                <a:lnTo>
                  <a:pt x="12700" y="1763395"/>
                </a:lnTo>
                <a:lnTo>
                  <a:pt x="6350" y="1763395"/>
                </a:lnTo>
                <a:lnTo>
                  <a:pt x="12700" y="1769745"/>
                </a:lnTo>
                <a:lnTo>
                  <a:pt x="1109979" y="1769745"/>
                </a:lnTo>
                <a:lnTo>
                  <a:pt x="1111250" y="1776095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75734" y="1986914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700" y="6350"/>
                </a:moveTo>
                <a:lnTo>
                  <a:pt x="6350" y="6350"/>
                </a:lnTo>
                <a:lnTo>
                  <a:pt x="0" y="0"/>
                </a:lnTo>
                <a:lnTo>
                  <a:pt x="12700" y="0"/>
                </a:lnTo>
                <a:lnTo>
                  <a:pt x="12700" y="635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85715" y="3718559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38100" y="76200"/>
                </a:moveTo>
                <a:lnTo>
                  <a:pt x="23495" y="73025"/>
                </a:lnTo>
                <a:lnTo>
                  <a:pt x="11430" y="64769"/>
                </a:lnTo>
                <a:lnTo>
                  <a:pt x="3175" y="52704"/>
                </a:lnTo>
                <a:lnTo>
                  <a:pt x="0" y="38100"/>
                </a:lnTo>
                <a:lnTo>
                  <a:pt x="3175" y="23494"/>
                </a:lnTo>
                <a:lnTo>
                  <a:pt x="11430" y="11429"/>
                </a:lnTo>
                <a:lnTo>
                  <a:pt x="23495" y="3175"/>
                </a:lnTo>
                <a:lnTo>
                  <a:pt x="38100" y="0"/>
                </a:lnTo>
                <a:lnTo>
                  <a:pt x="52705" y="3175"/>
                </a:lnTo>
                <a:lnTo>
                  <a:pt x="64770" y="11429"/>
                </a:lnTo>
                <a:lnTo>
                  <a:pt x="73025" y="23494"/>
                </a:lnTo>
                <a:lnTo>
                  <a:pt x="74930" y="31750"/>
                </a:lnTo>
                <a:lnTo>
                  <a:pt x="38100" y="31750"/>
                </a:lnTo>
                <a:lnTo>
                  <a:pt x="38100" y="44450"/>
                </a:lnTo>
                <a:lnTo>
                  <a:pt x="74930" y="44450"/>
                </a:lnTo>
                <a:lnTo>
                  <a:pt x="73025" y="52704"/>
                </a:lnTo>
                <a:lnTo>
                  <a:pt x="64770" y="64769"/>
                </a:lnTo>
                <a:lnTo>
                  <a:pt x="52705" y="73025"/>
                </a:lnTo>
                <a:lnTo>
                  <a:pt x="38100" y="762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82084" y="37503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88434" y="3753484"/>
            <a:ext cx="1098550" cy="0"/>
          </a:xfrm>
          <a:custGeom>
            <a:avLst/>
            <a:gdLst/>
            <a:ahLst/>
            <a:cxnLst/>
            <a:rect l="l" t="t" r="r" b="b"/>
            <a:pathLst>
              <a:path w="1098550">
                <a:moveTo>
                  <a:pt x="0" y="0"/>
                </a:moveTo>
                <a:lnTo>
                  <a:pt x="1098550" y="0"/>
                </a:lnTo>
              </a:path>
            </a:pathLst>
          </a:custGeom>
          <a:ln w="635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23815" y="3750309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36830" y="12700"/>
                </a:moveTo>
                <a:lnTo>
                  <a:pt x="0" y="12700"/>
                </a:lnTo>
                <a:lnTo>
                  <a:pt x="0" y="0"/>
                </a:lnTo>
                <a:lnTo>
                  <a:pt x="36830" y="0"/>
                </a:lnTo>
                <a:lnTo>
                  <a:pt x="38100" y="6350"/>
                </a:lnTo>
                <a:lnTo>
                  <a:pt x="3683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51725" y="2353310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1750" y="76200"/>
                </a:moveTo>
                <a:lnTo>
                  <a:pt x="0" y="76200"/>
                </a:lnTo>
                <a:lnTo>
                  <a:pt x="38100" y="0"/>
                </a:lnTo>
                <a:lnTo>
                  <a:pt x="66675" y="57150"/>
                </a:lnTo>
                <a:lnTo>
                  <a:pt x="31750" y="57150"/>
                </a:lnTo>
                <a:lnTo>
                  <a:pt x="31750" y="762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89825" y="2410460"/>
            <a:ext cx="0" cy="241935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935"/>
                </a:lnTo>
              </a:path>
            </a:pathLst>
          </a:custGeom>
          <a:ln w="1270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496175" y="2410460"/>
            <a:ext cx="31750" cy="19050"/>
          </a:xfrm>
          <a:custGeom>
            <a:avLst/>
            <a:gdLst/>
            <a:ahLst/>
            <a:cxnLst/>
            <a:rect l="l" t="t" r="r" b="b"/>
            <a:pathLst>
              <a:path w="31750" h="19050">
                <a:moveTo>
                  <a:pt x="31750" y="19050"/>
                </a:moveTo>
                <a:lnTo>
                  <a:pt x="0" y="19050"/>
                </a:lnTo>
                <a:lnTo>
                  <a:pt x="0" y="0"/>
                </a:lnTo>
                <a:lnTo>
                  <a:pt x="22225" y="0"/>
                </a:lnTo>
                <a:lnTo>
                  <a:pt x="31750" y="1905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43675" y="2614295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38100" y="76199"/>
                </a:moveTo>
                <a:lnTo>
                  <a:pt x="23495" y="73024"/>
                </a:lnTo>
                <a:lnTo>
                  <a:pt x="11429" y="64769"/>
                </a:lnTo>
                <a:lnTo>
                  <a:pt x="3175" y="52704"/>
                </a:lnTo>
                <a:lnTo>
                  <a:pt x="0" y="38099"/>
                </a:lnTo>
                <a:lnTo>
                  <a:pt x="3175" y="23494"/>
                </a:lnTo>
                <a:lnTo>
                  <a:pt x="11429" y="11429"/>
                </a:lnTo>
                <a:lnTo>
                  <a:pt x="23495" y="3174"/>
                </a:lnTo>
                <a:lnTo>
                  <a:pt x="38100" y="0"/>
                </a:lnTo>
                <a:lnTo>
                  <a:pt x="52704" y="3174"/>
                </a:lnTo>
                <a:lnTo>
                  <a:pt x="64770" y="11429"/>
                </a:lnTo>
                <a:lnTo>
                  <a:pt x="73025" y="23494"/>
                </a:lnTo>
                <a:lnTo>
                  <a:pt x="74929" y="31749"/>
                </a:lnTo>
                <a:lnTo>
                  <a:pt x="38100" y="31749"/>
                </a:lnTo>
                <a:lnTo>
                  <a:pt x="38100" y="44449"/>
                </a:lnTo>
                <a:lnTo>
                  <a:pt x="74929" y="44449"/>
                </a:lnTo>
                <a:lnTo>
                  <a:pt x="73025" y="52704"/>
                </a:lnTo>
                <a:lnTo>
                  <a:pt x="64770" y="64769"/>
                </a:lnTo>
                <a:lnTo>
                  <a:pt x="52704" y="73024"/>
                </a:lnTo>
                <a:lnTo>
                  <a:pt x="38100" y="76199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81775" y="2646045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36829" y="12699"/>
                </a:moveTo>
                <a:lnTo>
                  <a:pt x="0" y="12699"/>
                </a:lnTo>
                <a:lnTo>
                  <a:pt x="0" y="0"/>
                </a:lnTo>
                <a:lnTo>
                  <a:pt x="36829" y="0"/>
                </a:lnTo>
                <a:lnTo>
                  <a:pt x="38100" y="6349"/>
                </a:lnTo>
                <a:lnTo>
                  <a:pt x="36829" y="12699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18605" y="2652395"/>
            <a:ext cx="877569" cy="0"/>
          </a:xfrm>
          <a:custGeom>
            <a:avLst/>
            <a:gdLst/>
            <a:ahLst/>
            <a:cxnLst/>
            <a:rect l="l" t="t" r="r" b="b"/>
            <a:pathLst>
              <a:path w="877570">
                <a:moveTo>
                  <a:pt x="0" y="0"/>
                </a:moveTo>
                <a:lnTo>
                  <a:pt x="877570" y="0"/>
                </a:lnTo>
              </a:path>
            </a:pathLst>
          </a:custGeom>
          <a:ln w="1270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483475" y="2646045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700" y="6349"/>
                </a:moveTo>
                <a:lnTo>
                  <a:pt x="0" y="6349"/>
                </a:lnTo>
                <a:lnTo>
                  <a:pt x="6350" y="0"/>
                </a:lnTo>
                <a:lnTo>
                  <a:pt x="12700" y="0"/>
                </a:lnTo>
                <a:lnTo>
                  <a:pt x="12700" y="6349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21884" y="3999865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38100" y="76200"/>
                </a:moveTo>
                <a:lnTo>
                  <a:pt x="23494" y="73025"/>
                </a:lnTo>
                <a:lnTo>
                  <a:pt x="11429" y="64770"/>
                </a:lnTo>
                <a:lnTo>
                  <a:pt x="3175" y="52705"/>
                </a:lnTo>
                <a:lnTo>
                  <a:pt x="0" y="38100"/>
                </a:lnTo>
                <a:lnTo>
                  <a:pt x="3175" y="23495"/>
                </a:lnTo>
                <a:lnTo>
                  <a:pt x="11429" y="11430"/>
                </a:lnTo>
                <a:lnTo>
                  <a:pt x="23494" y="3175"/>
                </a:lnTo>
                <a:lnTo>
                  <a:pt x="38100" y="0"/>
                </a:lnTo>
                <a:lnTo>
                  <a:pt x="52704" y="3175"/>
                </a:lnTo>
                <a:lnTo>
                  <a:pt x="64769" y="11430"/>
                </a:lnTo>
                <a:lnTo>
                  <a:pt x="73025" y="23495"/>
                </a:lnTo>
                <a:lnTo>
                  <a:pt x="74929" y="31750"/>
                </a:lnTo>
                <a:lnTo>
                  <a:pt x="38100" y="31750"/>
                </a:lnTo>
                <a:lnTo>
                  <a:pt x="38100" y="44450"/>
                </a:lnTo>
                <a:lnTo>
                  <a:pt x="74929" y="44450"/>
                </a:lnTo>
                <a:lnTo>
                  <a:pt x="73025" y="52705"/>
                </a:lnTo>
                <a:lnTo>
                  <a:pt x="64769" y="64770"/>
                </a:lnTo>
                <a:lnTo>
                  <a:pt x="52704" y="73025"/>
                </a:lnTo>
                <a:lnTo>
                  <a:pt x="38100" y="762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63009" y="4031615"/>
            <a:ext cx="1160145" cy="887094"/>
          </a:xfrm>
          <a:custGeom>
            <a:avLst/>
            <a:gdLst/>
            <a:ahLst/>
            <a:cxnLst/>
            <a:rect l="l" t="t" r="r" b="b"/>
            <a:pathLst>
              <a:path w="1160145" h="887095">
                <a:moveTo>
                  <a:pt x="0" y="887095"/>
                </a:moveTo>
                <a:lnTo>
                  <a:pt x="0" y="0"/>
                </a:lnTo>
                <a:lnTo>
                  <a:pt x="1160144" y="0"/>
                </a:lnTo>
                <a:lnTo>
                  <a:pt x="115887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880745"/>
                </a:lnTo>
                <a:lnTo>
                  <a:pt x="6350" y="880745"/>
                </a:lnTo>
                <a:lnTo>
                  <a:pt x="0" y="887095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59984" y="4031615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36829" y="12700"/>
                </a:moveTo>
                <a:lnTo>
                  <a:pt x="0" y="12700"/>
                </a:lnTo>
                <a:lnTo>
                  <a:pt x="0" y="0"/>
                </a:lnTo>
                <a:lnTo>
                  <a:pt x="36829" y="0"/>
                </a:lnTo>
                <a:lnTo>
                  <a:pt x="38100" y="6350"/>
                </a:lnTo>
                <a:lnTo>
                  <a:pt x="36829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69359" y="403796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635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775709" y="4041140"/>
            <a:ext cx="1147445" cy="0"/>
          </a:xfrm>
          <a:custGeom>
            <a:avLst/>
            <a:gdLst/>
            <a:ahLst/>
            <a:cxnLst/>
            <a:rect l="l" t="t" r="r" b="b"/>
            <a:pathLst>
              <a:path w="1147445">
                <a:moveTo>
                  <a:pt x="0" y="0"/>
                </a:moveTo>
                <a:lnTo>
                  <a:pt x="1147444" y="0"/>
                </a:lnTo>
              </a:path>
            </a:pathLst>
          </a:custGeom>
          <a:ln w="635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78100" y="488060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76200"/>
                </a:moveTo>
                <a:lnTo>
                  <a:pt x="0" y="38100"/>
                </a:lnTo>
                <a:lnTo>
                  <a:pt x="76200" y="0"/>
                </a:lnTo>
                <a:lnTo>
                  <a:pt x="76200" y="31750"/>
                </a:lnTo>
                <a:lnTo>
                  <a:pt x="57150" y="31750"/>
                </a:lnTo>
                <a:lnTo>
                  <a:pt x="57150" y="44450"/>
                </a:lnTo>
                <a:lnTo>
                  <a:pt x="76200" y="4445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635250" y="4918709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1270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654300" y="4915534"/>
            <a:ext cx="1108710" cy="0"/>
          </a:xfrm>
          <a:custGeom>
            <a:avLst/>
            <a:gdLst/>
            <a:ahLst/>
            <a:cxnLst/>
            <a:rect l="l" t="t" r="r" b="b"/>
            <a:pathLst>
              <a:path w="1108710">
                <a:moveTo>
                  <a:pt x="0" y="0"/>
                </a:moveTo>
                <a:lnTo>
                  <a:pt x="1108710" y="0"/>
                </a:lnTo>
              </a:path>
            </a:pathLst>
          </a:custGeom>
          <a:ln w="635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654300" y="4921884"/>
            <a:ext cx="1121410" cy="0"/>
          </a:xfrm>
          <a:custGeom>
            <a:avLst/>
            <a:gdLst/>
            <a:ahLst/>
            <a:cxnLst/>
            <a:rect l="l" t="t" r="r" b="b"/>
            <a:pathLst>
              <a:path w="1121410">
                <a:moveTo>
                  <a:pt x="0" y="0"/>
                </a:moveTo>
                <a:lnTo>
                  <a:pt x="1121410" y="0"/>
                </a:lnTo>
              </a:path>
            </a:pathLst>
          </a:custGeom>
          <a:ln w="635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763009" y="4912359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700" y="6350"/>
                </a:moveTo>
                <a:lnTo>
                  <a:pt x="0" y="6350"/>
                </a:lnTo>
                <a:lnTo>
                  <a:pt x="6350" y="0"/>
                </a:lnTo>
                <a:lnTo>
                  <a:pt x="12700" y="0"/>
                </a:lnTo>
                <a:lnTo>
                  <a:pt x="12700" y="635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85334" y="1905635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1750" y="76200"/>
                </a:moveTo>
                <a:lnTo>
                  <a:pt x="0" y="76200"/>
                </a:lnTo>
                <a:lnTo>
                  <a:pt x="38100" y="0"/>
                </a:lnTo>
                <a:lnTo>
                  <a:pt x="66675" y="57150"/>
                </a:lnTo>
                <a:lnTo>
                  <a:pt x="31750" y="57150"/>
                </a:lnTo>
                <a:lnTo>
                  <a:pt x="31750" y="762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617084" y="1962785"/>
            <a:ext cx="1394460" cy="409575"/>
          </a:xfrm>
          <a:custGeom>
            <a:avLst/>
            <a:gdLst/>
            <a:ahLst/>
            <a:cxnLst/>
            <a:rect l="l" t="t" r="r" b="b"/>
            <a:pathLst>
              <a:path w="1394460" h="409575">
                <a:moveTo>
                  <a:pt x="1394460" y="409575"/>
                </a:moveTo>
                <a:lnTo>
                  <a:pt x="0" y="409575"/>
                </a:lnTo>
                <a:lnTo>
                  <a:pt x="0" y="0"/>
                </a:lnTo>
                <a:lnTo>
                  <a:pt x="12700" y="0"/>
                </a:lnTo>
                <a:lnTo>
                  <a:pt x="12700" y="396875"/>
                </a:lnTo>
                <a:lnTo>
                  <a:pt x="6350" y="396875"/>
                </a:lnTo>
                <a:lnTo>
                  <a:pt x="12700" y="403225"/>
                </a:lnTo>
                <a:lnTo>
                  <a:pt x="1393189" y="403225"/>
                </a:lnTo>
                <a:lnTo>
                  <a:pt x="1394460" y="409575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29784" y="1962785"/>
            <a:ext cx="31750" cy="19050"/>
          </a:xfrm>
          <a:custGeom>
            <a:avLst/>
            <a:gdLst/>
            <a:ahLst/>
            <a:cxnLst/>
            <a:rect l="l" t="t" r="r" b="b"/>
            <a:pathLst>
              <a:path w="31750" h="19050">
                <a:moveTo>
                  <a:pt x="31750" y="19050"/>
                </a:moveTo>
                <a:lnTo>
                  <a:pt x="0" y="19050"/>
                </a:lnTo>
                <a:lnTo>
                  <a:pt x="0" y="0"/>
                </a:lnTo>
                <a:lnTo>
                  <a:pt x="22225" y="0"/>
                </a:lnTo>
                <a:lnTo>
                  <a:pt x="31750" y="1905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10275" y="2327910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38100" y="76200"/>
                </a:moveTo>
                <a:lnTo>
                  <a:pt x="23495" y="73025"/>
                </a:lnTo>
                <a:lnTo>
                  <a:pt x="11429" y="64769"/>
                </a:lnTo>
                <a:lnTo>
                  <a:pt x="3175" y="52704"/>
                </a:lnTo>
                <a:lnTo>
                  <a:pt x="0" y="38100"/>
                </a:lnTo>
                <a:lnTo>
                  <a:pt x="3175" y="23494"/>
                </a:lnTo>
                <a:lnTo>
                  <a:pt x="11429" y="11429"/>
                </a:lnTo>
                <a:lnTo>
                  <a:pt x="23495" y="3175"/>
                </a:lnTo>
                <a:lnTo>
                  <a:pt x="38100" y="0"/>
                </a:lnTo>
                <a:lnTo>
                  <a:pt x="52704" y="3175"/>
                </a:lnTo>
                <a:lnTo>
                  <a:pt x="64770" y="11429"/>
                </a:lnTo>
                <a:lnTo>
                  <a:pt x="73025" y="23494"/>
                </a:lnTo>
                <a:lnTo>
                  <a:pt x="74929" y="31750"/>
                </a:lnTo>
                <a:lnTo>
                  <a:pt x="38100" y="31750"/>
                </a:lnTo>
                <a:lnTo>
                  <a:pt x="38100" y="44450"/>
                </a:lnTo>
                <a:lnTo>
                  <a:pt x="74929" y="44450"/>
                </a:lnTo>
                <a:lnTo>
                  <a:pt x="73025" y="52704"/>
                </a:lnTo>
                <a:lnTo>
                  <a:pt x="64770" y="64769"/>
                </a:lnTo>
                <a:lnTo>
                  <a:pt x="52704" y="73025"/>
                </a:lnTo>
                <a:lnTo>
                  <a:pt x="38100" y="762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623434" y="2359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629784" y="2362835"/>
            <a:ext cx="1381760" cy="0"/>
          </a:xfrm>
          <a:custGeom>
            <a:avLst/>
            <a:gdLst/>
            <a:ahLst/>
            <a:cxnLst/>
            <a:rect l="l" t="t" r="r" b="b"/>
            <a:pathLst>
              <a:path w="1381760">
                <a:moveTo>
                  <a:pt x="0" y="0"/>
                </a:moveTo>
                <a:lnTo>
                  <a:pt x="1381760" y="0"/>
                </a:lnTo>
              </a:path>
            </a:pathLst>
          </a:custGeom>
          <a:ln w="635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048375" y="2359660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36829" y="12700"/>
                </a:moveTo>
                <a:lnTo>
                  <a:pt x="0" y="12700"/>
                </a:lnTo>
                <a:lnTo>
                  <a:pt x="0" y="0"/>
                </a:lnTo>
                <a:lnTo>
                  <a:pt x="36829" y="0"/>
                </a:lnTo>
                <a:lnTo>
                  <a:pt x="38100" y="6350"/>
                </a:lnTo>
                <a:lnTo>
                  <a:pt x="36829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200144" y="1286255"/>
            <a:ext cx="845820" cy="6202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752331" y="1223772"/>
            <a:ext cx="2811779" cy="18166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41819" y="1286255"/>
            <a:ext cx="1095755" cy="1057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279635" y="3617976"/>
            <a:ext cx="2286000" cy="21869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496425" y="4681220"/>
            <a:ext cx="63500" cy="76200"/>
          </a:xfrm>
          <a:custGeom>
            <a:avLst/>
            <a:gdLst/>
            <a:ahLst/>
            <a:cxnLst/>
            <a:rect l="l" t="t" r="r" b="b"/>
            <a:pathLst>
              <a:path w="63500" h="76200">
                <a:moveTo>
                  <a:pt x="0" y="76200"/>
                </a:moveTo>
                <a:lnTo>
                  <a:pt x="0" y="0"/>
                </a:lnTo>
                <a:lnTo>
                  <a:pt x="63500" y="31750"/>
                </a:lnTo>
                <a:lnTo>
                  <a:pt x="19050" y="31750"/>
                </a:lnTo>
                <a:lnTo>
                  <a:pt x="19050" y="44450"/>
                </a:lnTo>
                <a:lnTo>
                  <a:pt x="63500" y="44450"/>
                </a:lnTo>
                <a:lnTo>
                  <a:pt x="0" y="762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532494" y="4712970"/>
            <a:ext cx="963930" cy="96520"/>
          </a:xfrm>
          <a:custGeom>
            <a:avLst/>
            <a:gdLst/>
            <a:ahLst/>
            <a:cxnLst/>
            <a:rect l="l" t="t" r="r" b="b"/>
            <a:pathLst>
              <a:path w="963929" h="96520">
                <a:moveTo>
                  <a:pt x="0" y="96519"/>
                </a:moveTo>
                <a:lnTo>
                  <a:pt x="0" y="0"/>
                </a:lnTo>
                <a:lnTo>
                  <a:pt x="963929" y="0"/>
                </a:lnTo>
                <a:lnTo>
                  <a:pt x="963929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90169"/>
                </a:lnTo>
                <a:lnTo>
                  <a:pt x="6350" y="90169"/>
                </a:lnTo>
                <a:lnTo>
                  <a:pt x="0" y="96519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515475" y="4712970"/>
            <a:ext cx="57150" cy="12700"/>
          </a:xfrm>
          <a:custGeom>
            <a:avLst/>
            <a:gdLst/>
            <a:ahLst/>
            <a:cxnLst/>
            <a:rect l="l" t="t" r="r" b="b"/>
            <a:pathLst>
              <a:path w="57150" h="12700">
                <a:moveTo>
                  <a:pt x="44450" y="12700"/>
                </a:moveTo>
                <a:lnTo>
                  <a:pt x="0" y="12700"/>
                </a:lnTo>
                <a:lnTo>
                  <a:pt x="0" y="0"/>
                </a:lnTo>
                <a:lnTo>
                  <a:pt x="44450" y="0"/>
                </a:lnTo>
                <a:lnTo>
                  <a:pt x="57150" y="6350"/>
                </a:lnTo>
                <a:lnTo>
                  <a:pt x="4445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538844" y="47193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635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545194" y="4722495"/>
            <a:ext cx="951230" cy="0"/>
          </a:xfrm>
          <a:custGeom>
            <a:avLst/>
            <a:gdLst/>
            <a:ahLst/>
            <a:cxnLst/>
            <a:rect l="l" t="t" r="r" b="b"/>
            <a:pathLst>
              <a:path w="951229">
                <a:moveTo>
                  <a:pt x="0" y="0"/>
                </a:moveTo>
                <a:lnTo>
                  <a:pt x="951229" y="0"/>
                </a:lnTo>
              </a:path>
            </a:pathLst>
          </a:custGeom>
          <a:ln w="635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66330" y="4771390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38100" y="76200"/>
                </a:moveTo>
                <a:lnTo>
                  <a:pt x="23495" y="73025"/>
                </a:lnTo>
                <a:lnTo>
                  <a:pt x="11429" y="64770"/>
                </a:lnTo>
                <a:lnTo>
                  <a:pt x="3175" y="52705"/>
                </a:lnTo>
                <a:lnTo>
                  <a:pt x="0" y="38100"/>
                </a:lnTo>
                <a:lnTo>
                  <a:pt x="3175" y="23495"/>
                </a:lnTo>
                <a:lnTo>
                  <a:pt x="11429" y="11430"/>
                </a:lnTo>
                <a:lnTo>
                  <a:pt x="23495" y="3175"/>
                </a:lnTo>
                <a:lnTo>
                  <a:pt x="38100" y="0"/>
                </a:lnTo>
                <a:lnTo>
                  <a:pt x="52704" y="3175"/>
                </a:lnTo>
                <a:lnTo>
                  <a:pt x="64770" y="11430"/>
                </a:lnTo>
                <a:lnTo>
                  <a:pt x="73025" y="23495"/>
                </a:lnTo>
                <a:lnTo>
                  <a:pt x="74929" y="31750"/>
                </a:lnTo>
                <a:lnTo>
                  <a:pt x="38100" y="31750"/>
                </a:lnTo>
                <a:lnTo>
                  <a:pt x="38100" y="44450"/>
                </a:lnTo>
                <a:lnTo>
                  <a:pt x="74929" y="44450"/>
                </a:lnTo>
                <a:lnTo>
                  <a:pt x="73025" y="52705"/>
                </a:lnTo>
                <a:lnTo>
                  <a:pt x="64770" y="64770"/>
                </a:lnTo>
                <a:lnTo>
                  <a:pt x="52704" y="73025"/>
                </a:lnTo>
                <a:lnTo>
                  <a:pt x="38100" y="762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504430" y="4803140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36829" y="12700"/>
                </a:moveTo>
                <a:lnTo>
                  <a:pt x="0" y="12700"/>
                </a:lnTo>
                <a:lnTo>
                  <a:pt x="0" y="0"/>
                </a:lnTo>
                <a:lnTo>
                  <a:pt x="36829" y="0"/>
                </a:lnTo>
                <a:lnTo>
                  <a:pt x="38100" y="6350"/>
                </a:lnTo>
                <a:lnTo>
                  <a:pt x="36829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41259" y="4809490"/>
            <a:ext cx="1003935" cy="0"/>
          </a:xfrm>
          <a:custGeom>
            <a:avLst/>
            <a:gdLst/>
            <a:ahLst/>
            <a:cxnLst/>
            <a:rect l="l" t="t" r="r" b="b"/>
            <a:pathLst>
              <a:path w="1003934">
                <a:moveTo>
                  <a:pt x="0" y="0"/>
                </a:moveTo>
                <a:lnTo>
                  <a:pt x="1003935" y="0"/>
                </a:lnTo>
              </a:path>
            </a:pathLst>
          </a:custGeom>
          <a:ln w="1270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532494" y="4803140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700" y="6350"/>
                </a:moveTo>
                <a:lnTo>
                  <a:pt x="0" y="6350"/>
                </a:lnTo>
                <a:lnTo>
                  <a:pt x="6350" y="0"/>
                </a:lnTo>
                <a:lnTo>
                  <a:pt x="12700" y="0"/>
                </a:lnTo>
                <a:lnTo>
                  <a:pt x="12700" y="635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26948" y="1223772"/>
            <a:ext cx="1584959" cy="1301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3990847" y="1046098"/>
            <a:ext cx="15494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毛刷清洁残胶（两套）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979399" y="1046098"/>
            <a:ext cx="9398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阻挡定位机构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77544" y="2692019"/>
            <a:ext cx="6350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负压吸盘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746995" y="3030334"/>
            <a:ext cx="6350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喷胶模块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55039" y="5770486"/>
            <a:ext cx="7874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顶升物流线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0149319" y="5762805"/>
            <a:ext cx="825500" cy="577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4000"/>
              </a:lnSpc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55</a:t>
            </a:r>
            <a:r>
              <a:rPr sz="1200" spc="-40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加仑压盘 </a:t>
            </a:r>
            <a:r>
              <a:rPr sz="1200" spc="-509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泵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  <a:p>
            <a:pPr marR="68580" algn="ct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（2</a:t>
            </a:r>
            <a:r>
              <a:rPr sz="1200" spc="-40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latin typeface="黑体" panose="02010609060101010101" charset="-122"/>
                <a:cs typeface="黑体" panose="02010609060101010101" charset="-122"/>
              </a:rPr>
              <a:t>套）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808" y="542163"/>
            <a:ext cx="2065020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pc="-10" dirty="0"/>
              <a:t>三</a:t>
            </a:r>
            <a:r>
              <a:rPr spc="0" dirty="0"/>
              <a:t>、</a:t>
            </a:r>
            <a:r>
              <a:rPr spc="-10" dirty="0"/>
              <a:t>关键</a:t>
            </a:r>
            <a:r>
              <a:rPr spc="0" dirty="0"/>
              <a:t>模</a:t>
            </a:r>
            <a:r>
              <a:rPr spc="-10" dirty="0"/>
              <a:t>块介</a:t>
            </a:r>
            <a:r>
              <a:rPr spc="-5" dirty="0"/>
              <a:t>绍</a:t>
            </a:r>
          </a:p>
        </p:txBody>
      </p:sp>
      <p:sp>
        <p:nvSpPr>
          <p:cNvPr id="3" name="object 3"/>
          <p:cNvSpPr/>
          <p:nvPr/>
        </p:nvSpPr>
        <p:spPr>
          <a:xfrm>
            <a:off x="2090927" y="1196339"/>
            <a:ext cx="6086856" cy="4809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10756" y="5884164"/>
            <a:ext cx="1175003" cy="32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57465" y="3717925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31750" y="74929"/>
                </a:moveTo>
                <a:lnTo>
                  <a:pt x="23494" y="73660"/>
                </a:lnTo>
                <a:lnTo>
                  <a:pt x="11429" y="65404"/>
                </a:lnTo>
                <a:lnTo>
                  <a:pt x="3175" y="53339"/>
                </a:lnTo>
                <a:lnTo>
                  <a:pt x="0" y="38100"/>
                </a:lnTo>
                <a:lnTo>
                  <a:pt x="3175" y="23495"/>
                </a:lnTo>
                <a:lnTo>
                  <a:pt x="11429" y="11429"/>
                </a:lnTo>
                <a:lnTo>
                  <a:pt x="23494" y="3175"/>
                </a:lnTo>
                <a:lnTo>
                  <a:pt x="38100" y="0"/>
                </a:lnTo>
                <a:lnTo>
                  <a:pt x="53339" y="3175"/>
                </a:lnTo>
                <a:lnTo>
                  <a:pt x="65404" y="11429"/>
                </a:lnTo>
                <a:lnTo>
                  <a:pt x="73659" y="23495"/>
                </a:lnTo>
                <a:lnTo>
                  <a:pt x="76200" y="38100"/>
                </a:lnTo>
                <a:lnTo>
                  <a:pt x="31750" y="38100"/>
                </a:lnTo>
                <a:lnTo>
                  <a:pt x="31750" y="749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89215" y="3756025"/>
            <a:ext cx="12700" cy="38100"/>
          </a:xfrm>
          <a:custGeom>
            <a:avLst/>
            <a:gdLst/>
            <a:ahLst/>
            <a:cxnLst/>
            <a:rect l="l" t="t" r="r" b="b"/>
            <a:pathLst>
              <a:path w="12700" h="38100">
                <a:moveTo>
                  <a:pt x="6350" y="38100"/>
                </a:moveTo>
                <a:lnTo>
                  <a:pt x="0" y="36829"/>
                </a:lnTo>
                <a:lnTo>
                  <a:pt x="0" y="0"/>
                </a:lnTo>
                <a:lnTo>
                  <a:pt x="12700" y="0"/>
                </a:lnTo>
                <a:lnTo>
                  <a:pt x="12700" y="36829"/>
                </a:lnTo>
                <a:lnTo>
                  <a:pt x="6350" y="381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01915" y="3756025"/>
            <a:ext cx="31750" cy="36830"/>
          </a:xfrm>
          <a:custGeom>
            <a:avLst/>
            <a:gdLst/>
            <a:ahLst/>
            <a:cxnLst/>
            <a:rect l="l" t="t" r="r" b="b"/>
            <a:pathLst>
              <a:path w="31750" h="36829">
                <a:moveTo>
                  <a:pt x="0" y="36829"/>
                </a:moveTo>
                <a:lnTo>
                  <a:pt x="0" y="0"/>
                </a:lnTo>
                <a:lnTo>
                  <a:pt x="31750" y="0"/>
                </a:lnTo>
                <a:lnTo>
                  <a:pt x="29209" y="15239"/>
                </a:lnTo>
                <a:lnTo>
                  <a:pt x="20954" y="27304"/>
                </a:lnTo>
                <a:lnTo>
                  <a:pt x="8889" y="35560"/>
                </a:lnTo>
                <a:lnTo>
                  <a:pt x="0" y="368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95565" y="3792854"/>
            <a:ext cx="0" cy="1030605"/>
          </a:xfrm>
          <a:custGeom>
            <a:avLst/>
            <a:gdLst/>
            <a:ahLst/>
            <a:cxnLst/>
            <a:rect l="l" t="t" r="r" b="b"/>
            <a:pathLst>
              <a:path h="1030604">
                <a:moveTo>
                  <a:pt x="0" y="0"/>
                </a:moveTo>
                <a:lnTo>
                  <a:pt x="0" y="1030605"/>
                </a:lnTo>
              </a:path>
            </a:pathLst>
          </a:custGeom>
          <a:ln w="1270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95565" y="3792854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1270"/>
                </a:moveTo>
                <a:lnTo>
                  <a:pt x="0" y="1270"/>
                </a:lnTo>
                <a:lnTo>
                  <a:pt x="6350" y="0"/>
                </a:lnTo>
                <a:lnTo>
                  <a:pt x="635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74890" y="4817109"/>
            <a:ext cx="314325" cy="1015365"/>
          </a:xfrm>
          <a:custGeom>
            <a:avLst/>
            <a:gdLst/>
            <a:ahLst/>
            <a:cxnLst/>
            <a:rect l="l" t="t" r="r" b="b"/>
            <a:pathLst>
              <a:path w="314325" h="1015364">
                <a:moveTo>
                  <a:pt x="12700" y="1015364"/>
                </a:moveTo>
                <a:lnTo>
                  <a:pt x="0" y="1015364"/>
                </a:lnTo>
                <a:lnTo>
                  <a:pt x="0" y="0"/>
                </a:lnTo>
                <a:lnTo>
                  <a:pt x="314325" y="0"/>
                </a:lnTo>
                <a:lnTo>
                  <a:pt x="31432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1015364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87590" y="4823459"/>
            <a:ext cx="314325" cy="0"/>
          </a:xfrm>
          <a:custGeom>
            <a:avLst/>
            <a:gdLst/>
            <a:ahLst/>
            <a:cxnLst/>
            <a:rect l="l" t="t" r="r" b="b"/>
            <a:pathLst>
              <a:path w="314325">
                <a:moveTo>
                  <a:pt x="0" y="0"/>
                </a:moveTo>
                <a:lnTo>
                  <a:pt x="314325" y="0"/>
                </a:lnTo>
              </a:path>
            </a:pathLst>
          </a:custGeom>
          <a:ln w="1270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81240" y="48234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6350"/>
                </a:moveTo>
                <a:lnTo>
                  <a:pt x="0" y="6350"/>
                </a:lnTo>
                <a:lnTo>
                  <a:pt x="6350" y="0"/>
                </a:lnTo>
                <a:lnTo>
                  <a:pt x="6350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43140" y="5813425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8100" y="76200"/>
                </a:moveTo>
                <a:lnTo>
                  <a:pt x="0" y="0"/>
                </a:lnTo>
                <a:lnTo>
                  <a:pt x="31750" y="0"/>
                </a:lnTo>
                <a:lnTo>
                  <a:pt x="31750" y="19050"/>
                </a:lnTo>
                <a:lnTo>
                  <a:pt x="66675" y="19050"/>
                </a:lnTo>
                <a:lnTo>
                  <a:pt x="38100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87590" y="5813425"/>
            <a:ext cx="31750" cy="19050"/>
          </a:xfrm>
          <a:custGeom>
            <a:avLst/>
            <a:gdLst/>
            <a:ahLst/>
            <a:cxnLst/>
            <a:rect l="l" t="t" r="r" b="b"/>
            <a:pathLst>
              <a:path w="31750" h="19050">
                <a:moveTo>
                  <a:pt x="22225" y="19050"/>
                </a:moveTo>
                <a:lnTo>
                  <a:pt x="0" y="19050"/>
                </a:lnTo>
                <a:lnTo>
                  <a:pt x="0" y="0"/>
                </a:lnTo>
                <a:lnTo>
                  <a:pt x="31750" y="0"/>
                </a:lnTo>
                <a:lnTo>
                  <a:pt x="22225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68367" y="5788152"/>
            <a:ext cx="1219200" cy="3185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39995" y="3810000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31750" y="74929"/>
                </a:moveTo>
                <a:lnTo>
                  <a:pt x="23494" y="73025"/>
                </a:lnTo>
                <a:lnTo>
                  <a:pt x="11429" y="64770"/>
                </a:lnTo>
                <a:lnTo>
                  <a:pt x="3175" y="52704"/>
                </a:lnTo>
                <a:lnTo>
                  <a:pt x="0" y="38100"/>
                </a:lnTo>
                <a:lnTo>
                  <a:pt x="3175" y="23495"/>
                </a:lnTo>
                <a:lnTo>
                  <a:pt x="11429" y="11429"/>
                </a:lnTo>
                <a:lnTo>
                  <a:pt x="23494" y="3175"/>
                </a:lnTo>
                <a:lnTo>
                  <a:pt x="38100" y="0"/>
                </a:lnTo>
                <a:lnTo>
                  <a:pt x="52704" y="3175"/>
                </a:lnTo>
                <a:lnTo>
                  <a:pt x="64769" y="11429"/>
                </a:lnTo>
                <a:lnTo>
                  <a:pt x="73025" y="23495"/>
                </a:lnTo>
                <a:lnTo>
                  <a:pt x="76200" y="38100"/>
                </a:lnTo>
                <a:lnTo>
                  <a:pt x="31750" y="38100"/>
                </a:lnTo>
                <a:lnTo>
                  <a:pt x="31750" y="749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71745" y="3848100"/>
            <a:ext cx="12700" cy="38100"/>
          </a:xfrm>
          <a:custGeom>
            <a:avLst/>
            <a:gdLst/>
            <a:ahLst/>
            <a:cxnLst/>
            <a:rect l="l" t="t" r="r" b="b"/>
            <a:pathLst>
              <a:path w="12700" h="38100">
                <a:moveTo>
                  <a:pt x="6350" y="38100"/>
                </a:moveTo>
                <a:lnTo>
                  <a:pt x="0" y="36829"/>
                </a:lnTo>
                <a:lnTo>
                  <a:pt x="0" y="0"/>
                </a:lnTo>
                <a:lnTo>
                  <a:pt x="12700" y="0"/>
                </a:lnTo>
                <a:lnTo>
                  <a:pt x="12700" y="36829"/>
                </a:lnTo>
                <a:lnTo>
                  <a:pt x="6350" y="381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84445" y="3848100"/>
            <a:ext cx="31750" cy="36830"/>
          </a:xfrm>
          <a:custGeom>
            <a:avLst/>
            <a:gdLst/>
            <a:ahLst/>
            <a:cxnLst/>
            <a:rect l="l" t="t" r="r" b="b"/>
            <a:pathLst>
              <a:path w="31750" h="36829">
                <a:moveTo>
                  <a:pt x="0" y="36829"/>
                </a:moveTo>
                <a:lnTo>
                  <a:pt x="0" y="0"/>
                </a:lnTo>
                <a:lnTo>
                  <a:pt x="31750" y="0"/>
                </a:lnTo>
                <a:lnTo>
                  <a:pt x="28575" y="14604"/>
                </a:lnTo>
                <a:lnTo>
                  <a:pt x="20319" y="26670"/>
                </a:lnTo>
                <a:lnTo>
                  <a:pt x="8254" y="34925"/>
                </a:lnTo>
                <a:lnTo>
                  <a:pt x="0" y="368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78095" y="3884929"/>
            <a:ext cx="0" cy="1852930"/>
          </a:xfrm>
          <a:custGeom>
            <a:avLst/>
            <a:gdLst/>
            <a:ahLst/>
            <a:cxnLst/>
            <a:rect l="l" t="t" r="r" b="b"/>
            <a:pathLst>
              <a:path h="1852929">
                <a:moveTo>
                  <a:pt x="0" y="0"/>
                </a:moveTo>
                <a:lnTo>
                  <a:pt x="0" y="1852930"/>
                </a:lnTo>
              </a:path>
            </a:pathLst>
          </a:custGeom>
          <a:ln w="1270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78095" y="3884929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1270"/>
                </a:moveTo>
                <a:lnTo>
                  <a:pt x="0" y="1270"/>
                </a:lnTo>
                <a:lnTo>
                  <a:pt x="6350" y="0"/>
                </a:lnTo>
                <a:lnTo>
                  <a:pt x="635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39995" y="5718809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8100" y="76200"/>
                </a:moveTo>
                <a:lnTo>
                  <a:pt x="0" y="0"/>
                </a:lnTo>
                <a:lnTo>
                  <a:pt x="31750" y="0"/>
                </a:lnTo>
                <a:lnTo>
                  <a:pt x="31750" y="19050"/>
                </a:lnTo>
                <a:lnTo>
                  <a:pt x="66675" y="19050"/>
                </a:lnTo>
                <a:lnTo>
                  <a:pt x="38100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84445" y="5718809"/>
            <a:ext cx="31750" cy="19050"/>
          </a:xfrm>
          <a:custGeom>
            <a:avLst/>
            <a:gdLst/>
            <a:ahLst/>
            <a:cxnLst/>
            <a:rect l="l" t="t" r="r" b="b"/>
            <a:pathLst>
              <a:path w="31750" h="19050">
                <a:moveTo>
                  <a:pt x="22225" y="19050"/>
                </a:moveTo>
                <a:lnTo>
                  <a:pt x="0" y="19050"/>
                </a:lnTo>
                <a:lnTo>
                  <a:pt x="0" y="0"/>
                </a:lnTo>
                <a:lnTo>
                  <a:pt x="31750" y="0"/>
                </a:lnTo>
                <a:lnTo>
                  <a:pt x="22225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5319" y="3529584"/>
            <a:ext cx="1621536" cy="320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15075" y="1773554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37464" y="76200"/>
                </a:moveTo>
                <a:lnTo>
                  <a:pt x="22860" y="73025"/>
                </a:lnTo>
                <a:lnTo>
                  <a:pt x="10795" y="64770"/>
                </a:lnTo>
                <a:lnTo>
                  <a:pt x="3175" y="52705"/>
                </a:lnTo>
                <a:lnTo>
                  <a:pt x="0" y="37465"/>
                </a:lnTo>
                <a:lnTo>
                  <a:pt x="3175" y="22860"/>
                </a:lnTo>
                <a:lnTo>
                  <a:pt x="11429" y="10795"/>
                </a:lnTo>
                <a:lnTo>
                  <a:pt x="23495" y="3175"/>
                </a:lnTo>
                <a:lnTo>
                  <a:pt x="38735" y="0"/>
                </a:lnTo>
                <a:lnTo>
                  <a:pt x="53339" y="3175"/>
                </a:lnTo>
                <a:lnTo>
                  <a:pt x="65404" y="11430"/>
                </a:lnTo>
                <a:lnTo>
                  <a:pt x="73025" y="23495"/>
                </a:lnTo>
                <a:lnTo>
                  <a:pt x="74929" y="31750"/>
                </a:lnTo>
                <a:lnTo>
                  <a:pt x="38100" y="31750"/>
                </a:lnTo>
                <a:lnTo>
                  <a:pt x="38100" y="44450"/>
                </a:lnTo>
                <a:lnTo>
                  <a:pt x="74929" y="45085"/>
                </a:lnTo>
                <a:lnTo>
                  <a:pt x="73025" y="53340"/>
                </a:lnTo>
                <a:lnTo>
                  <a:pt x="64770" y="65405"/>
                </a:lnTo>
                <a:lnTo>
                  <a:pt x="52704" y="73025"/>
                </a:lnTo>
                <a:lnTo>
                  <a:pt x="37464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24750" y="1784350"/>
            <a:ext cx="76200" cy="44450"/>
          </a:xfrm>
          <a:custGeom>
            <a:avLst/>
            <a:gdLst/>
            <a:ahLst/>
            <a:cxnLst/>
            <a:rect l="l" t="t" r="r" b="b"/>
            <a:pathLst>
              <a:path w="76200" h="44450">
                <a:moveTo>
                  <a:pt x="64134" y="44450"/>
                </a:moveTo>
                <a:lnTo>
                  <a:pt x="19050" y="44450"/>
                </a:lnTo>
                <a:lnTo>
                  <a:pt x="19050" y="31750"/>
                </a:lnTo>
                <a:lnTo>
                  <a:pt x="0" y="31750"/>
                </a:lnTo>
                <a:lnTo>
                  <a:pt x="634" y="0"/>
                </a:lnTo>
                <a:lnTo>
                  <a:pt x="76200" y="38735"/>
                </a:lnTo>
                <a:lnTo>
                  <a:pt x="64134" y="444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53175" y="1805304"/>
            <a:ext cx="38100" cy="13335"/>
          </a:xfrm>
          <a:custGeom>
            <a:avLst/>
            <a:gdLst/>
            <a:ahLst/>
            <a:cxnLst/>
            <a:rect l="l" t="t" r="r" b="b"/>
            <a:pathLst>
              <a:path w="38100" h="13335">
                <a:moveTo>
                  <a:pt x="36829" y="13335"/>
                </a:moveTo>
                <a:lnTo>
                  <a:pt x="0" y="12700"/>
                </a:lnTo>
                <a:lnTo>
                  <a:pt x="0" y="0"/>
                </a:lnTo>
                <a:lnTo>
                  <a:pt x="36829" y="635"/>
                </a:lnTo>
                <a:lnTo>
                  <a:pt x="38100" y="6985"/>
                </a:lnTo>
                <a:lnTo>
                  <a:pt x="36829" y="13335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53175" y="180562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829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90004" y="1817370"/>
            <a:ext cx="1134745" cy="0"/>
          </a:xfrm>
          <a:custGeom>
            <a:avLst/>
            <a:gdLst/>
            <a:ahLst/>
            <a:cxnLst/>
            <a:rect l="l" t="t" r="r" b="b"/>
            <a:pathLst>
              <a:path w="1134745">
                <a:moveTo>
                  <a:pt x="0" y="0"/>
                </a:moveTo>
                <a:lnTo>
                  <a:pt x="1134745" y="0"/>
                </a:lnTo>
              </a:path>
            </a:pathLst>
          </a:custGeom>
          <a:ln w="2286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24750" y="1822450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1270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24115" y="1828800"/>
            <a:ext cx="64769" cy="31750"/>
          </a:xfrm>
          <a:custGeom>
            <a:avLst/>
            <a:gdLst/>
            <a:ahLst/>
            <a:cxnLst/>
            <a:rect l="l" t="t" r="r" b="b"/>
            <a:pathLst>
              <a:path w="64770" h="31750">
                <a:moveTo>
                  <a:pt x="0" y="31750"/>
                </a:moveTo>
                <a:lnTo>
                  <a:pt x="634" y="0"/>
                </a:lnTo>
                <a:lnTo>
                  <a:pt x="64769" y="0"/>
                </a:lnTo>
                <a:lnTo>
                  <a:pt x="0" y="317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26204" y="1821179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1750" y="76200"/>
                </a:moveTo>
                <a:lnTo>
                  <a:pt x="0" y="75565"/>
                </a:lnTo>
                <a:lnTo>
                  <a:pt x="38735" y="0"/>
                </a:lnTo>
                <a:lnTo>
                  <a:pt x="66675" y="57150"/>
                </a:lnTo>
                <a:lnTo>
                  <a:pt x="31750" y="57150"/>
                </a:lnTo>
                <a:lnTo>
                  <a:pt x="31750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57954" y="18878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905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70654" y="1878329"/>
            <a:ext cx="31750" cy="19685"/>
          </a:xfrm>
          <a:custGeom>
            <a:avLst/>
            <a:gdLst/>
            <a:ahLst/>
            <a:cxnLst/>
            <a:rect l="l" t="t" r="r" b="b"/>
            <a:pathLst>
              <a:path w="31750" h="19685">
                <a:moveTo>
                  <a:pt x="31750" y="19685"/>
                </a:moveTo>
                <a:lnTo>
                  <a:pt x="0" y="19050"/>
                </a:lnTo>
                <a:lnTo>
                  <a:pt x="0" y="0"/>
                </a:lnTo>
                <a:lnTo>
                  <a:pt x="22225" y="0"/>
                </a:lnTo>
                <a:lnTo>
                  <a:pt x="31750" y="19685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60177" y="1897379"/>
            <a:ext cx="0" cy="766445"/>
          </a:xfrm>
          <a:custGeom>
            <a:avLst/>
            <a:gdLst/>
            <a:ahLst/>
            <a:cxnLst/>
            <a:rect l="l" t="t" r="r" b="b"/>
            <a:pathLst>
              <a:path h="766444">
                <a:moveTo>
                  <a:pt x="0" y="0"/>
                </a:moveTo>
                <a:lnTo>
                  <a:pt x="0" y="766445"/>
                </a:lnTo>
              </a:path>
            </a:pathLst>
          </a:custGeom>
          <a:ln w="2095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49065" y="2662554"/>
            <a:ext cx="13335" cy="38100"/>
          </a:xfrm>
          <a:custGeom>
            <a:avLst/>
            <a:gdLst/>
            <a:ahLst/>
            <a:cxnLst/>
            <a:rect l="l" t="t" r="r" b="b"/>
            <a:pathLst>
              <a:path w="13335" h="38100">
                <a:moveTo>
                  <a:pt x="12700" y="38100"/>
                </a:moveTo>
                <a:lnTo>
                  <a:pt x="0" y="38100"/>
                </a:lnTo>
                <a:lnTo>
                  <a:pt x="635" y="1270"/>
                </a:lnTo>
                <a:lnTo>
                  <a:pt x="6985" y="0"/>
                </a:lnTo>
                <a:lnTo>
                  <a:pt x="13335" y="1270"/>
                </a:lnTo>
                <a:lnTo>
                  <a:pt x="12700" y="381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17315" y="2663825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30">
                <a:moveTo>
                  <a:pt x="37464" y="74930"/>
                </a:moveTo>
                <a:lnTo>
                  <a:pt x="22860" y="71755"/>
                </a:lnTo>
                <a:lnTo>
                  <a:pt x="10795" y="63500"/>
                </a:lnTo>
                <a:lnTo>
                  <a:pt x="2539" y="51435"/>
                </a:lnTo>
                <a:lnTo>
                  <a:pt x="0" y="36194"/>
                </a:lnTo>
                <a:lnTo>
                  <a:pt x="3175" y="21589"/>
                </a:lnTo>
                <a:lnTo>
                  <a:pt x="11430" y="9525"/>
                </a:lnTo>
                <a:lnTo>
                  <a:pt x="23495" y="1269"/>
                </a:lnTo>
                <a:lnTo>
                  <a:pt x="32385" y="0"/>
                </a:lnTo>
                <a:lnTo>
                  <a:pt x="31750" y="36830"/>
                </a:lnTo>
                <a:lnTo>
                  <a:pt x="76200" y="36830"/>
                </a:lnTo>
                <a:lnTo>
                  <a:pt x="76200" y="37464"/>
                </a:lnTo>
                <a:lnTo>
                  <a:pt x="73025" y="52069"/>
                </a:lnTo>
                <a:lnTo>
                  <a:pt x="64770" y="64135"/>
                </a:lnTo>
                <a:lnTo>
                  <a:pt x="52705" y="72389"/>
                </a:lnTo>
                <a:lnTo>
                  <a:pt x="37464" y="7493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61765" y="2663825"/>
            <a:ext cx="31750" cy="36830"/>
          </a:xfrm>
          <a:custGeom>
            <a:avLst/>
            <a:gdLst/>
            <a:ahLst/>
            <a:cxnLst/>
            <a:rect l="l" t="t" r="r" b="b"/>
            <a:pathLst>
              <a:path w="31750" h="36830">
                <a:moveTo>
                  <a:pt x="31750" y="36830"/>
                </a:moveTo>
                <a:lnTo>
                  <a:pt x="0" y="36830"/>
                </a:lnTo>
                <a:lnTo>
                  <a:pt x="635" y="0"/>
                </a:lnTo>
                <a:lnTo>
                  <a:pt x="8889" y="1905"/>
                </a:lnTo>
                <a:lnTo>
                  <a:pt x="20955" y="10160"/>
                </a:lnTo>
                <a:lnTo>
                  <a:pt x="29210" y="22225"/>
                </a:lnTo>
                <a:lnTo>
                  <a:pt x="31750" y="3683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56000" y="1388744"/>
            <a:ext cx="807720" cy="0"/>
          </a:xfrm>
          <a:custGeom>
            <a:avLst/>
            <a:gdLst/>
            <a:ahLst/>
            <a:cxnLst/>
            <a:rect l="l" t="t" r="r" b="b"/>
            <a:pathLst>
              <a:path w="807720">
                <a:moveTo>
                  <a:pt x="0" y="0"/>
                </a:moveTo>
                <a:lnTo>
                  <a:pt x="80772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93770" y="1389380"/>
            <a:ext cx="896619" cy="438150"/>
          </a:xfrm>
          <a:custGeom>
            <a:avLst/>
            <a:gdLst/>
            <a:ahLst/>
            <a:cxnLst/>
            <a:rect l="l" t="t" r="r" b="b"/>
            <a:pathLst>
              <a:path w="896620" h="438150">
                <a:moveTo>
                  <a:pt x="869950" y="438150"/>
                </a:moveTo>
                <a:lnTo>
                  <a:pt x="62229" y="438150"/>
                </a:lnTo>
                <a:lnTo>
                  <a:pt x="50800" y="434340"/>
                </a:lnTo>
                <a:lnTo>
                  <a:pt x="43814" y="431800"/>
                </a:lnTo>
                <a:lnTo>
                  <a:pt x="40639" y="430530"/>
                </a:lnTo>
                <a:lnTo>
                  <a:pt x="34289" y="425450"/>
                </a:lnTo>
                <a:lnTo>
                  <a:pt x="28575" y="421640"/>
                </a:lnTo>
                <a:lnTo>
                  <a:pt x="22859" y="416560"/>
                </a:lnTo>
                <a:lnTo>
                  <a:pt x="17779" y="411480"/>
                </a:lnTo>
                <a:lnTo>
                  <a:pt x="13334" y="405130"/>
                </a:lnTo>
                <a:lnTo>
                  <a:pt x="11429" y="401320"/>
                </a:lnTo>
                <a:lnTo>
                  <a:pt x="9525" y="398780"/>
                </a:lnTo>
                <a:lnTo>
                  <a:pt x="4444" y="388620"/>
                </a:lnTo>
                <a:lnTo>
                  <a:pt x="0" y="365760"/>
                </a:lnTo>
                <a:lnTo>
                  <a:pt x="0" y="72390"/>
                </a:lnTo>
                <a:lnTo>
                  <a:pt x="4444" y="49530"/>
                </a:lnTo>
                <a:lnTo>
                  <a:pt x="6350" y="45720"/>
                </a:lnTo>
                <a:lnTo>
                  <a:pt x="7619" y="41910"/>
                </a:lnTo>
                <a:lnTo>
                  <a:pt x="9525" y="38100"/>
                </a:lnTo>
                <a:lnTo>
                  <a:pt x="11429" y="35560"/>
                </a:lnTo>
                <a:lnTo>
                  <a:pt x="13334" y="31750"/>
                </a:lnTo>
                <a:lnTo>
                  <a:pt x="17779" y="26670"/>
                </a:lnTo>
                <a:lnTo>
                  <a:pt x="22859" y="20320"/>
                </a:lnTo>
                <a:lnTo>
                  <a:pt x="28575" y="15240"/>
                </a:lnTo>
                <a:lnTo>
                  <a:pt x="34289" y="11430"/>
                </a:lnTo>
                <a:lnTo>
                  <a:pt x="37464" y="8890"/>
                </a:lnTo>
                <a:lnTo>
                  <a:pt x="40639" y="7620"/>
                </a:lnTo>
                <a:lnTo>
                  <a:pt x="43814" y="5080"/>
                </a:lnTo>
                <a:lnTo>
                  <a:pt x="50800" y="2540"/>
                </a:lnTo>
                <a:lnTo>
                  <a:pt x="58419" y="0"/>
                </a:lnTo>
                <a:lnTo>
                  <a:pt x="873759" y="0"/>
                </a:lnTo>
                <a:lnTo>
                  <a:pt x="881379" y="2540"/>
                </a:lnTo>
                <a:lnTo>
                  <a:pt x="888364" y="5080"/>
                </a:lnTo>
                <a:lnTo>
                  <a:pt x="891539" y="7620"/>
                </a:lnTo>
                <a:lnTo>
                  <a:pt x="894714" y="8890"/>
                </a:lnTo>
                <a:lnTo>
                  <a:pt x="896619" y="10160"/>
                </a:lnTo>
                <a:lnTo>
                  <a:pt x="74294" y="10160"/>
                </a:lnTo>
                <a:lnTo>
                  <a:pt x="71119" y="11430"/>
                </a:lnTo>
                <a:lnTo>
                  <a:pt x="64769" y="11430"/>
                </a:lnTo>
                <a:lnTo>
                  <a:pt x="58419" y="13970"/>
                </a:lnTo>
                <a:lnTo>
                  <a:pt x="55244" y="13970"/>
                </a:lnTo>
                <a:lnTo>
                  <a:pt x="52069" y="15240"/>
                </a:lnTo>
                <a:lnTo>
                  <a:pt x="52704" y="15240"/>
                </a:lnTo>
                <a:lnTo>
                  <a:pt x="50800" y="16510"/>
                </a:lnTo>
                <a:lnTo>
                  <a:pt x="49529" y="16510"/>
                </a:lnTo>
                <a:lnTo>
                  <a:pt x="46354" y="19050"/>
                </a:lnTo>
                <a:lnTo>
                  <a:pt x="46989" y="19050"/>
                </a:lnTo>
                <a:lnTo>
                  <a:pt x="43814" y="20320"/>
                </a:lnTo>
                <a:lnTo>
                  <a:pt x="44450" y="20320"/>
                </a:lnTo>
                <a:lnTo>
                  <a:pt x="41275" y="21590"/>
                </a:lnTo>
                <a:lnTo>
                  <a:pt x="41909" y="21590"/>
                </a:lnTo>
                <a:lnTo>
                  <a:pt x="36194" y="25400"/>
                </a:lnTo>
                <a:lnTo>
                  <a:pt x="36829" y="25400"/>
                </a:lnTo>
                <a:lnTo>
                  <a:pt x="33019" y="29210"/>
                </a:lnTo>
                <a:lnTo>
                  <a:pt x="31750" y="29210"/>
                </a:lnTo>
                <a:lnTo>
                  <a:pt x="27304" y="34290"/>
                </a:lnTo>
                <a:lnTo>
                  <a:pt x="27939" y="34290"/>
                </a:lnTo>
                <a:lnTo>
                  <a:pt x="23494" y="39370"/>
                </a:lnTo>
                <a:lnTo>
                  <a:pt x="24129" y="39370"/>
                </a:lnTo>
                <a:lnTo>
                  <a:pt x="20319" y="44450"/>
                </a:lnTo>
                <a:lnTo>
                  <a:pt x="19684" y="46990"/>
                </a:lnTo>
                <a:lnTo>
                  <a:pt x="19050" y="46990"/>
                </a:lnTo>
                <a:lnTo>
                  <a:pt x="17779" y="50800"/>
                </a:lnTo>
                <a:lnTo>
                  <a:pt x="16509" y="53340"/>
                </a:lnTo>
                <a:lnTo>
                  <a:pt x="15875" y="55880"/>
                </a:lnTo>
                <a:lnTo>
                  <a:pt x="14604" y="59690"/>
                </a:lnTo>
                <a:lnTo>
                  <a:pt x="13969" y="62230"/>
                </a:lnTo>
                <a:lnTo>
                  <a:pt x="13334" y="66040"/>
                </a:lnTo>
                <a:lnTo>
                  <a:pt x="13334" y="68580"/>
                </a:lnTo>
                <a:lnTo>
                  <a:pt x="12700" y="72390"/>
                </a:lnTo>
                <a:lnTo>
                  <a:pt x="12700" y="364490"/>
                </a:lnTo>
                <a:lnTo>
                  <a:pt x="13334" y="368300"/>
                </a:lnTo>
                <a:lnTo>
                  <a:pt x="13334" y="372110"/>
                </a:lnTo>
                <a:lnTo>
                  <a:pt x="13969" y="374650"/>
                </a:lnTo>
                <a:lnTo>
                  <a:pt x="14604" y="378460"/>
                </a:lnTo>
                <a:lnTo>
                  <a:pt x="15239" y="378460"/>
                </a:lnTo>
                <a:lnTo>
                  <a:pt x="16509" y="383540"/>
                </a:lnTo>
                <a:lnTo>
                  <a:pt x="17779" y="387350"/>
                </a:lnTo>
                <a:lnTo>
                  <a:pt x="18414" y="387350"/>
                </a:lnTo>
                <a:lnTo>
                  <a:pt x="19050" y="389890"/>
                </a:lnTo>
                <a:lnTo>
                  <a:pt x="20319" y="392430"/>
                </a:lnTo>
                <a:lnTo>
                  <a:pt x="24129" y="397510"/>
                </a:lnTo>
                <a:lnTo>
                  <a:pt x="23494" y="397510"/>
                </a:lnTo>
                <a:lnTo>
                  <a:pt x="27939" y="402590"/>
                </a:lnTo>
                <a:lnTo>
                  <a:pt x="27304" y="402590"/>
                </a:lnTo>
                <a:lnTo>
                  <a:pt x="31750" y="407670"/>
                </a:lnTo>
                <a:lnTo>
                  <a:pt x="36829" y="411480"/>
                </a:lnTo>
                <a:lnTo>
                  <a:pt x="36194" y="411480"/>
                </a:lnTo>
                <a:lnTo>
                  <a:pt x="41909" y="415290"/>
                </a:lnTo>
                <a:lnTo>
                  <a:pt x="41275" y="415290"/>
                </a:lnTo>
                <a:lnTo>
                  <a:pt x="44450" y="417830"/>
                </a:lnTo>
                <a:lnTo>
                  <a:pt x="45719" y="417830"/>
                </a:lnTo>
                <a:lnTo>
                  <a:pt x="46989" y="419100"/>
                </a:lnTo>
                <a:lnTo>
                  <a:pt x="46354" y="419100"/>
                </a:lnTo>
                <a:lnTo>
                  <a:pt x="52704" y="421640"/>
                </a:lnTo>
                <a:lnTo>
                  <a:pt x="52069" y="421640"/>
                </a:lnTo>
                <a:lnTo>
                  <a:pt x="58419" y="424180"/>
                </a:lnTo>
                <a:lnTo>
                  <a:pt x="61594" y="424180"/>
                </a:lnTo>
                <a:lnTo>
                  <a:pt x="64769" y="425450"/>
                </a:lnTo>
                <a:lnTo>
                  <a:pt x="67944" y="425450"/>
                </a:lnTo>
                <a:lnTo>
                  <a:pt x="71119" y="426720"/>
                </a:lnTo>
                <a:lnTo>
                  <a:pt x="896619" y="426720"/>
                </a:lnTo>
                <a:lnTo>
                  <a:pt x="891539" y="430530"/>
                </a:lnTo>
                <a:lnTo>
                  <a:pt x="888364" y="431800"/>
                </a:lnTo>
                <a:lnTo>
                  <a:pt x="881379" y="434340"/>
                </a:lnTo>
                <a:lnTo>
                  <a:pt x="869950" y="4381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51654" y="1399539"/>
            <a:ext cx="47625" cy="7620"/>
          </a:xfrm>
          <a:custGeom>
            <a:avLst/>
            <a:gdLst/>
            <a:ahLst/>
            <a:cxnLst/>
            <a:rect l="l" t="t" r="r" b="b"/>
            <a:pathLst>
              <a:path w="47625" h="7619">
                <a:moveTo>
                  <a:pt x="24765" y="7620"/>
                </a:moveTo>
                <a:lnTo>
                  <a:pt x="21590" y="5080"/>
                </a:lnTo>
                <a:lnTo>
                  <a:pt x="22225" y="5080"/>
                </a:lnTo>
                <a:lnTo>
                  <a:pt x="19050" y="3810"/>
                </a:lnTo>
                <a:lnTo>
                  <a:pt x="15875" y="3810"/>
                </a:lnTo>
                <a:lnTo>
                  <a:pt x="9525" y="1270"/>
                </a:lnTo>
                <a:lnTo>
                  <a:pt x="3175" y="1270"/>
                </a:lnTo>
                <a:lnTo>
                  <a:pt x="0" y="0"/>
                </a:lnTo>
                <a:lnTo>
                  <a:pt x="38735" y="0"/>
                </a:lnTo>
                <a:lnTo>
                  <a:pt x="40005" y="1270"/>
                </a:lnTo>
                <a:lnTo>
                  <a:pt x="47625" y="6350"/>
                </a:lnTo>
                <a:lnTo>
                  <a:pt x="24765" y="6350"/>
                </a:lnTo>
                <a:lnTo>
                  <a:pt x="24765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549015" y="1403350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0" y="1269"/>
                </a:moveTo>
                <a:lnTo>
                  <a:pt x="0" y="0"/>
                </a:lnTo>
                <a:lnTo>
                  <a:pt x="317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367529" y="1403350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3175" y="1269"/>
                </a:moveTo>
                <a:lnTo>
                  <a:pt x="0" y="0"/>
                </a:lnTo>
                <a:lnTo>
                  <a:pt x="3175" y="0"/>
                </a:lnTo>
                <a:lnTo>
                  <a:pt x="317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543300" y="14058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70"/>
                </a:moveTo>
                <a:lnTo>
                  <a:pt x="0" y="0"/>
                </a:lnTo>
                <a:lnTo>
                  <a:pt x="127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376420" y="1405889"/>
            <a:ext cx="34290" cy="13970"/>
          </a:xfrm>
          <a:custGeom>
            <a:avLst/>
            <a:gdLst/>
            <a:ahLst/>
            <a:cxnLst/>
            <a:rect l="l" t="t" r="r" b="b"/>
            <a:pathLst>
              <a:path w="34289" h="13969">
                <a:moveTo>
                  <a:pt x="17779" y="13970"/>
                </a:moveTo>
                <a:lnTo>
                  <a:pt x="12700" y="8890"/>
                </a:lnTo>
                <a:lnTo>
                  <a:pt x="13334" y="8890"/>
                </a:lnTo>
                <a:lnTo>
                  <a:pt x="7619" y="5080"/>
                </a:lnTo>
                <a:lnTo>
                  <a:pt x="8254" y="5080"/>
                </a:lnTo>
                <a:lnTo>
                  <a:pt x="5079" y="3810"/>
                </a:lnTo>
                <a:lnTo>
                  <a:pt x="5714" y="3810"/>
                </a:lnTo>
                <a:lnTo>
                  <a:pt x="2539" y="2540"/>
                </a:lnTo>
                <a:lnTo>
                  <a:pt x="3175" y="2540"/>
                </a:lnTo>
                <a:lnTo>
                  <a:pt x="0" y="0"/>
                </a:lnTo>
                <a:lnTo>
                  <a:pt x="22859" y="0"/>
                </a:lnTo>
                <a:lnTo>
                  <a:pt x="26669" y="3810"/>
                </a:lnTo>
                <a:lnTo>
                  <a:pt x="31750" y="10160"/>
                </a:lnTo>
                <a:lnTo>
                  <a:pt x="34289" y="12700"/>
                </a:lnTo>
                <a:lnTo>
                  <a:pt x="17779" y="12700"/>
                </a:lnTo>
                <a:lnTo>
                  <a:pt x="17779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25520" y="14185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70"/>
                </a:moveTo>
                <a:lnTo>
                  <a:pt x="0" y="0"/>
                </a:lnTo>
                <a:lnTo>
                  <a:pt x="1269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394200" y="1418589"/>
            <a:ext cx="26034" cy="19050"/>
          </a:xfrm>
          <a:custGeom>
            <a:avLst/>
            <a:gdLst/>
            <a:ahLst/>
            <a:cxnLst/>
            <a:rect l="l" t="t" r="r" b="b"/>
            <a:pathLst>
              <a:path w="26035" h="19050">
                <a:moveTo>
                  <a:pt x="12700" y="19050"/>
                </a:moveTo>
                <a:lnTo>
                  <a:pt x="11429" y="15240"/>
                </a:lnTo>
                <a:lnTo>
                  <a:pt x="7620" y="10160"/>
                </a:lnTo>
                <a:lnTo>
                  <a:pt x="8254" y="10160"/>
                </a:lnTo>
                <a:lnTo>
                  <a:pt x="3810" y="5080"/>
                </a:lnTo>
                <a:lnTo>
                  <a:pt x="4445" y="5080"/>
                </a:lnTo>
                <a:lnTo>
                  <a:pt x="0" y="0"/>
                </a:lnTo>
                <a:lnTo>
                  <a:pt x="16510" y="0"/>
                </a:lnTo>
                <a:lnTo>
                  <a:pt x="18414" y="2540"/>
                </a:lnTo>
                <a:lnTo>
                  <a:pt x="20320" y="6350"/>
                </a:lnTo>
                <a:lnTo>
                  <a:pt x="22225" y="8890"/>
                </a:lnTo>
                <a:lnTo>
                  <a:pt x="24129" y="12700"/>
                </a:lnTo>
                <a:lnTo>
                  <a:pt x="25400" y="16510"/>
                </a:lnTo>
                <a:lnTo>
                  <a:pt x="26035" y="17780"/>
                </a:lnTo>
                <a:lnTo>
                  <a:pt x="12700" y="17780"/>
                </a:lnTo>
                <a:lnTo>
                  <a:pt x="12700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12820" y="1436369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0" y="1269"/>
                </a:moveTo>
                <a:lnTo>
                  <a:pt x="0" y="0"/>
                </a:lnTo>
                <a:lnTo>
                  <a:pt x="634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06900" y="1436369"/>
            <a:ext cx="16510" cy="10160"/>
          </a:xfrm>
          <a:custGeom>
            <a:avLst/>
            <a:gdLst/>
            <a:ahLst/>
            <a:cxnLst/>
            <a:rect l="l" t="t" r="r" b="b"/>
            <a:pathLst>
              <a:path w="16510" h="10159">
                <a:moveTo>
                  <a:pt x="3175" y="10159"/>
                </a:moveTo>
                <a:lnTo>
                  <a:pt x="2539" y="6349"/>
                </a:lnTo>
                <a:lnTo>
                  <a:pt x="1270" y="3809"/>
                </a:lnTo>
                <a:lnTo>
                  <a:pt x="0" y="0"/>
                </a:lnTo>
                <a:lnTo>
                  <a:pt x="13335" y="0"/>
                </a:lnTo>
                <a:lnTo>
                  <a:pt x="14604" y="2539"/>
                </a:lnTo>
                <a:lnTo>
                  <a:pt x="15239" y="5079"/>
                </a:lnTo>
                <a:lnTo>
                  <a:pt x="16510" y="8889"/>
                </a:lnTo>
                <a:lnTo>
                  <a:pt x="3175" y="8889"/>
                </a:lnTo>
                <a:lnTo>
                  <a:pt x="3175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09645" y="14458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418012" y="1445260"/>
            <a:ext cx="0" cy="316230"/>
          </a:xfrm>
          <a:custGeom>
            <a:avLst/>
            <a:gdLst/>
            <a:ahLst/>
            <a:cxnLst/>
            <a:rect l="l" t="t" r="r" b="b"/>
            <a:pathLst>
              <a:path h="316230">
                <a:moveTo>
                  <a:pt x="0" y="0"/>
                </a:moveTo>
                <a:lnTo>
                  <a:pt x="0" y="316229"/>
                </a:lnTo>
              </a:path>
            </a:pathLst>
          </a:custGeom>
          <a:ln w="158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412615" y="14585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507104" y="17608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411345" y="1760220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19">
                <a:moveTo>
                  <a:pt x="12700" y="7619"/>
                </a:moveTo>
                <a:lnTo>
                  <a:pt x="0" y="7619"/>
                </a:lnTo>
                <a:lnTo>
                  <a:pt x="1269" y="0"/>
                </a:lnTo>
                <a:lnTo>
                  <a:pt x="1269" y="1269"/>
                </a:lnTo>
                <a:lnTo>
                  <a:pt x="13969" y="1269"/>
                </a:lnTo>
                <a:lnTo>
                  <a:pt x="13969" y="2539"/>
                </a:lnTo>
                <a:lnTo>
                  <a:pt x="13334" y="6349"/>
                </a:lnTo>
                <a:lnTo>
                  <a:pt x="12700" y="76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508375" y="1766570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08170" y="1766570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13334" y="10159"/>
                </a:moveTo>
                <a:lnTo>
                  <a:pt x="0" y="10159"/>
                </a:lnTo>
                <a:lnTo>
                  <a:pt x="1269" y="6349"/>
                </a:lnTo>
                <a:lnTo>
                  <a:pt x="1904" y="3809"/>
                </a:lnTo>
                <a:lnTo>
                  <a:pt x="3175" y="0"/>
                </a:lnTo>
                <a:lnTo>
                  <a:pt x="3175" y="1269"/>
                </a:lnTo>
                <a:lnTo>
                  <a:pt x="15875" y="1269"/>
                </a:lnTo>
                <a:lnTo>
                  <a:pt x="15239" y="3809"/>
                </a:lnTo>
                <a:lnTo>
                  <a:pt x="13969" y="7619"/>
                </a:lnTo>
                <a:lnTo>
                  <a:pt x="13334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511550" y="1775460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381500" y="1775460"/>
            <a:ext cx="40005" cy="31750"/>
          </a:xfrm>
          <a:custGeom>
            <a:avLst/>
            <a:gdLst/>
            <a:ahLst/>
            <a:cxnLst/>
            <a:rect l="l" t="t" r="r" b="b"/>
            <a:pathLst>
              <a:path w="40004" h="31750">
                <a:moveTo>
                  <a:pt x="20320" y="31750"/>
                </a:moveTo>
                <a:lnTo>
                  <a:pt x="0" y="31750"/>
                </a:lnTo>
                <a:lnTo>
                  <a:pt x="3175" y="29209"/>
                </a:lnTo>
                <a:lnTo>
                  <a:pt x="2539" y="29209"/>
                </a:lnTo>
                <a:lnTo>
                  <a:pt x="8254" y="25400"/>
                </a:lnTo>
                <a:lnTo>
                  <a:pt x="7620" y="25400"/>
                </a:lnTo>
                <a:lnTo>
                  <a:pt x="12700" y="21589"/>
                </a:lnTo>
                <a:lnTo>
                  <a:pt x="17145" y="16509"/>
                </a:lnTo>
                <a:lnTo>
                  <a:pt x="16510" y="16509"/>
                </a:lnTo>
                <a:lnTo>
                  <a:pt x="20954" y="11429"/>
                </a:lnTo>
                <a:lnTo>
                  <a:pt x="20320" y="11429"/>
                </a:lnTo>
                <a:lnTo>
                  <a:pt x="24129" y="6350"/>
                </a:lnTo>
                <a:lnTo>
                  <a:pt x="25400" y="3809"/>
                </a:lnTo>
                <a:lnTo>
                  <a:pt x="26670" y="0"/>
                </a:lnTo>
                <a:lnTo>
                  <a:pt x="26670" y="1269"/>
                </a:lnTo>
                <a:lnTo>
                  <a:pt x="40004" y="1269"/>
                </a:lnTo>
                <a:lnTo>
                  <a:pt x="40004" y="2539"/>
                </a:lnTo>
                <a:lnTo>
                  <a:pt x="34925" y="12700"/>
                </a:lnTo>
                <a:lnTo>
                  <a:pt x="33020" y="15239"/>
                </a:lnTo>
                <a:lnTo>
                  <a:pt x="31114" y="19050"/>
                </a:lnTo>
                <a:lnTo>
                  <a:pt x="26670" y="25400"/>
                </a:lnTo>
                <a:lnTo>
                  <a:pt x="20320" y="317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537584" y="1805939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69">
                <a:moveTo>
                  <a:pt x="1904" y="1270"/>
                </a:moveTo>
                <a:lnTo>
                  <a:pt x="635" y="1270"/>
                </a:lnTo>
                <a:lnTo>
                  <a:pt x="0" y="0"/>
                </a:lnTo>
                <a:lnTo>
                  <a:pt x="190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354829" y="1805939"/>
            <a:ext cx="46990" cy="10160"/>
          </a:xfrm>
          <a:custGeom>
            <a:avLst/>
            <a:gdLst/>
            <a:ahLst/>
            <a:cxnLst/>
            <a:rect l="l" t="t" r="r" b="b"/>
            <a:pathLst>
              <a:path w="46989" h="10160">
                <a:moveTo>
                  <a:pt x="35560" y="10160"/>
                </a:moveTo>
                <a:lnTo>
                  <a:pt x="0" y="10160"/>
                </a:lnTo>
                <a:lnTo>
                  <a:pt x="3175" y="8890"/>
                </a:lnTo>
                <a:lnTo>
                  <a:pt x="6350" y="8890"/>
                </a:lnTo>
                <a:lnTo>
                  <a:pt x="9525" y="7620"/>
                </a:lnTo>
                <a:lnTo>
                  <a:pt x="12700" y="7620"/>
                </a:lnTo>
                <a:lnTo>
                  <a:pt x="19050" y="5080"/>
                </a:lnTo>
                <a:lnTo>
                  <a:pt x="18415" y="5080"/>
                </a:lnTo>
                <a:lnTo>
                  <a:pt x="24765" y="2540"/>
                </a:lnTo>
                <a:lnTo>
                  <a:pt x="24130" y="2540"/>
                </a:lnTo>
                <a:lnTo>
                  <a:pt x="27305" y="0"/>
                </a:lnTo>
                <a:lnTo>
                  <a:pt x="26670" y="1270"/>
                </a:lnTo>
                <a:lnTo>
                  <a:pt x="46990" y="1270"/>
                </a:lnTo>
                <a:lnTo>
                  <a:pt x="42545" y="5080"/>
                </a:lnTo>
                <a:lnTo>
                  <a:pt x="36830" y="8890"/>
                </a:lnTo>
                <a:lnTo>
                  <a:pt x="35560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559809" y="1828164"/>
            <a:ext cx="800100" cy="0"/>
          </a:xfrm>
          <a:custGeom>
            <a:avLst/>
            <a:gdLst/>
            <a:ahLst/>
            <a:cxnLst/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07009" y="5938520"/>
            <a:ext cx="3503929" cy="583565"/>
          </a:xfrm>
          <a:custGeom>
            <a:avLst/>
            <a:gdLst/>
            <a:ahLst/>
            <a:cxnLst/>
            <a:rect l="l" t="t" r="r" b="b"/>
            <a:pathLst>
              <a:path w="3503929" h="583565">
                <a:moveTo>
                  <a:pt x="3406140" y="583564"/>
                </a:moveTo>
                <a:lnTo>
                  <a:pt x="97789" y="583564"/>
                </a:lnTo>
                <a:lnTo>
                  <a:pt x="59689" y="575309"/>
                </a:lnTo>
                <a:lnTo>
                  <a:pt x="29210" y="554354"/>
                </a:lnTo>
                <a:lnTo>
                  <a:pt x="8254" y="523875"/>
                </a:lnTo>
                <a:lnTo>
                  <a:pt x="0" y="485775"/>
                </a:lnTo>
                <a:lnTo>
                  <a:pt x="0" y="95884"/>
                </a:lnTo>
                <a:lnTo>
                  <a:pt x="8254" y="58419"/>
                </a:lnTo>
                <a:lnTo>
                  <a:pt x="29210" y="27939"/>
                </a:lnTo>
                <a:lnTo>
                  <a:pt x="59689" y="6984"/>
                </a:lnTo>
                <a:lnTo>
                  <a:pt x="97789" y="0"/>
                </a:lnTo>
                <a:lnTo>
                  <a:pt x="3406140" y="0"/>
                </a:lnTo>
                <a:lnTo>
                  <a:pt x="3444240" y="6984"/>
                </a:lnTo>
                <a:lnTo>
                  <a:pt x="3474719" y="27939"/>
                </a:lnTo>
                <a:lnTo>
                  <a:pt x="3495675" y="58419"/>
                </a:lnTo>
                <a:lnTo>
                  <a:pt x="3503929" y="95884"/>
                </a:lnTo>
                <a:lnTo>
                  <a:pt x="3503929" y="485775"/>
                </a:lnTo>
                <a:lnTo>
                  <a:pt x="3495675" y="523875"/>
                </a:lnTo>
                <a:lnTo>
                  <a:pt x="3474719" y="554354"/>
                </a:lnTo>
                <a:lnTo>
                  <a:pt x="3444240" y="575309"/>
                </a:lnTo>
                <a:lnTo>
                  <a:pt x="3406140" y="583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01295" y="5931534"/>
            <a:ext cx="3461385" cy="594360"/>
          </a:xfrm>
          <a:custGeom>
            <a:avLst/>
            <a:gdLst/>
            <a:ahLst/>
            <a:cxnLst/>
            <a:rect l="l" t="t" r="r" b="b"/>
            <a:pathLst>
              <a:path w="3461385" h="594359">
                <a:moveTo>
                  <a:pt x="3427729" y="594360"/>
                </a:moveTo>
                <a:lnTo>
                  <a:pt x="87630" y="594360"/>
                </a:lnTo>
                <a:lnTo>
                  <a:pt x="67945" y="589280"/>
                </a:lnTo>
                <a:lnTo>
                  <a:pt x="63500" y="586739"/>
                </a:lnTo>
                <a:lnTo>
                  <a:pt x="58419" y="585469"/>
                </a:lnTo>
                <a:lnTo>
                  <a:pt x="33655" y="568960"/>
                </a:lnTo>
                <a:lnTo>
                  <a:pt x="12700" y="541019"/>
                </a:lnTo>
                <a:lnTo>
                  <a:pt x="10159" y="537210"/>
                </a:lnTo>
                <a:lnTo>
                  <a:pt x="6350" y="527050"/>
                </a:lnTo>
                <a:lnTo>
                  <a:pt x="4444" y="523239"/>
                </a:lnTo>
                <a:lnTo>
                  <a:pt x="0" y="497839"/>
                </a:lnTo>
                <a:lnTo>
                  <a:pt x="0" y="97789"/>
                </a:lnTo>
                <a:lnTo>
                  <a:pt x="10159" y="58419"/>
                </a:lnTo>
                <a:lnTo>
                  <a:pt x="12700" y="53339"/>
                </a:lnTo>
                <a:lnTo>
                  <a:pt x="15240" y="49529"/>
                </a:lnTo>
                <a:lnTo>
                  <a:pt x="17780" y="44450"/>
                </a:lnTo>
                <a:lnTo>
                  <a:pt x="20319" y="40639"/>
                </a:lnTo>
                <a:lnTo>
                  <a:pt x="26669" y="33019"/>
                </a:lnTo>
                <a:lnTo>
                  <a:pt x="30480" y="29210"/>
                </a:lnTo>
                <a:lnTo>
                  <a:pt x="33655" y="26669"/>
                </a:lnTo>
                <a:lnTo>
                  <a:pt x="37465" y="22860"/>
                </a:lnTo>
                <a:lnTo>
                  <a:pt x="41909" y="20319"/>
                </a:lnTo>
                <a:lnTo>
                  <a:pt x="45719" y="16510"/>
                </a:lnTo>
                <a:lnTo>
                  <a:pt x="50165" y="13969"/>
                </a:lnTo>
                <a:lnTo>
                  <a:pt x="53975" y="11429"/>
                </a:lnTo>
                <a:lnTo>
                  <a:pt x="58419" y="8889"/>
                </a:lnTo>
                <a:lnTo>
                  <a:pt x="63500" y="7619"/>
                </a:lnTo>
                <a:lnTo>
                  <a:pt x="67945" y="5079"/>
                </a:lnTo>
                <a:lnTo>
                  <a:pt x="87630" y="0"/>
                </a:lnTo>
                <a:lnTo>
                  <a:pt x="3427729" y="0"/>
                </a:lnTo>
                <a:lnTo>
                  <a:pt x="3447415" y="5079"/>
                </a:lnTo>
                <a:lnTo>
                  <a:pt x="3451859" y="7619"/>
                </a:lnTo>
                <a:lnTo>
                  <a:pt x="3456940" y="8889"/>
                </a:lnTo>
                <a:lnTo>
                  <a:pt x="3461384" y="11429"/>
                </a:lnTo>
                <a:lnTo>
                  <a:pt x="99059" y="11429"/>
                </a:lnTo>
                <a:lnTo>
                  <a:pt x="93980" y="12700"/>
                </a:lnTo>
                <a:lnTo>
                  <a:pt x="90170" y="12700"/>
                </a:lnTo>
                <a:lnTo>
                  <a:pt x="85090" y="13969"/>
                </a:lnTo>
                <a:lnTo>
                  <a:pt x="85725" y="13969"/>
                </a:lnTo>
                <a:lnTo>
                  <a:pt x="80645" y="15239"/>
                </a:lnTo>
                <a:lnTo>
                  <a:pt x="81280" y="15239"/>
                </a:lnTo>
                <a:lnTo>
                  <a:pt x="76200" y="16510"/>
                </a:lnTo>
                <a:lnTo>
                  <a:pt x="76834" y="16510"/>
                </a:lnTo>
                <a:lnTo>
                  <a:pt x="67945" y="19050"/>
                </a:lnTo>
                <a:lnTo>
                  <a:pt x="68580" y="19050"/>
                </a:lnTo>
                <a:lnTo>
                  <a:pt x="66040" y="20319"/>
                </a:lnTo>
                <a:lnTo>
                  <a:pt x="64134" y="20319"/>
                </a:lnTo>
                <a:lnTo>
                  <a:pt x="48894" y="30479"/>
                </a:lnTo>
                <a:lnTo>
                  <a:pt x="49530" y="30479"/>
                </a:lnTo>
                <a:lnTo>
                  <a:pt x="45719" y="33019"/>
                </a:lnTo>
                <a:lnTo>
                  <a:pt x="39369" y="38100"/>
                </a:lnTo>
                <a:lnTo>
                  <a:pt x="36194" y="41910"/>
                </a:lnTo>
                <a:lnTo>
                  <a:pt x="34290" y="44450"/>
                </a:lnTo>
                <a:lnTo>
                  <a:pt x="33655" y="44450"/>
                </a:lnTo>
                <a:lnTo>
                  <a:pt x="30480" y="48260"/>
                </a:lnTo>
                <a:lnTo>
                  <a:pt x="31115" y="48260"/>
                </a:lnTo>
                <a:lnTo>
                  <a:pt x="27940" y="52069"/>
                </a:lnTo>
                <a:lnTo>
                  <a:pt x="28575" y="52069"/>
                </a:lnTo>
                <a:lnTo>
                  <a:pt x="23494" y="59689"/>
                </a:lnTo>
                <a:lnTo>
                  <a:pt x="19684" y="67310"/>
                </a:lnTo>
                <a:lnTo>
                  <a:pt x="18415" y="71119"/>
                </a:lnTo>
                <a:lnTo>
                  <a:pt x="16509" y="76200"/>
                </a:lnTo>
                <a:lnTo>
                  <a:pt x="15240" y="80010"/>
                </a:lnTo>
                <a:lnTo>
                  <a:pt x="14605" y="83819"/>
                </a:lnTo>
                <a:lnTo>
                  <a:pt x="13334" y="93979"/>
                </a:lnTo>
                <a:lnTo>
                  <a:pt x="12700" y="97789"/>
                </a:lnTo>
                <a:lnTo>
                  <a:pt x="12700" y="496569"/>
                </a:lnTo>
                <a:lnTo>
                  <a:pt x="13334" y="501650"/>
                </a:lnTo>
                <a:lnTo>
                  <a:pt x="13969" y="505460"/>
                </a:lnTo>
                <a:lnTo>
                  <a:pt x="14605" y="510539"/>
                </a:lnTo>
                <a:lnTo>
                  <a:pt x="15875" y="514350"/>
                </a:lnTo>
                <a:lnTo>
                  <a:pt x="16509" y="519429"/>
                </a:lnTo>
                <a:lnTo>
                  <a:pt x="17144" y="519429"/>
                </a:lnTo>
                <a:lnTo>
                  <a:pt x="19684" y="527050"/>
                </a:lnTo>
                <a:lnTo>
                  <a:pt x="21590" y="530860"/>
                </a:lnTo>
                <a:lnTo>
                  <a:pt x="23494" y="535939"/>
                </a:lnTo>
                <a:lnTo>
                  <a:pt x="24130" y="535939"/>
                </a:lnTo>
                <a:lnTo>
                  <a:pt x="26034" y="539750"/>
                </a:lnTo>
                <a:lnTo>
                  <a:pt x="26669" y="539750"/>
                </a:lnTo>
                <a:lnTo>
                  <a:pt x="28575" y="542289"/>
                </a:lnTo>
                <a:lnTo>
                  <a:pt x="27940" y="542289"/>
                </a:lnTo>
                <a:lnTo>
                  <a:pt x="31115" y="546100"/>
                </a:lnTo>
                <a:lnTo>
                  <a:pt x="30480" y="546100"/>
                </a:lnTo>
                <a:lnTo>
                  <a:pt x="33655" y="549910"/>
                </a:lnTo>
                <a:lnTo>
                  <a:pt x="36194" y="553719"/>
                </a:lnTo>
                <a:lnTo>
                  <a:pt x="37465" y="553719"/>
                </a:lnTo>
                <a:lnTo>
                  <a:pt x="39369" y="556260"/>
                </a:lnTo>
                <a:lnTo>
                  <a:pt x="42544" y="558800"/>
                </a:lnTo>
                <a:lnTo>
                  <a:pt x="45719" y="562610"/>
                </a:lnTo>
                <a:lnTo>
                  <a:pt x="46990" y="562610"/>
                </a:lnTo>
                <a:lnTo>
                  <a:pt x="49530" y="565150"/>
                </a:lnTo>
                <a:lnTo>
                  <a:pt x="48894" y="565150"/>
                </a:lnTo>
                <a:lnTo>
                  <a:pt x="56515" y="570229"/>
                </a:lnTo>
                <a:lnTo>
                  <a:pt x="58419" y="570229"/>
                </a:lnTo>
                <a:lnTo>
                  <a:pt x="64134" y="574039"/>
                </a:lnTo>
                <a:lnTo>
                  <a:pt x="68580" y="575310"/>
                </a:lnTo>
                <a:lnTo>
                  <a:pt x="67945" y="575310"/>
                </a:lnTo>
                <a:lnTo>
                  <a:pt x="72390" y="577849"/>
                </a:lnTo>
                <a:lnTo>
                  <a:pt x="76834" y="579119"/>
                </a:lnTo>
                <a:lnTo>
                  <a:pt x="76200" y="579119"/>
                </a:lnTo>
                <a:lnTo>
                  <a:pt x="81280" y="580389"/>
                </a:lnTo>
                <a:lnTo>
                  <a:pt x="85090" y="580389"/>
                </a:lnTo>
                <a:lnTo>
                  <a:pt x="90170" y="581660"/>
                </a:lnTo>
                <a:lnTo>
                  <a:pt x="89534" y="581660"/>
                </a:lnTo>
                <a:lnTo>
                  <a:pt x="94615" y="582930"/>
                </a:lnTo>
                <a:lnTo>
                  <a:pt x="3461384" y="582930"/>
                </a:lnTo>
                <a:lnTo>
                  <a:pt x="3456940" y="585469"/>
                </a:lnTo>
                <a:lnTo>
                  <a:pt x="3451859" y="586739"/>
                </a:lnTo>
                <a:lnTo>
                  <a:pt x="3447415" y="589280"/>
                </a:lnTo>
                <a:lnTo>
                  <a:pt x="3427729" y="59436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0354" y="5942965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0" y="1270"/>
                </a:moveTo>
                <a:lnTo>
                  <a:pt x="0" y="0"/>
                </a:lnTo>
                <a:lnTo>
                  <a:pt x="444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613150" y="5942965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4445" y="1270"/>
                </a:moveTo>
                <a:lnTo>
                  <a:pt x="0" y="0"/>
                </a:lnTo>
                <a:lnTo>
                  <a:pt x="4445" y="0"/>
                </a:lnTo>
                <a:lnTo>
                  <a:pt x="4445" y="127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617595" y="5942965"/>
            <a:ext cx="57150" cy="10160"/>
          </a:xfrm>
          <a:custGeom>
            <a:avLst/>
            <a:gdLst/>
            <a:ahLst/>
            <a:cxnLst/>
            <a:rect l="l" t="t" r="r" b="b"/>
            <a:pathLst>
              <a:path w="57150" h="10160">
                <a:moveTo>
                  <a:pt x="34925" y="10160"/>
                </a:moveTo>
                <a:lnTo>
                  <a:pt x="30479" y="7620"/>
                </a:lnTo>
                <a:lnTo>
                  <a:pt x="31114" y="7620"/>
                </a:lnTo>
                <a:lnTo>
                  <a:pt x="22225" y="5080"/>
                </a:lnTo>
                <a:lnTo>
                  <a:pt x="22859" y="5080"/>
                </a:lnTo>
                <a:lnTo>
                  <a:pt x="17779" y="3810"/>
                </a:lnTo>
                <a:lnTo>
                  <a:pt x="18414" y="3810"/>
                </a:lnTo>
                <a:lnTo>
                  <a:pt x="13334" y="2539"/>
                </a:lnTo>
                <a:lnTo>
                  <a:pt x="13969" y="2539"/>
                </a:lnTo>
                <a:lnTo>
                  <a:pt x="8889" y="1270"/>
                </a:lnTo>
                <a:lnTo>
                  <a:pt x="5079" y="1270"/>
                </a:lnTo>
                <a:lnTo>
                  <a:pt x="0" y="0"/>
                </a:lnTo>
                <a:lnTo>
                  <a:pt x="45084" y="0"/>
                </a:lnTo>
                <a:lnTo>
                  <a:pt x="48894" y="2539"/>
                </a:lnTo>
                <a:lnTo>
                  <a:pt x="53339" y="5080"/>
                </a:lnTo>
                <a:lnTo>
                  <a:pt x="57150" y="8889"/>
                </a:lnTo>
                <a:lnTo>
                  <a:pt x="34925" y="8889"/>
                </a:lnTo>
                <a:lnTo>
                  <a:pt x="34925" y="1016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65429" y="5951854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1270"/>
                </a:moveTo>
                <a:lnTo>
                  <a:pt x="0" y="0"/>
                </a:lnTo>
                <a:lnTo>
                  <a:pt x="190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652520" y="5951854"/>
            <a:ext cx="46355" cy="25400"/>
          </a:xfrm>
          <a:custGeom>
            <a:avLst/>
            <a:gdLst/>
            <a:ahLst/>
            <a:cxnLst/>
            <a:rect l="l" t="t" r="r" b="b"/>
            <a:pathLst>
              <a:path w="46354" h="25400">
                <a:moveTo>
                  <a:pt x="30479" y="25400"/>
                </a:moveTo>
                <a:lnTo>
                  <a:pt x="27939" y="21590"/>
                </a:lnTo>
                <a:lnTo>
                  <a:pt x="24764" y="17780"/>
                </a:lnTo>
                <a:lnTo>
                  <a:pt x="18414" y="12700"/>
                </a:lnTo>
                <a:lnTo>
                  <a:pt x="14604" y="10160"/>
                </a:lnTo>
                <a:lnTo>
                  <a:pt x="15239" y="10160"/>
                </a:lnTo>
                <a:lnTo>
                  <a:pt x="0" y="0"/>
                </a:lnTo>
                <a:lnTo>
                  <a:pt x="22225" y="0"/>
                </a:lnTo>
                <a:lnTo>
                  <a:pt x="26669" y="2540"/>
                </a:lnTo>
                <a:lnTo>
                  <a:pt x="30479" y="6350"/>
                </a:lnTo>
                <a:lnTo>
                  <a:pt x="33654" y="8890"/>
                </a:lnTo>
                <a:lnTo>
                  <a:pt x="37464" y="12700"/>
                </a:lnTo>
                <a:lnTo>
                  <a:pt x="43814" y="20320"/>
                </a:lnTo>
                <a:lnTo>
                  <a:pt x="46354" y="24130"/>
                </a:lnTo>
                <a:lnTo>
                  <a:pt x="30479" y="24130"/>
                </a:lnTo>
                <a:lnTo>
                  <a:pt x="30479" y="2540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34950" y="597598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69"/>
                </a:moveTo>
                <a:lnTo>
                  <a:pt x="0" y="0"/>
                </a:lnTo>
                <a:lnTo>
                  <a:pt x="63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683000" y="5975984"/>
            <a:ext cx="31750" cy="40640"/>
          </a:xfrm>
          <a:custGeom>
            <a:avLst/>
            <a:gdLst/>
            <a:ahLst/>
            <a:cxnLst/>
            <a:rect l="l" t="t" r="r" b="b"/>
            <a:pathLst>
              <a:path w="31750" h="40639">
                <a:moveTo>
                  <a:pt x="19050" y="40639"/>
                </a:moveTo>
                <a:lnTo>
                  <a:pt x="17779" y="35560"/>
                </a:lnTo>
                <a:lnTo>
                  <a:pt x="16510" y="31750"/>
                </a:lnTo>
                <a:lnTo>
                  <a:pt x="15239" y="26669"/>
                </a:lnTo>
                <a:lnTo>
                  <a:pt x="13970" y="22860"/>
                </a:lnTo>
                <a:lnTo>
                  <a:pt x="10160" y="15239"/>
                </a:lnTo>
                <a:lnTo>
                  <a:pt x="5079" y="7619"/>
                </a:lnTo>
                <a:lnTo>
                  <a:pt x="5714" y="7619"/>
                </a:lnTo>
                <a:lnTo>
                  <a:pt x="2539" y="3810"/>
                </a:lnTo>
                <a:lnTo>
                  <a:pt x="3175" y="3810"/>
                </a:lnTo>
                <a:lnTo>
                  <a:pt x="0" y="0"/>
                </a:lnTo>
                <a:lnTo>
                  <a:pt x="15875" y="0"/>
                </a:lnTo>
                <a:lnTo>
                  <a:pt x="18414" y="5079"/>
                </a:lnTo>
                <a:lnTo>
                  <a:pt x="20954" y="8889"/>
                </a:lnTo>
                <a:lnTo>
                  <a:pt x="25400" y="17779"/>
                </a:lnTo>
                <a:lnTo>
                  <a:pt x="29210" y="27939"/>
                </a:lnTo>
                <a:lnTo>
                  <a:pt x="31750" y="38100"/>
                </a:lnTo>
                <a:lnTo>
                  <a:pt x="31750" y="39369"/>
                </a:lnTo>
                <a:lnTo>
                  <a:pt x="19050" y="39369"/>
                </a:lnTo>
                <a:lnTo>
                  <a:pt x="19050" y="4063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15900" y="60159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08082" y="6015354"/>
            <a:ext cx="0" cy="435609"/>
          </a:xfrm>
          <a:custGeom>
            <a:avLst/>
            <a:gdLst/>
            <a:ahLst/>
            <a:cxnLst/>
            <a:rect l="l" t="t" r="r" b="b"/>
            <a:pathLst>
              <a:path h="435610">
                <a:moveTo>
                  <a:pt x="0" y="0"/>
                </a:moveTo>
                <a:lnTo>
                  <a:pt x="0" y="435610"/>
                </a:lnTo>
              </a:path>
            </a:pathLst>
          </a:custGeom>
          <a:ln w="17144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17804" y="644969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693159" y="6449695"/>
            <a:ext cx="19685" cy="17780"/>
          </a:xfrm>
          <a:custGeom>
            <a:avLst/>
            <a:gdLst/>
            <a:ahLst/>
            <a:cxnLst/>
            <a:rect l="l" t="t" r="r" b="b"/>
            <a:pathLst>
              <a:path w="19685" h="17779">
                <a:moveTo>
                  <a:pt x="6508" y="1269"/>
                </a:moveTo>
                <a:lnTo>
                  <a:pt x="6350" y="1269"/>
                </a:lnTo>
                <a:lnTo>
                  <a:pt x="6985" y="0"/>
                </a:lnTo>
                <a:lnTo>
                  <a:pt x="6508" y="1269"/>
                </a:lnTo>
                <a:close/>
              </a:path>
              <a:path w="19685" h="17779">
                <a:moveTo>
                  <a:pt x="13969" y="17779"/>
                </a:moveTo>
                <a:lnTo>
                  <a:pt x="0" y="17779"/>
                </a:lnTo>
                <a:lnTo>
                  <a:pt x="1904" y="12700"/>
                </a:lnTo>
                <a:lnTo>
                  <a:pt x="3810" y="8889"/>
                </a:lnTo>
                <a:lnTo>
                  <a:pt x="5079" y="5079"/>
                </a:lnTo>
                <a:lnTo>
                  <a:pt x="6508" y="1269"/>
                </a:lnTo>
                <a:lnTo>
                  <a:pt x="19685" y="1269"/>
                </a:lnTo>
                <a:lnTo>
                  <a:pt x="19050" y="5079"/>
                </a:lnTo>
                <a:lnTo>
                  <a:pt x="17144" y="8889"/>
                </a:lnTo>
                <a:lnTo>
                  <a:pt x="15239" y="13969"/>
                </a:lnTo>
                <a:lnTo>
                  <a:pt x="13969" y="1777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4790" y="6466204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5" y="1270"/>
                </a:moveTo>
                <a:lnTo>
                  <a:pt x="0" y="1270"/>
                </a:lnTo>
                <a:lnTo>
                  <a:pt x="0" y="0"/>
                </a:lnTo>
                <a:lnTo>
                  <a:pt x="635" y="127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690620" y="6466204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10" h="5079">
                <a:moveTo>
                  <a:pt x="13969" y="5080"/>
                </a:moveTo>
                <a:lnTo>
                  <a:pt x="0" y="5080"/>
                </a:lnTo>
                <a:lnTo>
                  <a:pt x="2539" y="0"/>
                </a:lnTo>
                <a:lnTo>
                  <a:pt x="2539" y="1270"/>
                </a:lnTo>
                <a:lnTo>
                  <a:pt x="16509" y="1270"/>
                </a:lnTo>
                <a:lnTo>
                  <a:pt x="15875" y="2540"/>
                </a:lnTo>
                <a:lnTo>
                  <a:pt x="13969" y="508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27329" y="6470015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5" y="1270"/>
                </a:moveTo>
                <a:lnTo>
                  <a:pt x="0" y="1270"/>
                </a:lnTo>
                <a:lnTo>
                  <a:pt x="0" y="0"/>
                </a:lnTo>
                <a:lnTo>
                  <a:pt x="635" y="127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680459" y="6470015"/>
            <a:ext cx="24130" cy="15240"/>
          </a:xfrm>
          <a:custGeom>
            <a:avLst/>
            <a:gdLst/>
            <a:ahLst/>
            <a:cxnLst/>
            <a:rect l="l" t="t" r="r" b="b"/>
            <a:pathLst>
              <a:path w="24129" h="15239">
                <a:moveTo>
                  <a:pt x="15875" y="15239"/>
                </a:moveTo>
                <a:lnTo>
                  <a:pt x="0" y="15239"/>
                </a:lnTo>
                <a:lnTo>
                  <a:pt x="2539" y="11430"/>
                </a:lnTo>
                <a:lnTo>
                  <a:pt x="5714" y="7620"/>
                </a:lnTo>
                <a:lnTo>
                  <a:pt x="5079" y="7620"/>
                </a:lnTo>
                <a:lnTo>
                  <a:pt x="8254" y="3810"/>
                </a:lnTo>
                <a:lnTo>
                  <a:pt x="7619" y="3810"/>
                </a:lnTo>
                <a:lnTo>
                  <a:pt x="10160" y="0"/>
                </a:lnTo>
                <a:lnTo>
                  <a:pt x="10160" y="1270"/>
                </a:lnTo>
                <a:lnTo>
                  <a:pt x="24129" y="1270"/>
                </a:lnTo>
                <a:lnTo>
                  <a:pt x="20954" y="7620"/>
                </a:lnTo>
                <a:lnTo>
                  <a:pt x="15875" y="1523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37490" y="64839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70" y="1269"/>
                </a:moveTo>
                <a:lnTo>
                  <a:pt x="0" y="1269"/>
                </a:lnTo>
                <a:lnTo>
                  <a:pt x="0" y="0"/>
                </a:lnTo>
                <a:lnTo>
                  <a:pt x="1270" y="126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670934" y="6483984"/>
            <a:ext cx="25400" cy="10160"/>
          </a:xfrm>
          <a:custGeom>
            <a:avLst/>
            <a:gdLst/>
            <a:ahLst/>
            <a:cxnLst/>
            <a:rect l="l" t="t" r="r" b="b"/>
            <a:pathLst>
              <a:path w="25400" h="10160">
                <a:moveTo>
                  <a:pt x="17779" y="10160"/>
                </a:moveTo>
                <a:lnTo>
                  <a:pt x="0" y="10160"/>
                </a:lnTo>
                <a:lnTo>
                  <a:pt x="3175" y="6350"/>
                </a:lnTo>
                <a:lnTo>
                  <a:pt x="6350" y="3810"/>
                </a:lnTo>
                <a:lnTo>
                  <a:pt x="9525" y="0"/>
                </a:lnTo>
                <a:lnTo>
                  <a:pt x="9525" y="1269"/>
                </a:lnTo>
                <a:lnTo>
                  <a:pt x="25400" y="1269"/>
                </a:lnTo>
                <a:lnTo>
                  <a:pt x="19050" y="8889"/>
                </a:lnTo>
                <a:lnTo>
                  <a:pt x="17779" y="1016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7015" y="6492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70" y="1270"/>
                </a:moveTo>
                <a:lnTo>
                  <a:pt x="0" y="1270"/>
                </a:lnTo>
                <a:lnTo>
                  <a:pt x="0" y="0"/>
                </a:lnTo>
                <a:lnTo>
                  <a:pt x="1270" y="127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660140" y="6492875"/>
            <a:ext cx="28575" cy="8890"/>
          </a:xfrm>
          <a:custGeom>
            <a:avLst/>
            <a:gdLst/>
            <a:ahLst/>
            <a:cxnLst/>
            <a:rect l="l" t="t" r="r" b="b"/>
            <a:pathLst>
              <a:path w="28575" h="8889">
                <a:moveTo>
                  <a:pt x="20955" y="8889"/>
                </a:moveTo>
                <a:lnTo>
                  <a:pt x="0" y="8889"/>
                </a:lnTo>
                <a:lnTo>
                  <a:pt x="7620" y="3810"/>
                </a:lnTo>
                <a:lnTo>
                  <a:pt x="6985" y="3810"/>
                </a:lnTo>
                <a:lnTo>
                  <a:pt x="10795" y="0"/>
                </a:lnTo>
                <a:lnTo>
                  <a:pt x="10795" y="1270"/>
                </a:lnTo>
                <a:lnTo>
                  <a:pt x="28575" y="1270"/>
                </a:lnTo>
                <a:lnTo>
                  <a:pt x="26035" y="3810"/>
                </a:lnTo>
                <a:lnTo>
                  <a:pt x="22860" y="7620"/>
                </a:lnTo>
                <a:lnTo>
                  <a:pt x="20955" y="888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57809" y="650049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904" y="1269"/>
                </a:moveTo>
                <a:lnTo>
                  <a:pt x="0" y="1269"/>
                </a:lnTo>
                <a:lnTo>
                  <a:pt x="0" y="0"/>
                </a:lnTo>
                <a:lnTo>
                  <a:pt x="1904" y="126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22040" y="6500495"/>
            <a:ext cx="59055" cy="13970"/>
          </a:xfrm>
          <a:custGeom>
            <a:avLst/>
            <a:gdLst/>
            <a:ahLst/>
            <a:cxnLst/>
            <a:rect l="l" t="t" r="r" b="b"/>
            <a:pathLst>
              <a:path w="59054" h="13970">
                <a:moveTo>
                  <a:pt x="40639" y="13970"/>
                </a:moveTo>
                <a:lnTo>
                  <a:pt x="0" y="13970"/>
                </a:lnTo>
                <a:lnTo>
                  <a:pt x="5080" y="12700"/>
                </a:lnTo>
                <a:lnTo>
                  <a:pt x="4445" y="12700"/>
                </a:lnTo>
                <a:lnTo>
                  <a:pt x="9525" y="11429"/>
                </a:lnTo>
                <a:lnTo>
                  <a:pt x="13335" y="11429"/>
                </a:lnTo>
                <a:lnTo>
                  <a:pt x="18414" y="10159"/>
                </a:lnTo>
                <a:lnTo>
                  <a:pt x="17780" y="10159"/>
                </a:lnTo>
                <a:lnTo>
                  <a:pt x="22225" y="8889"/>
                </a:lnTo>
                <a:lnTo>
                  <a:pt x="26670" y="6350"/>
                </a:lnTo>
                <a:lnTo>
                  <a:pt x="26035" y="6350"/>
                </a:lnTo>
                <a:lnTo>
                  <a:pt x="30480" y="5079"/>
                </a:lnTo>
                <a:lnTo>
                  <a:pt x="38100" y="0"/>
                </a:lnTo>
                <a:lnTo>
                  <a:pt x="38100" y="1269"/>
                </a:lnTo>
                <a:lnTo>
                  <a:pt x="59055" y="1269"/>
                </a:lnTo>
                <a:lnTo>
                  <a:pt x="57150" y="2539"/>
                </a:lnTo>
                <a:lnTo>
                  <a:pt x="52705" y="6350"/>
                </a:lnTo>
                <a:lnTo>
                  <a:pt x="48895" y="8889"/>
                </a:lnTo>
                <a:lnTo>
                  <a:pt x="44450" y="11429"/>
                </a:lnTo>
                <a:lnTo>
                  <a:pt x="40639" y="1397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94004" y="6526530"/>
            <a:ext cx="3329304" cy="0"/>
          </a:xfrm>
          <a:custGeom>
            <a:avLst/>
            <a:gdLst/>
            <a:ahLst/>
            <a:cxnLst/>
            <a:rect l="l" t="t" r="r" b="b"/>
            <a:pathLst>
              <a:path w="3329304">
                <a:moveTo>
                  <a:pt x="0" y="0"/>
                </a:moveTo>
                <a:lnTo>
                  <a:pt x="3329305" y="0"/>
                </a:lnTo>
              </a:path>
            </a:pathLst>
          </a:custGeom>
          <a:ln w="3175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55904" y="4427220"/>
            <a:ext cx="1222247" cy="3185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971675" y="4547234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76200"/>
                </a:moveTo>
                <a:lnTo>
                  <a:pt x="0" y="38100"/>
                </a:lnTo>
                <a:lnTo>
                  <a:pt x="76200" y="0"/>
                </a:lnTo>
                <a:lnTo>
                  <a:pt x="76200" y="31750"/>
                </a:lnTo>
                <a:lnTo>
                  <a:pt x="57150" y="31750"/>
                </a:lnTo>
                <a:lnTo>
                  <a:pt x="57150" y="44450"/>
                </a:lnTo>
                <a:lnTo>
                  <a:pt x="76200" y="4445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669539" y="4549775"/>
            <a:ext cx="74930" cy="44450"/>
          </a:xfrm>
          <a:custGeom>
            <a:avLst/>
            <a:gdLst/>
            <a:ahLst/>
            <a:cxnLst/>
            <a:rect l="l" t="t" r="r" b="b"/>
            <a:pathLst>
              <a:path w="74930" h="44450">
                <a:moveTo>
                  <a:pt x="73660" y="44450"/>
                </a:moveTo>
                <a:lnTo>
                  <a:pt x="36830" y="44450"/>
                </a:lnTo>
                <a:lnTo>
                  <a:pt x="36830" y="31750"/>
                </a:lnTo>
                <a:lnTo>
                  <a:pt x="0" y="31750"/>
                </a:lnTo>
                <a:lnTo>
                  <a:pt x="1905" y="22860"/>
                </a:lnTo>
                <a:lnTo>
                  <a:pt x="10160" y="10795"/>
                </a:lnTo>
                <a:lnTo>
                  <a:pt x="22225" y="3175"/>
                </a:lnTo>
                <a:lnTo>
                  <a:pt x="36830" y="0"/>
                </a:lnTo>
                <a:lnTo>
                  <a:pt x="52070" y="3175"/>
                </a:lnTo>
                <a:lnTo>
                  <a:pt x="64135" y="11429"/>
                </a:lnTo>
                <a:lnTo>
                  <a:pt x="71755" y="23495"/>
                </a:lnTo>
                <a:lnTo>
                  <a:pt x="74930" y="38100"/>
                </a:lnTo>
                <a:lnTo>
                  <a:pt x="73660" y="444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668270" y="4581525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38100" y="12700"/>
                </a:moveTo>
                <a:lnTo>
                  <a:pt x="1269" y="12700"/>
                </a:lnTo>
                <a:lnTo>
                  <a:pt x="0" y="6350"/>
                </a:lnTo>
                <a:lnTo>
                  <a:pt x="1269" y="0"/>
                </a:lnTo>
                <a:lnTo>
                  <a:pt x="38100" y="0"/>
                </a:lnTo>
                <a:lnTo>
                  <a:pt x="38100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669539" y="4594225"/>
            <a:ext cx="73660" cy="31750"/>
          </a:xfrm>
          <a:custGeom>
            <a:avLst/>
            <a:gdLst/>
            <a:ahLst/>
            <a:cxnLst/>
            <a:rect l="l" t="t" r="r" b="b"/>
            <a:pathLst>
              <a:path w="73660" h="31750">
                <a:moveTo>
                  <a:pt x="36830" y="31750"/>
                </a:moveTo>
                <a:lnTo>
                  <a:pt x="21590" y="28575"/>
                </a:lnTo>
                <a:lnTo>
                  <a:pt x="9525" y="20320"/>
                </a:lnTo>
                <a:lnTo>
                  <a:pt x="1905" y="8254"/>
                </a:lnTo>
                <a:lnTo>
                  <a:pt x="0" y="0"/>
                </a:lnTo>
                <a:lnTo>
                  <a:pt x="73660" y="0"/>
                </a:lnTo>
                <a:lnTo>
                  <a:pt x="71755" y="8889"/>
                </a:lnTo>
                <a:lnTo>
                  <a:pt x="63500" y="20954"/>
                </a:lnTo>
                <a:lnTo>
                  <a:pt x="51435" y="28575"/>
                </a:lnTo>
                <a:lnTo>
                  <a:pt x="36830" y="317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70916" y="4831079"/>
            <a:ext cx="2496312" cy="3185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656830" y="1597660"/>
            <a:ext cx="807720" cy="0"/>
          </a:xfrm>
          <a:custGeom>
            <a:avLst/>
            <a:gdLst/>
            <a:ahLst/>
            <a:cxnLst/>
            <a:rect l="l" t="t" r="r" b="b"/>
            <a:pathLst>
              <a:path w="807720">
                <a:moveTo>
                  <a:pt x="0" y="0"/>
                </a:moveTo>
                <a:lnTo>
                  <a:pt x="80772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594600" y="1598294"/>
            <a:ext cx="896619" cy="438150"/>
          </a:xfrm>
          <a:custGeom>
            <a:avLst/>
            <a:gdLst/>
            <a:ahLst/>
            <a:cxnLst/>
            <a:rect l="l" t="t" r="r" b="b"/>
            <a:pathLst>
              <a:path w="896620" h="438150">
                <a:moveTo>
                  <a:pt x="869950" y="438149"/>
                </a:moveTo>
                <a:lnTo>
                  <a:pt x="62229" y="438149"/>
                </a:lnTo>
                <a:lnTo>
                  <a:pt x="50800" y="434339"/>
                </a:lnTo>
                <a:lnTo>
                  <a:pt x="43815" y="431799"/>
                </a:lnTo>
                <a:lnTo>
                  <a:pt x="40640" y="430529"/>
                </a:lnTo>
                <a:lnTo>
                  <a:pt x="34290" y="425449"/>
                </a:lnTo>
                <a:lnTo>
                  <a:pt x="28575" y="421639"/>
                </a:lnTo>
                <a:lnTo>
                  <a:pt x="22859" y="416559"/>
                </a:lnTo>
                <a:lnTo>
                  <a:pt x="17779" y="411479"/>
                </a:lnTo>
                <a:lnTo>
                  <a:pt x="13334" y="405129"/>
                </a:lnTo>
                <a:lnTo>
                  <a:pt x="11429" y="401319"/>
                </a:lnTo>
                <a:lnTo>
                  <a:pt x="9525" y="398779"/>
                </a:lnTo>
                <a:lnTo>
                  <a:pt x="4445" y="388619"/>
                </a:lnTo>
                <a:lnTo>
                  <a:pt x="0" y="365759"/>
                </a:lnTo>
                <a:lnTo>
                  <a:pt x="0" y="72389"/>
                </a:lnTo>
                <a:lnTo>
                  <a:pt x="4445" y="49529"/>
                </a:lnTo>
                <a:lnTo>
                  <a:pt x="6350" y="45719"/>
                </a:lnTo>
                <a:lnTo>
                  <a:pt x="7620" y="41909"/>
                </a:lnTo>
                <a:lnTo>
                  <a:pt x="9525" y="38099"/>
                </a:lnTo>
                <a:lnTo>
                  <a:pt x="11429" y="35559"/>
                </a:lnTo>
                <a:lnTo>
                  <a:pt x="13334" y="31749"/>
                </a:lnTo>
                <a:lnTo>
                  <a:pt x="17779" y="26669"/>
                </a:lnTo>
                <a:lnTo>
                  <a:pt x="22859" y="20319"/>
                </a:lnTo>
                <a:lnTo>
                  <a:pt x="28575" y="15239"/>
                </a:lnTo>
                <a:lnTo>
                  <a:pt x="34290" y="11429"/>
                </a:lnTo>
                <a:lnTo>
                  <a:pt x="37465" y="8889"/>
                </a:lnTo>
                <a:lnTo>
                  <a:pt x="40640" y="7619"/>
                </a:lnTo>
                <a:lnTo>
                  <a:pt x="43815" y="5079"/>
                </a:lnTo>
                <a:lnTo>
                  <a:pt x="50800" y="2539"/>
                </a:lnTo>
                <a:lnTo>
                  <a:pt x="58420" y="0"/>
                </a:lnTo>
                <a:lnTo>
                  <a:pt x="873759" y="0"/>
                </a:lnTo>
                <a:lnTo>
                  <a:pt x="881379" y="2539"/>
                </a:lnTo>
                <a:lnTo>
                  <a:pt x="888365" y="5079"/>
                </a:lnTo>
                <a:lnTo>
                  <a:pt x="891540" y="7619"/>
                </a:lnTo>
                <a:lnTo>
                  <a:pt x="894715" y="8889"/>
                </a:lnTo>
                <a:lnTo>
                  <a:pt x="896620" y="10159"/>
                </a:lnTo>
                <a:lnTo>
                  <a:pt x="74295" y="10159"/>
                </a:lnTo>
                <a:lnTo>
                  <a:pt x="71120" y="11429"/>
                </a:lnTo>
                <a:lnTo>
                  <a:pt x="64770" y="11429"/>
                </a:lnTo>
                <a:lnTo>
                  <a:pt x="58420" y="13969"/>
                </a:lnTo>
                <a:lnTo>
                  <a:pt x="55245" y="13969"/>
                </a:lnTo>
                <a:lnTo>
                  <a:pt x="52070" y="15239"/>
                </a:lnTo>
                <a:lnTo>
                  <a:pt x="52704" y="15239"/>
                </a:lnTo>
                <a:lnTo>
                  <a:pt x="50800" y="16509"/>
                </a:lnTo>
                <a:lnTo>
                  <a:pt x="49529" y="16509"/>
                </a:lnTo>
                <a:lnTo>
                  <a:pt x="46354" y="19049"/>
                </a:lnTo>
                <a:lnTo>
                  <a:pt x="46990" y="19049"/>
                </a:lnTo>
                <a:lnTo>
                  <a:pt x="43815" y="20319"/>
                </a:lnTo>
                <a:lnTo>
                  <a:pt x="44450" y="20319"/>
                </a:lnTo>
                <a:lnTo>
                  <a:pt x="41275" y="21589"/>
                </a:lnTo>
                <a:lnTo>
                  <a:pt x="41909" y="21589"/>
                </a:lnTo>
                <a:lnTo>
                  <a:pt x="36195" y="25399"/>
                </a:lnTo>
                <a:lnTo>
                  <a:pt x="36829" y="25399"/>
                </a:lnTo>
                <a:lnTo>
                  <a:pt x="33020" y="29209"/>
                </a:lnTo>
                <a:lnTo>
                  <a:pt x="31750" y="29209"/>
                </a:lnTo>
                <a:lnTo>
                  <a:pt x="27304" y="34289"/>
                </a:lnTo>
                <a:lnTo>
                  <a:pt x="27940" y="34289"/>
                </a:lnTo>
                <a:lnTo>
                  <a:pt x="23495" y="39369"/>
                </a:lnTo>
                <a:lnTo>
                  <a:pt x="24129" y="39369"/>
                </a:lnTo>
                <a:lnTo>
                  <a:pt x="20320" y="44449"/>
                </a:lnTo>
                <a:lnTo>
                  <a:pt x="19684" y="46989"/>
                </a:lnTo>
                <a:lnTo>
                  <a:pt x="19050" y="46989"/>
                </a:lnTo>
                <a:lnTo>
                  <a:pt x="17779" y="50799"/>
                </a:lnTo>
                <a:lnTo>
                  <a:pt x="16509" y="53339"/>
                </a:lnTo>
                <a:lnTo>
                  <a:pt x="15875" y="55879"/>
                </a:lnTo>
                <a:lnTo>
                  <a:pt x="14604" y="59689"/>
                </a:lnTo>
                <a:lnTo>
                  <a:pt x="13970" y="62229"/>
                </a:lnTo>
                <a:lnTo>
                  <a:pt x="13334" y="66039"/>
                </a:lnTo>
                <a:lnTo>
                  <a:pt x="13334" y="68579"/>
                </a:lnTo>
                <a:lnTo>
                  <a:pt x="12700" y="72389"/>
                </a:lnTo>
                <a:lnTo>
                  <a:pt x="12700" y="364489"/>
                </a:lnTo>
                <a:lnTo>
                  <a:pt x="13334" y="368299"/>
                </a:lnTo>
                <a:lnTo>
                  <a:pt x="13334" y="372109"/>
                </a:lnTo>
                <a:lnTo>
                  <a:pt x="13970" y="374649"/>
                </a:lnTo>
                <a:lnTo>
                  <a:pt x="14604" y="378459"/>
                </a:lnTo>
                <a:lnTo>
                  <a:pt x="15240" y="378459"/>
                </a:lnTo>
                <a:lnTo>
                  <a:pt x="16509" y="383539"/>
                </a:lnTo>
                <a:lnTo>
                  <a:pt x="17779" y="387349"/>
                </a:lnTo>
                <a:lnTo>
                  <a:pt x="18415" y="387349"/>
                </a:lnTo>
                <a:lnTo>
                  <a:pt x="19050" y="389889"/>
                </a:lnTo>
                <a:lnTo>
                  <a:pt x="20320" y="392429"/>
                </a:lnTo>
                <a:lnTo>
                  <a:pt x="24129" y="397509"/>
                </a:lnTo>
                <a:lnTo>
                  <a:pt x="23495" y="397509"/>
                </a:lnTo>
                <a:lnTo>
                  <a:pt x="27940" y="402589"/>
                </a:lnTo>
                <a:lnTo>
                  <a:pt x="27304" y="402589"/>
                </a:lnTo>
                <a:lnTo>
                  <a:pt x="31750" y="407669"/>
                </a:lnTo>
                <a:lnTo>
                  <a:pt x="36829" y="411479"/>
                </a:lnTo>
                <a:lnTo>
                  <a:pt x="36195" y="411479"/>
                </a:lnTo>
                <a:lnTo>
                  <a:pt x="41909" y="415289"/>
                </a:lnTo>
                <a:lnTo>
                  <a:pt x="41275" y="415289"/>
                </a:lnTo>
                <a:lnTo>
                  <a:pt x="44450" y="417829"/>
                </a:lnTo>
                <a:lnTo>
                  <a:pt x="45720" y="417829"/>
                </a:lnTo>
                <a:lnTo>
                  <a:pt x="46990" y="419099"/>
                </a:lnTo>
                <a:lnTo>
                  <a:pt x="46354" y="419099"/>
                </a:lnTo>
                <a:lnTo>
                  <a:pt x="52704" y="421639"/>
                </a:lnTo>
                <a:lnTo>
                  <a:pt x="52070" y="421639"/>
                </a:lnTo>
                <a:lnTo>
                  <a:pt x="58420" y="424179"/>
                </a:lnTo>
                <a:lnTo>
                  <a:pt x="61595" y="424179"/>
                </a:lnTo>
                <a:lnTo>
                  <a:pt x="64770" y="425449"/>
                </a:lnTo>
                <a:lnTo>
                  <a:pt x="67945" y="425449"/>
                </a:lnTo>
                <a:lnTo>
                  <a:pt x="71120" y="426719"/>
                </a:lnTo>
                <a:lnTo>
                  <a:pt x="896620" y="426719"/>
                </a:lnTo>
                <a:lnTo>
                  <a:pt x="891540" y="430529"/>
                </a:lnTo>
                <a:lnTo>
                  <a:pt x="888365" y="431799"/>
                </a:lnTo>
                <a:lnTo>
                  <a:pt x="881379" y="434339"/>
                </a:lnTo>
                <a:lnTo>
                  <a:pt x="869950" y="43814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452484" y="1608455"/>
            <a:ext cx="47625" cy="7620"/>
          </a:xfrm>
          <a:custGeom>
            <a:avLst/>
            <a:gdLst/>
            <a:ahLst/>
            <a:cxnLst/>
            <a:rect l="l" t="t" r="r" b="b"/>
            <a:pathLst>
              <a:path w="47625" h="7619">
                <a:moveTo>
                  <a:pt x="24765" y="7620"/>
                </a:moveTo>
                <a:lnTo>
                  <a:pt x="21590" y="5080"/>
                </a:lnTo>
                <a:lnTo>
                  <a:pt x="22225" y="5080"/>
                </a:lnTo>
                <a:lnTo>
                  <a:pt x="19050" y="3810"/>
                </a:lnTo>
                <a:lnTo>
                  <a:pt x="15875" y="3810"/>
                </a:lnTo>
                <a:lnTo>
                  <a:pt x="9525" y="1270"/>
                </a:lnTo>
                <a:lnTo>
                  <a:pt x="3175" y="1270"/>
                </a:lnTo>
                <a:lnTo>
                  <a:pt x="0" y="0"/>
                </a:lnTo>
                <a:lnTo>
                  <a:pt x="38735" y="0"/>
                </a:lnTo>
                <a:lnTo>
                  <a:pt x="40005" y="1270"/>
                </a:lnTo>
                <a:lnTo>
                  <a:pt x="47625" y="6350"/>
                </a:lnTo>
                <a:lnTo>
                  <a:pt x="24765" y="6350"/>
                </a:lnTo>
                <a:lnTo>
                  <a:pt x="24765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649844" y="1612264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0" y="1270"/>
                </a:moveTo>
                <a:lnTo>
                  <a:pt x="0" y="0"/>
                </a:lnTo>
                <a:lnTo>
                  <a:pt x="317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468359" y="1612264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3175" y="1270"/>
                </a:moveTo>
                <a:lnTo>
                  <a:pt x="0" y="0"/>
                </a:lnTo>
                <a:lnTo>
                  <a:pt x="3175" y="0"/>
                </a:lnTo>
                <a:lnTo>
                  <a:pt x="317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644130" y="1614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70"/>
                </a:moveTo>
                <a:lnTo>
                  <a:pt x="0" y="0"/>
                </a:lnTo>
                <a:lnTo>
                  <a:pt x="127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477250" y="1614805"/>
            <a:ext cx="34290" cy="13970"/>
          </a:xfrm>
          <a:custGeom>
            <a:avLst/>
            <a:gdLst/>
            <a:ahLst/>
            <a:cxnLst/>
            <a:rect l="l" t="t" r="r" b="b"/>
            <a:pathLst>
              <a:path w="34290" h="13969">
                <a:moveTo>
                  <a:pt x="17779" y="13970"/>
                </a:moveTo>
                <a:lnTo>
                  <a:pt x="12700" y="8890"/>
                </a:lnTo>
                <a:lnTo>
                  <a:pt x="13334" y="8890"/>
                </a:lnTo>
                <a:lnTo>
                  <a:pt x="7620" y="5080"/>
                </a:lnTo>
                <a:lnTo>
                  <a:pt x="8254" y="5080"/>
                </a:lnTo>
                <a:lnTo>
                  <a:pt x="5079" y="3810"/>
                </a:lnTo>
                <a:lnTo>
                  <a:pt x="5715" y="3810"/>
                </a:lnTo>
                <a:lnTo>
                  <a:pt x="2540" y="2540"/>
                </a:lnTo>
                <a:lnTo>
                  <a:pt x="3175" y="2540"/>
                </a:lnTo>
                <a:lnTo>
                  <a:pt x="0" y="0"/>
                </a:lnTo>
                <a:lnTo>
                  <a:pt x="22859" y="0"/>
                </a:lnTo>
                <a:lnTo>
                  <a:pt x="26670" y="3810"/>
                </a:lnTo>
                <a:lnTo>
                  <a:pt x="31750" y="10160"/>
                </a:lnTo>
                <a:lnTo>
                  <a:pt x="34290" y="12700"/>
                </a:lnTo>
                <a:lnTo>
                  <a:pt x="17779" y="12700"/>
                </a:lnTo>
                <a:lnTo>
                  <a:pt x="17779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626350" y="162750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70"/>
                </a:moveTo>
                <a:lnTo>
                  <a:pt x="0" y="0"/>
                </a:lnTo>
                <a:lnTo>
                  <a:pt x="127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495030" y="1627504"/>
            <a:ext cx="26034" cy="19050"/>
          </a:xfrm>
          <a:custGeom>
            <a:avLst/>
            <a:gdLst/>
            <a:ahLst/>
            <a:cxnLst/>
            <a:rect l="l" t="t" r="r" b="b"/>
            <a:pathLst>
              <a:path w="26034" h="19050">
                <a:moveTo>
                  <a:pt x="12700" y="19050"/>
                </a:moveTo>
                <a:lnTo>
                  <a:pt x="11429" y="15240"/>
                </a:lnTo>
                <a:lnTo>
                  <a:pt x="7620" y="10160"/>
                </a:lnTo>
                <a:lnTo>
                  <a:pt x="8254" y="10160"/>
                </a:lnTo>
                <a:lnTo>
                  <a:pt x="3810" y="5080"/>
                </a:lnTo>
                <a:lnTo>
                  <a:pt x="4445" y="5080"/>
                </a:lnTo>
                <a:lnTo>
                  <a:pt x="0" y="0"/>
                </a:lnTo>
                <a:lnTo>
                  <a:pt x="16510" y="0"/>
                </a:lnTo>
                <a:lnTo>
                  <a:pt x="18415" y="2540"/>
                </a:lnTo>
                <a:lnTo>
                  <a:pt x="20320" y="6350"/>
                </a:lnTo>
                <a:lnTo>
                  <a:pt x="22225" y="8890"/>
                </a:lnTo>
                <a:lnTo>
                  <a:pt x="24129" y="12700"/>
                </a:lnTo>
                <a:lnTo>
                  <a:pt x="25400" y="16510"/>
                </a:lnTo>
                <a:lnTo>
                  <a:pt x="26035" y="17780"/>
                </a:lnTo>
                <a:lnTo>
                  <a:pt x="12700" y="17780"/>
                </a:lnTo>
                <a:lnTo>
                  <a:pt x="12700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613650" y="164528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1269"/>
                </a:moveTo>
                <a:lnTo>
                  <a:pt x="0" y="0"/>
                </a:lnTo>
                <a:lnTo>
                  <a:pt x="634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507730" y="1645285"/>
            <a:ext cx="16510" cy="10160"/>
          </a:xfrm>
          <a:custGeom>
            <a:avLst/>
            <a:gdLst/>
            <a:ahLst/>
            <a:cxnLst/>
            <a:rect l="l" t="t" r="r" b="b"/>
            <a:pathLst>
              <a:path w="16509" h="10160">
                <a:moveTo>
                  <a:pt x="3175" y="10159"/>
                </a:moveTo>
                <a:lnTo>
                  <a:pt x="2540" y="6350"/>
                </a:lnTo>
                <a:lnTo>
                  <a:pt x="1270" y="3809"/>
                </a:lnTo>
                <a:lnTo>
                  <a:pt x="0" y="0"/>
                </a:lnTo>
                <a:lnTo>
                  <a:pt x="13335" y="0"/>
                </a:lnTo>
                <a:lnTo>
                  <a:pt x="15875" y="5079"/>
                </a:lnTo>
                <a:lnTo>
                  <a:pt x="16510" y="8889"/>
                </a:lnTo>
                <a:lnTo>
                  <a:pt x="3175" y="8889"/>
                </a:lnTo>
                <a:lnTo>
                  <a:pt x="3175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610475" y="16548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518842" y="1654175"/>
            <a:ext cx="0" cy="316230"/>
          </a:xfrm>
          <a:custGeom>
            <a:avLst/>
            <a:gdLst/>
            <a:ahLst/>
            <a:cxnLst/>
            <a:rect l="l" t="t" r="r" b="b"/>
            <a:pathLst>
              <a:path h="316230">
                <a:moveTo>
                  <a:pt x="0" y="0"/>
                </a:moveTo>
                <a:lnTo>
                  <a:pt x="0" y="316229"/>
                </a:lnTo>
              </a:path>
            </a:pathLst>
          </a:custGeom>
          <a:ln w="158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607934" y="16675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607934" y="19697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512175" y="1969135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19">
                <a:moveTo>
                  <a:pt x="12700" y="7619"/>
                </a:moveTo>
                <a:lnTo>
                  <a:pt x="0" y="7619"/>
                </a:lnTo>
                <a:lnTo>
                  <a:pt x="1270" y="0"/>
                </a:lnTo>
                <a:lnTo>
                  <a:pt x="1270" y="1269"/>
                </a:lnTo>
                <a:lnTo>
                  <a:pt x="13970" y="1269"/>
                </a:lnTo>
                <a:lnTo>
                  <a:pt x="13970" y="2539"/>
                </a:lnTo>
                <a:lnTo>
                  <a:pt x="13334" y="6350"/>
                </a:lnTo>
                <a:lnTo>
                  <a:pt x="12700" y="76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609205" y="197548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509000" y="1975485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13334" y="10159"/>
                </a:moveTo>
                <a:lnTo>
                  <a:pt x="0" y="10159"/>
                </a:lnTo>
                <a:lnTo>
                  <a:pt x="1270" y="6350"/>
                </a:lnTo>
                <a:lnTo>
                  <a:pt x="1904" y="3809"/>
                </a:lnTo>
                <a:lnTo>
                  <a:pt x="3175" y="0"/>
                </a:lnTo>
                <a:lnTo>
                  <a:pt x="3175" y="1269"/>
                </a:lnTo>
                <a:lnTo>
                  <a:pt x="15875" y="1269"/>
                </a:lnTo>
                <a:lnTo>
                  <a:pt x="15240" y="3809"/>
                </a:lnTo>
                <a:lnTo>
                  <a:pt x="14604" y="7619"/>
                </a:lnTo>
                <a:lnTo>
                  <a:pt x="13334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612380" y="198437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482330" y="1984375"/>
            <a:ext cx="40005" cy="31750"/>
          </a:xfrm>
          <a:custGeom>
            <a:avLst/>
            <a:gdLst/>
            <a:ahLst/>
            <a:cxnLst/>
            <a:rect l="l" t="t" r="r" b="b"/>
            <a:pathLst>
              <a:path w="40004" h="31750">
                <a:moveTo>
                  <a:pt x="20320" y="31750"/>
                </a:moveTo>
                <a:lnTo>
                  <a:pt x="0" y="31750"/>
                </a:lnTo>
                <a:lnTo>
                  <a:pt x="3175" y="29210"/>
                </a:lnTo>
                <a:lnTo>
                  <a:pt x="2540" y="29210"/>
                </a:lnTo>
                <a:lnTo>
                  <a:pt x="8254" y="25400"/>
                </a:lnTo>
                <a:lnTo>
                  <a:pt x="7620" y="25400"/>
                </a:lnTo>
                <a:lnTo>
                  <a:pt x="12700" y="21589"/>
                </a:lnTo>
                <a:lnTo>
                  <a:pt x="17145" y="16510"/>
                </a:lnTo>
                <a:lnTo>
                  <a:pt x="16510" y="16510"/>
                </a:lnTo>
                <a:lnTo>
                  <a:pt x="20954" y="11430"/>
                </a:lnTo>
                <a:lnTo>
                  <a:pt x="20320" y="11430"/>
                </a:lnTo>
                <a:lnTo>
                  <a:pt x="24129" y="6350"/>
                </a:lnTo>
                <a:lnTo>
                  <a:pt x="25400" y="3810"/>
                </a:lnTo>
                <a:lnTo>
                  <a:pt x="26670" y="0"/>
                </a:lnTo>
                <a:lnTo>
                  <a:pt x="26670" y="1269"/>
                </a:lnTo>
                <a:lnTo>
                  <a:pt x="40004" y="1269"/>
                </a:lnTo>
                <a:lnTo>
                  <a:pt x="40004" y="2539"/>
                </a:lnTo>
                <a:lnTo>
                  <a:pt x="34925" y="12700"/>
                </a:lnTo>
                <a:lnTo>
                  <a:pt x="33020" y="15239"/>
                </a:lnTo>
                <a:lnTo>
                  <a:pt x="31115" y="19050"/>
                </a:lnTo>
                <a:lnTo>
                  <a:pt x="26670" y="25400"/>
                </a:lnTo>
                <a:lnTo>
                  <a:pt x="20320" y="317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638415" y="2014854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69">
                <a:moveTo>
                  <a:pt x="1904" y="1270"/>
                </a:moveTo>
                <a:lnTo>
                  <a:pt x="634" y="1270"/>
                </a:lnTo>
                <a:lnTo>
                  <a:pt x="0" y="0"/>
                </a:lnTo>
                <a:lnTo>
                  <a:pt x="190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455659" y="2014854"/>
            <a:ext cx="46990" cy="10160"/>
          </a:xfrm>
          <a:custGeom>
            <a:avLst/>
            <a:gdLst/>
            <a:ahLst/>
            <a:cxnLst/>
            <a:rect l="l" t="t" r="r" b="b"/>
            <a:pathLst>
              <a:path w="46990" h="10160">
                <a:moveTo>
                  <a:pt x="35560" y="10160"/>
                </a:moveTo>
                <a:lnTo>
                  <a:pt x="0" y="10160"/>
                </a:lnTo>
                <a:lnTo>
                  <a:pt x="3175" y="8890"/>
                </a:lnTo>
                <a:lnTo>
                  <a:pt x="6350" y="8890"/>
                </a:lnTo>
                <a:lnTo>
                  <a:pt x="9525" y="7620"/>
                </a:lnTo>
                <a:lnTo>
                  <a:pt x="12700" y="7620"/>
                </a:lnTo>
                <a:lnTo>
                  <a:pt x="19050" y="5080"/>
                </a:lnTo>
                <a:lnTo>
                  <a:pt x="18415" y="5080"/>
                </a:lnTo>
                <a:lnTo>
                  <a:pt x="24765" y="2540"/>
                </a:lnTo>
                <a:lnTo>
                  <a:pt x="24130" y="2540"/>
                </a:lnTo>
                <a:lnTo>
                  <a:pt x="27305" y="0"/>
                </a:lnTo>
                <a:lnTo>
                  <a:pt x="26670" y="1270"/>
                </a:lnTo>
                <a:lnTo>
                  <a:pt x="46990" y="1270"/>
                </a:lnTo>
                <a:lnTo>
                  <a:pt x="42545" y="5080"/>
                </a:lnTo>
                <a:lnTo>
                  <a:pt x="36830" y="8890"/>
                </a:lnTo>
                <a:lnTo>
                  <a:pt x="35560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660640" y="2037079"/>
            <a:ext cx="800100" cy="0"/>
          </a:xfrm>
          <a:custGeom>
            <a:avLst/>
            <a:gdLst/>
            <a:ahLst/>
            <a:cxnLst/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979664" y="2834639"/>
            <a:ext cx="4128516" cy="12740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820275" y="3585209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31750" y="74929"/>
                </a:moveTo>
                <a:lnTo>
                  <a:pt x="22859" y="73025"/>
                </a:lnTo>
                <a:lnTo>
                  <a:pt x="10795" y="64769"/>
                </a:lnTo>
                <a:lnTo>
                  <a:pt x="3175" y="52704"/>
                </a:lnTo>
                <a:lnTo>
                  <a:pt x="0" y="38100"/>
                </a:lnTo>
                <a:lnTo>
                  <a:pt x="3175" y="22860"/>
                </a:lnTo>
                <a:lnTo>
                  <a:pt x="11429" y="10794"/>
                </a:lnTo>
                <a:lnTo>
                  <a:pt x="23495" y="3175"/>
                </a:lnTo>
                <a:lnTo>
                  <a:pt x="38100" y="0"/>
                </a:lnTo>
                <a:lnTo>
                  <a:pt x="53340" y="3175"/>
                </a:lnTo>
                <a:lnTo>
                  <a:pt x="65404" y="11429"/>
                </a:lnTo>
                <a:lnTo>
                  <a:pt x="73025" y="23494"/>
                </a:lnTo>
                <a:lnTo>
                  <a:pt x="76200" y="38100"/>
                </a:lnTo>
                <a:lnTo>
                  <a:pt x="31750" y="38100"/>
                </a:lnTo>
                <a:lnTo>
                  <a:pt x="31750" y="749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852025" y="3623309"/>
            <a:ext cx="12700" cy="38100"/>
          </a:xfrm>
          <a:custGeom>
            <a:avLst/>
            <a:gdLst/>
            <a:ahLst/>
            <a:cxnLst/>
            <a:rect l="l" t="t" r="r" b="b"/>
            <a:pathLst>
              <a:path w="12700" h="38100">
                <a:moveTo>
                  <a:pt x="6350" y="38100"/>
                </a:moveTo>
                <a:lnTo>
                  <a:pt x="0" y="36829"/>
                </a:lnTo>
                <a:lnTo>
                  <a:pt x="0" y="0"/>
                </a:lnTo>
                <a:lnTo>
                  <a:pt x="12700" y="0"/>
                </a:lnTo>
                <a:lnTo>
                  <a:pt x="12700" y="36829"/>
                </a:lnTo>
                <a:lnTo>
                  <a:pt x="6350" y="381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864725" y="3623309"/>
            <a:ext cx="31750" cy="36830"/>
          </a:xfrm>
          <a:custGeom>
            <a:avLst/>
            <a:gdLst/>
            <a:ahLst/>
            <a:cxnLst/>
            <a:rect l="l" t="t" r="r" b="b"/>
            <a:pathLst>
              <a:path w="31750" h="36829">
                <a:moveTo>
                  <a:pt x="0" y="36829"/>
                </a:moveTo>
                <a:lnTo>
                  <a:pt x="0" y="0"/>
                </a:lnTo>
                <a:lnTo>
                  <a:pt x="31750" y="0"/>
                </a:lnTo>
                <a:lnTo>
                  <a:pt x="28575" y="15239"/>
                </a:lnTo>
                <a:lnTo>
                  <a:pt x="20320" y="27304"/>
                </a:lnTo>
                <a:lnTo>
                  <a:pt x="8254" y="34925"/>
                </a:lnTo>
                <a:lnTo>
                  <a:pt x="0" y="368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856152" y="3660140"/>
            <a:ext cx="0" cy="1144270"/>
          </a:xfrm>
          <a:custGeom>
            <a:avLst/>
            <a:gdLst/>
            <a:ahLst/>
            <a:cxnLst/>
            <a:rect l="l" t="t" r="r" b="b"/>
            <a:pathLst>
              <a:path h="1144270">
                <a:moveTo>
                  <a:pt x="0" y="0"/>
                </a:moveTo>
                <a:lnTo>
                  <a:pt x="0" y="1144270"/>
                </a:lnTo>
              </a:path>
            </a:pathLst>
          </a:custGeom>
          <a:ln w="1714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858375" y="3660140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1270"/>
                </a:moveTo>
                <a:lnTo>
                  <a:pt x="0" y="1270"/>
                </a:lnTo>
                <a:lnTo>
                  <a:pt x="6350" y="0"/>
                </a:lnTo>
                <a:lnTo>
                  <a:pt x="635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815830" y="4804409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8100" y="76200"/>
                </a:moveTo>
                <a:lnTo>
                  <a:pt x="0" y="0"/>
                </a:lnTo>
                <a:lnTo>
                  <a:pt x="31750" y="0"/>
                </a:lnTo>
                <a:lnTo>
                  <a:pt x="31750" y="19050"/>
                </a:lnTo>
                <a:lnTo>
                  <a:pt x="66675" y="19050"/>
                </a:lnTo>
                <a:lnTo>
                  <a:pt x="38100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847580" y="481393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905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860280" y="4804409"/>
            <a:ext cx="31750" cy="19050"/>
          </a:xfrm>
          <a:custGeom>
            <a:avLst/>
            <a:gdLst/>
            <a:ahLst/>
            <a:cxnLst/>
            <a:rect l="l" t="t" r="r" b="b"/>
            <a:pathLst>
              <a:path w="31750" h="19050">
                <a:moveTo>
                  <a:pt x="22225" y="19050"/>
                </a:moveTo>
                <a:lnTo>
                  <a:pt x="0" y="19050"/>
                </a:lnTo>
                <a:lnTo>
                  <a:pt x="0" y="0"/>
                </a:lnTo>
                <a:lnTo>
                  <a:pt x="31750" y="0"/>
                </a:lnTo>
                <a:lnTo>
                  <a:pt x="22225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394825" y="4875529"/>
            <a:ext cx="896619" cy="438150"/>
          </a:xfrm>
          <a:custGeom>
            <a:avLst/>
            <a:gdLst/>
            <a:ahLst/>
            <a:cxnLst/>
            <a:rect l="l" t="t" r="r" b="b"/>
            <a:pathLst>
              <a:path w="896620" h="438150">
                <a:moveTo>
                  <a:pt x="869950" y="438150"/>
                </a:moveTo>
                <a:lnTo>
                  <a:pt x="62229" y="438150"/>
                </a:lnTo>
                <a:lnTo>
                  <a:pt x="50800" y="434340"/>
                </a:lnTo>
                <a:lnTo>
                  <a:pt x="43815" y="431800"/>
                </a:lnTo>
                <a:lnTo>
                  <a:pt x="40640" y="430530"/>
                </a:lnTo>
                <a:lnTo>
                  <a:pt x="34290" y="425450"/>
                </a:lnTo>
                <a:lnTo>
                  <a:pt x="28575" y="421640"/>
                </a:lnTo>
                <a:lnTo>
                  <a:pt x="22859" y="416560"/>
                </a:lnTo>
                <a:lnTo>
                  <a:pt x="17779" y="411480"/>
                </a:lnTo>
                <a:lnTo>
                  <a:pt x="13334" y="405130"/>
                </a:lnTo>
                <a:lnTo>
                  <a:pt x="11429" y="401320"/>
                </a:lnTo>
                <a:lnTo>
                  <a:pt x="9525" y="398780"/>
                </a:lnTo>
                <a:lnTo>
                  <a:pt x="4445" y="388620"/>
                </a:lnTo>
                <a:lnTo>
                  <a:pt x="0" y="365760"/>
                </a:lnTo>
                <a:lnTo>
                  <a:pt x="0" y="72390"/>
                </a:lnTo>
                <a:lnTo>
                  <a:pt x="4445" y="49530"/>
                </a:lnTo>
                <a:lnTo>
                  <a:pt x="6350" y="45720"/>
                </a:lnTo>
                <a:lnTo>
                  <a:pt x="7620" y="41910"/>
                </a:lnTo>
                <a:lnTo>
                  <a:pt x="9525" y="38100"/>
                </a:lnTo>
                <a:lnTo>
                  <a:pt x="11429" y="35560"/>
                </a:lnTo>
                <a:lnTo>
                  <a:pt x="13334" y="31750"/>
                </a:lnTo>
                <a:lnTo>
                  <a:pt x="17779" y="26670"/>
                </a:lnTo>
                <a:lnTo>
                  <a:pt x="22859" y="20320"/>
                </a:lnTo>
                <a:lnTo>
                  <a:pt x="28575" y="15240"/>
                </a:lnTo>
                <a:lnTo>
                  <a:pt x="34290" y="11430"/>
                </a:lnTo>
                <a:lnTo>
                  <a:pt x="37465" y="8890"/>
                </a:lnTo>
                <a:lnTo>
                  <a:pt x="40640" y="7620"/>
                </a:lnTo>
                <a:lnTo>
                  <a:pt x="43815" y="5080"/>
                </a:lnTo>
                <a:lnTo>
                  <a:pt x="50800" y="2540"/>
                </a:lnTo>
                <a:lnTo>
                  <a:pt x="58420" y="0"/>
                </a:lnTo>
                <a:lnTo>
                  <a:pt x="873759" y="0"/>
                </a:lnTo>
                <a:lnTo>
                  <a:pt x="881379" y="2540"/>
                </a:lnTo>
                <a:lnTo>
                  <a:pt x="888365" y="5080"/>
                </a:lnTo>
                <a:lnTo>
                  <a:pt x="891540" y="7620"/>
                </a:lnTo>
                <a:lnTo>
                  <a:pt x="894715" y="8890"/>
                </a:lnTo>
                <a:lnTo>
                  <a:pt x="896620" y="10160"/>
                </a:lnTo>
                <a:lnTo>
                  <a:pt x="74295" y="10160"/>
                </a:lnTo>
                <a:lnTo>
                  <a:pt x="71120" y="11430"/>
                </a:lnTo>
                <a:lnTo>
                  <a:pt x="64770" y="11430"/>
                </a:lnTo>
                <a:lnTo>
                  <a:pt x="58420" y="13970"/>
                </a:lnTo>
                <a:lnTo>
                  <a:pt x="55245" y="13970"/>
                </a:lnTo>
                <a:lnTo>
                  <a:pt x="52070" y="15240"/>
                </a:lnTo>
                <a:lnTo>
                  <a:pt x="52704" y="15240"/>
                </a:lnTo>
                <a:lnTo>
                  <a:pt x="50800" y="16510"/>
                </a:lnTo>
                <a:lnTo>
                  <a:pt x="49529" y="16510"/>
                </a:lnTo>
                <a:lnTo>
                  <a:pt x="46354" y="19050"/>
                </a:lnTo>
                <a:lnTo>
                  <a:pt x="46990" y="19050"/>
                </a:lnTo>
                <a:lnTo>
                  <a:pt x="43815" y="20320"/>
                </a:lnTo>
                <a:lnTo>
                  <a:pt x="44450" y="20320"/>
                </a:lnTo>
                <a:lnTo>
                  <a:pt x="41275" y="21590"/>
                </a:lnTo>
                <a:lnTo>
                  <a:pt x="41909" y="21590"/>
                </a:lnTo>
                <a:lnTo>
                  <a:pt x="36195" y="25400"/>
                </a:lnTo>
                <a:lnTo>
                  <a:pt x="36829" y="25400"/>
                </a:lnTo>
                <a:lnTo>
                  <a:pt x="33020" y="29210"/>
                </a:lnTo>
                <a:lnTo>
                  <a:pt x="31750" y="29210"/>
                </a:lnTo>
                <a:lnTo>
                  <a:pt x="27304" y="34290"/>
                </a:lnTo>
                <a:lnTo>
                  <a:pt x="27940" y="34290"/>
                </a:lnTo>
                <a:lnTo>
                  <a:pt x="23495" y="39370"/>
                </a:lnTo>
                <a:lnTo>
                  <a:pt x="24129" y="39370"/>
                </a:lnTo>
                <a:lnTo>
                  <a:pt x="20320" y="44450"/>
                </a:lnTo>
                <a:lnTo>
                  <a:pt x="19684" y="46990"/>
                </a:lnTo>
                <a:lnTo>
                  <a:pt x="19050" y="46990"/>
                </a:lnTo>
                <a:lnTo>
                  <a:pt x="17779" y="50800"/>
                </a:lnTo>
                <a:lnTo>
                  <a:pt x="16509" y="53340"/>
                </a:lnTo>
                <a:lnTo>
                  <a:pt x="15875" y="55880"/>
                </a:lnTo>
                <a:lnTo>
                  <a:pt x="14604" y="59690"/>
                </a:lnTo>
                <a:lnTo>
                  <a:pt x="13970" y="62230"/>
                </a:lnTo>
                <a:lnTo>
                  <a:pt x="13334" y="66040"/>
                </a:lnTo>
                <a:lnTo>
                  <a:pt x="13334" y="68580"/>
                </a:lnTo>
                <a:lnTo>
                  <a:pt x="12700" y="72390"/>
                </a:lnTo>
                <a:lnTo>
                  <a:pt x="12700" y="364490"/>
                </a:lnTo>
                <a:lnTo>
                  <a:pt x="13334" y="368300"/>
                </a:lnTo>
                <a:lnTo>
                  <a:pt x="13334" y="372110"/>
                </a:lnTo>
                <a:lnTo>
                  <a:pt x="13970" y="374650"/>
                </a:lnTo>
                <a:lnTo>
                  <a:pt x="14604" y="378460"/>
                </a:lnTo>
                <a:lnTo>
                  <a:pt x="15240" y="378460"/>
                </a:lnTo>
                <a:lnTo>
                  <a:pt x="16509" y="383540"/>
                </a:lnTo>
                <a:lnTo>
                  <a:pt x="17779" y="387350"/>
                </a:lnTo>
                <a:lnTo>
                  <a:pt x="20320" y="392430"/>
                </a:lnTo>
                <a:lnTo>
                  <a:pt x="24129" y="397510"/>
                </a:lnTo>
                <a:lnTo>
                  <a:pt x="23495" y="397510"/>
                </a:lnTo>
                <a:lnTo>
                  <a:pt x="27940" y="402590"/>
                </a:lnTo>
                <a:lnTo>
                  <a:pt x="27304" y="402590"/>
                </a:lnTo>
                <a:lnTo>
                  <a:pt x="31750" y="407670"/>
                </a:lnTo>
                <a:lnTo>
                  <a:pt x="36829" y="411480"/>
                </a:lnTo>
                <a:lnTo>
                  <a:pt x="36195" y="411480"/>
                </a:lnTo>
                <a:lnTo>
                  <a:pt x="41909" y="415290"/>
                </a:lnTo>
                <a:lnTo>
                  <a:pt x="41275" y="415290"/>
                </a:lnTo>
                <a:lnTo>
                  <a:pt x="44450" y="417830"/>
                </a:lnTo>
                <a:lnTo>
                  <a:pt x="45720" y="417830"/>
                </a:lnTo>
                <a:lnTo>
                  <a:pt x="46990" y="419100"/>
                </a:lnTo>
                <a:lnTo>
                  <a:pt x="46354" y="419100"/>
                </a:lnTo>
                <a:lnTo>
                  <a:pt x="52704" y="421640"/>
                </a:lnTo>
                <a:lnTo>
                  <a:pt x="52070" y="421640"/>
                </a:lnTo>
                <a:lnTo>
                  <a:pt x="58420" y="424180"/>
                </a:lnTo>
                <a:lnTo>
                  <a:pt x="61595" y="424180"/>
                </a:lnTo>
                <a:lnTo>
                  <a:pt x="64770" y="425450"/>
                </a:lnTo>
                <a:lnTo>
                  <a:pt x="67945" y="425450"/>
                </a:lnTo>
                <a:lnTo>
                  <a:pt x="71120" y="426720"/>
                </a:lnTo>
                <a:lnTo>
                  <a:pt x="896620" y="426720"/>
                </a:lnTo>
                <a:lnTo>
                  <a:pt x="891540" y="430530"/>
                </a:lnTo>
                <a:lnTo>
                  <a:pt x="888365" y="431800"/>
                </a:lnTo>
                <a:lnTo>
                  <a:pt x="881379" y="434340"/>
                </a:lnTo>
                <a:lnTo>
                  <a:pt x="869950" y="4381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0252709" y="4885690"/>
            <a:ext cx="47625" cy="7620"/>
          </a:xfrm>
          <a:custGeom>
            <a:avLst/>
            <a:gdLst/>
            <a:ahLst/>
            <a:cxnLst/>
            <a:rect l="l" t="t" r="r" b="b"/>
            <a:pathLst>
              <a:path w="47625" h="7620">
                <a:moveTo>
                  <a:pt x="24765" y="7620"/>
                </a:moveTo>
                <a:lnTo>
                  <a:pt x="21590" y="5080"/>
                </a:lnTo>
                <a:lnTo>
                  <a:pt x="22225" y="5080"/>
                </a:lnTo>
                <a:lnTo>
                  <a:pt x="19050" y="3810"/>
                </a:lnTo>
                <a:lnTo>
                  <a:pt x="15875" y="3810"/>
                </a:lnTo>
                <a:lnTo>
                  <a:pt x="9525" y="1270"/>
                </a:lnTo>
                <a:lnTo>
                  <a:pt x="3175" y="1270"/>
                </a:lnTo>
                <a:lnTo>
                  <a:pt x="0" y="0"/>
                </a:lnTo>
                <a:lnTo>
                  <a:pt x="38735" y="0"/>
                </a:lnTo>
                <a:lnTo>
                  <a:pt x="40005" y="1270"/>
                </a:lnTo>
                <a:lnTo>
                  <a:pt x="47625" y="6350"/>
                </a:lnTo>
                <a:lnTo>
                  <a:pt x="24765" y="6350"/>
                </a:lnTo>
                <a:lnTo>
                  <a:pt x="24765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450069" y="4889500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0" y="1270"/>
                </a:moveTo>
                <a:lnTo>
                  <a:pt x="0" y="0"/>
                </a:lnTo>
                <a:lnTo>
                  <a:pt x="317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268584" y="4889500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3175" y="1270"/>
                </a:moveTo>
                <a:lnTo>
                  <a:pt x="0" y="0"/>
                </a:lnTo>
                <a:lnTo>
                  <a:pt x="3175" y="0"/>
                </a:lnTo>
                <a:lnTo>
                  <a:pt x="317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444355" y="48920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70"/>
                </a:moveTo>
                <a:lnTo>
                  <a:pt x="0" y="0"/>
                </a:lnTo>
                <a:lnTo>
                  <a:pt x="127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277475" y="4892040"/>
            <a:ext cx="34290" cy="13970"/>
          </a:xfrm>
          <a:custGeom>
            <a:avLst/>
            <a:gdLst/>
            <a:ahLst/>
            <a:cxnLst/>
            <a:rect l="l" t="t" r="r" b="b"/>
            <a:pathLst>
              <a:path w="34290" h="13970">
                <a:moveTo>
                  <a:pt x="17779" y="13970"/>
                </a:moveTo>
                <a:lnTo>
                  <a:pt x="12700" y="8889"/>
                </a:lnTo>
                <a:lnTo>
                  <a:pt x="13334" y="8889"/>
                </a:lnTo>
                <a:lnTo>
                  <a:pt x="7620" y="5080"/>
                </a:lnTo>
                <a:lnTo>
                  <a:pt x="8254" y="5080"/>
                </a:lnTo>
                <a:lnTo>
                  <a:pt x="5079" y="3810"/>
                </a:lnTo>
                <a:lnTo>
                  <a:pt x="5715" y="3810"/>
                </a:lnTo>
                <a:lnTo>
                  <a:pt x="2540" y="2539"/>
                </a:lnTo>
                <a:lnTo>
                  <a:pt x="3175" y="2539"/>
                </a:lnTo>
                <a:lnTo>
                  <a:pt x="0" y="0"/>
                </a:lnTo>
                <a:lnTo>
                  <a:pt x="22859" y="0"/>
                </a:lnTo>
                <a:lnTo>
                  <a:pt x="26670" y="3810"/>
                </a:lnTo>
                <a:lnTo>
                  <a:pt x="31750" y="10160"/>
                </a:lnTo>
                <a:lnTo>
                  <a:pt x="34290" y="12700"/>
                </a:lnTo>
                <a:lnTo>
                  <a:pt x="17779" y="12700"/>
                </a:lnTo>
                <a:lnTo>
                  <a:pt x="17779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426575" y="4904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70"/>
                </a:moveTo>
                <a:lnTo>
                  <a:pt x="0" y="0"/>
                </a:lnTo>
                <a:lnTo>
                  <a:pt x="127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295255" y="4904740"/>
            <a:ext cx="26034" cy="19050"/>
          </a:xfrm>
          <a:custGeom>
            <a:avLst/>
            <a:gdLst/>
            <a:ahLst/>
            <a:cxnLst/>
            <a:rect l="l" t="t" r="r" b="b"/>
            <a:pathLst>
              <a:path w="26034" h="19050">
                <a:moveTo>
                  <a:pt x="12700" y="19050"/>
                </a:moveTo>
                <a:lnTo>
                  <a:pt x="11429" y="15239"/>
                </a:lnTo>
                <a:lnTo>
                  <a:pt x="7620" y="10160"/>
                </a:lnTo>
                <a:lnTo>
                  <a:pt x="8254" y="10160"/>
                </a:lnTo>
                <a:lnTo>
                  <a:pt x="3810" y="5080"/>
                </a:lnTo>
                <a:lnTo>
                  <a:pt x="4445" y="5080"/>
                </a:lnTo>
                <a:lnTo>
                  <a:pt x="0" y="0"/>
                </a:lnTo>
                <a:lnTo>
                  <a:pt x="16510" y="0"/>
                </a:lnTo>
                <a:lnTo>
                  <a:pt x="18415" y="2539"/>
                </a:lnTo>
                <a:lnTo>
                  <a:pt x="20320" y="6350"/>
                </a:lnTo>
                <a:lnTo>
                  <a:pt x="22225" y="8889"/>
                </a:lnTo>
                <a:lnTo>
                  <a:pt x="24129" y="12700"/>
                </a:lnTo>
                <a:lnTo>
                  <a:pt x="25400" y="16510"/>
                </a:lnTo>
                <a:lnTo>
                  <a:pt x="26035" y="17780"/>
                </a:lnTo>
                <a:lnTo>
                  <a:pt x="12700" y="17780"/>
                </a:lnTo>
                <a:lnTo>
                  <a:pt x="12700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413875" y="492252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0" y="0"/>
                </a:lnTo>
                <a:lnTo>
                  <a:pt x="634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0307955" y="4922520"/>
            <a:ext cx="16510" cy="10160"/>
          </a:xfrm>
          <a:custGeom>
            <a:avLst/>
            <a:gdLst/>
            <a:ahLst/>
            <a:cxnLst/>
            <a:rect l="l" t="t" r="r" b="b"/>
            <a:pathLst>
              <a:path w="16509" h="10160">
                <a:moveTo>
                  <a:pt x="3175" y="10159"/>
                </a:moveTo>
                <a:lnTo>
                  <a:pt x="2540" y="6350"/>
                </a:lnTo>
                <a:lnTo>
                  <a:pt x="1270" y="3809"/>
                </a:lnTo>
                <a:lnTo>
                  <a:pt x="0" y="0"/>
                </a:lnTo>
                <a:lnTo>
                  <a:pt x="13335" y="0"/>
                </a:lnTo>
                <a:lnTo>
                  <a:pt x="15875" y="5079"/>
                </a:lnTo>
                <a:lnTo>
                  <a:pt x="16510" y="8889"/>
                </a:lnTo>
                <a:lnTo>
                  <a:pt x="3175" y="8889"/>
                </a:lnTo>
                <a:lnTo>
                  <a:pt x="3175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410700" y="49320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319067" y="4931409"/>
            <a:ext cx="0" cy="316230"/>
          </a:xfrm>
          <a:custGeom>
            <a:avLst/>
            <a:gdLst/>
            <a:ahLst/>
            <a:cxnLst/>
            <a:rect l="l" t="t" r="r" b="b"/>
            <a:pathLst>
              <a:path h="316229">
                <a:moveTo>
                  <a:pt x="0" y="0"/>
                </a:moveTo>
                <a:lnTo>
                  <a:pt x="0" y="316229"/>
                </a:lnTo>
              </a:path>
            </a:pathLst>
          </a:custGeom>
          <a:ln w="158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408159" y="49447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408159" y="52470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312400" y="5246370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2700" y="7619"/>
                </a:moveTo>
                <a:lnTo>
                  <a:pt x="0" y="7619"/>
                </a:lnTo>
                <a:lnTo>
                  <a:pt x="1270" y="0"/>
                </a:lnTo>
                <a:lnTo>
                  <a:pt x="1270" y="1269"/>
                </a:lnTo>
                <a:lnTo>
                  <a:pt x="13970" y="1269"/>
                </a:lnTo>
                <a:lnTo>
                  <a:pt x="13970" y="2539"/>
                </a:lnTo>
                <a:lnTo>
                  <a:pt x="13334" y="6350"/>
                </a:lnTo>
                <a:lnTo>
                  <a:pt x="12700" y="76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409430" y="525272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0282555" y="5252720"/>
            <a:ext cx="42545" cy="40640"/>
          </a:xfrm>
          <a:custGeom>
            <a:avLst/>
            <a:gdLst/>
            <a:ahLst/>
            <a:cxnLst/>
            <a:rect l="l" t="t" r="r" b="b"/>
            <a:pathLst>
              <a:path w="42545" h="40639">
                <a:moveTo>
                  <a:pt x="20320" y="40639"/>
                </a:moveTo>
                <a:lnTo>
                  <a:pt x="0" y="40639"/>
                </a:lnTo>
                <a:lnTo>
                  <a:pt x="3175" y="38100"/>
                </a:lnTo>
                <a:lnTo>
                  <a:pt x="2540" y="38100"/>
                </a:lnTo>
                <a:lnTo>
                  <a:pt x="8254" y="34289"/>
                </a:lnTo>
                <a:lnTo>
                  <a:pt x="7620" y="34289"/>
                </a:lnTo>
                <a:lnTo>
                  <a:pt x="12700" y="30479"/>
                </a:lnTo>
                <a:lnTo>
                  <a:pt x="17145" y="25400"/>
                </a:lnTo>
                <a:lnTo>
                  <a:pt x="16510" y="25400"/>
                </a:lnTo>
                <a:lnTo>
                  <a:pt x="20954" y="20319"/>
                </a:lnTo>
                <a:lnTo>
                  <a:pt x="20320" y="20319"/>
                </a:lnTo>
                <a:lnTo>
                  <a:pt x="24129" y="15239"/>
                </a:lnTo>
                <a:lnTo>
                  <a:pt x="26670" y="10159"/>
                </a:lnTo>
                <a:lnTo>
                  <a:pt x="27940" y="6350"/>
                </a:lnTo>
                <a:lnTo>
                  <a:pt x="28575" y="3809"/>
                </a:lnTo>
                <a:lnTo>
                  <a:pt x="29845" y="0"/>
                </a:lnTo>
                <a:lnTo>
                  <a:pt x="29845" y="1269"/>
                </a:lnTo>
                <a:lnTo>
                  <a:pt x="42545" y="1269"/>
                </a:lnTo>
                <a:lnTo>
                  <a:pt x="41910" y="3809"/>
                </a:lnTo>
                <a:lnTo>
                  <a:pt x="41275" y="7619"/>
                </a:lnTo>
                <a:lnTo>
                  <a:pt x="40004" y="11429"/>
                </a:lnTo>
                <a:lnTo>
                  <a:pt x="34925" y="21589"/>
                </a:lnTo>
                <a:lnTo>
                  <a:pt x="33020" y="24129"/>
                </a:lnTo>
                <a:lnTo>
                  <a:pt x="31115" y="27939"/>
                </a:lnTo>
                <a:lnTo>
                  <a:pt x="26670" y="34289"/>
                </a:lnTo>
                <a:lnTo>
                  <a:pt x="20320" y="4063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438640" y="529209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904" y="1270"/>
                </a:moveTo>
                <a:lnTo>
                  <a:pt x="634" y="1270"/>
                </a:lnTo>
                <a:lnTo>
                  <a:pt x="0" y="0"/>
                </a:lnTo>
                <a:lnTo>
                  <a:pt x="1904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255884" y="5292090"/>
            <a:ext cx="46990" cy="10160"/>
          </a:xfrm>
          <a:custGeom>
            <a:avLst/>
            <a:gdLst/>
            <a:ahLst/>
            <a:cxnLst/>
            <a:rect l="l" t="t" r="r" b="b"/>
            <a:pathLst>
              <a:path w="46990" h="10160">
                <a:moveTo>
                  <a:pt x="35560" y="10160"/>
                </a:moveTo>
                <a:lnTo>
                  <a:pt x="0" y="10160"/>
                </a:lnTo>
                <a:lnTo>
                  <a:pt x="3175" y="8889"/>
                </a:lnTo>
                <a:lnTo>
                  <a:pt x="6350" y="8889"/>
                </a:lnTo>
                <a:lnTo>
                  <a:pt x="9525" y="7620"/>
                </a:lnTo>
                <a:lnTo>
                  <a:pt x="12700" y="7620"/>
                </a:lnTo>
                <a:lnTo>
                  <a:pt x="19050" y="5080"/>
                </a:lnTo>
                <a:lnTo>
                  <a:pt x="18415" y="5080"/>
                </a:lnTo>
                <a:lnTo>
                  <a:pt x="24765" y="2539"/>
                </a:lnTo>
                <a:lnTo>
                  <a:pt x="24130" y="2539"/>
                </a:lnTo>
                <a:lnTo>
                  <a:pt x="27305" y="0"/>
                </a:lnTo>
                <a:lnTo>
                  <a:pt x="26670" y="1270"/>
                </a:lnTo>
                <a:lnTo>
                  <a:pt x="46990" y="1270"/>
                </a:lnTo>
                <a:lnTo>
                  <a:pt x="42545" y="5080"/>
                </a:lnTo>
                <a:lnTo>
                  <a:pt x="36830" y="8889"/>
                </a:lnTo>
                <a:lnTo>
                  <a:pt x="35560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460865" y="5314315"/>
            <a:ext cx="800100" cy="0"/>
          </a:xfrm>
          <a:custGeom>
            <a:avLst/>
            <a:gdLst/>
            <a:ahLst/>
            <a:cxnLst/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642350" y="3441700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31750" y="74929"/>
                </a:moveTo>
                <a:lnTo>
                  <a:pt x="22859" y="73025"/>
                </a:lnTo>
                <a:lnTo>
                  <a:pt x="10795" y="64770"/>
                </a:lnTo>
                <a:lnTo>
                  <a:pt x="3175" y="52704"/>
                </a:lnTo>
                <a:lnTo>
                  <a:pt x="0" y="38100"/>
                </a:lnTo>
                <a:lnTo>
                  <a:pt x="3175" y="22860"/>
                </a:lnTo>
                <a:lnTo>
                  <a:pt x="11429" y="10795"/>
                </a:lnTo>
                <a:lnTo>
                  <a:pt x="23495" y="3175"/>
                </a:lnTo>
                <a:lnTo>
                  <a:pt x="38100" y="0"/>
                </a:lnTo>
                <a:lnTo>
                  <a:pt x="53340" y="3175"/>
                </a:lnTo>
                <a:lnTo>
                  <a:pt x="65404" y="11429"/>
                </a:lnTo>
                <a:lnTo>
                  <a:pt x="73025" y="23495"/>
                </a:lnTo>
                <a:lnTo>
                  <a:pt x="76200" y="38100"/>
                </a:lnTo>
                <a:lnTo>
                  <a:pt x="31750" y="38100"/>
                </a:lnTo>
                <a:lnTo>
                  <a:pt x="31750" y="749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674100" y="3479800"/>
            <a:ext cx="12700" cy="38100"/>
          </a:xfrm>
          <a:custGeom>
            <a:avLst/>
            <a:gdLst/>
            <a:ahLst/>
            <a:cxnLst/>
            <a:rect l="l" t="t" r="r" b="b"/>
            <a:pathLst>
              <a:path w="12700" h="38100">
                <a:moveTo>
                  <a:pt x="6350" y="38100"/>
                </a:moveTo>
                <a:lnTo>
                  <a:pt x="0" y="36829"/>
                </a:lnTo>
                <a:lnTo>
                  <a:pt x="0" y="0"/>
                </a:lnTo>
                <a:lnTo>
                  <a:pt x="12700" y="0"/>
                </a:lnTo>
                <a:lnTo>
                  <a:pt x="12700" y="36829"/>
                </a:lnTo>
                <a:lnTo>
                  <a:pt x="6350" y="381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686800" y="3479800"/>
            <a:ext cx="31750" cy="36830"/>
          </a:xfrm>
          <a:custGeom>
            <a:avLst/>
            <a:gdLst/>
            <a:ahLst/>
            <a:cxnLst/>
            <a:rect l="l" t="t" r="r" b="b"/>
            <a:pathLst>
              <a:path w="31750" h="36829">
                <a:moveTo>
                  <a:pt x="0" y="36829"/>
                </a:moveTo>
                <a:lnTo>
                  <a:pt x="0" y="0"/>
                </a:lnTo>
                <a:lnTo>
                  <a:pt x="31750" y="0"/>
                </a:lnTo>
                <a:lnTo>
                  <a:pt x="28575" y="15239"/>
                </a:lnTo>
                <a:lnTo>
                  <a:pt x="20320" y="27304"/>
                </a:lnTo>
                <a:lnTo>
                  <a:pt x="8254" y="34925"/>
                </a:lnTo>
                <a:lnTo>
                  <a:pt x="0" y="368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678227" y="3516629"/>
            <a:ext cx="0" cy="1144270"/>
          </a:xfrm>
          <a:custGeom>
            <a:avLst/>
            <a:gdLst/>
            <a:ahLst/>
            <a:cxnLst/>
            <a:rect l="l" t="t" r="r" b="b"/>
            <a:pathLst>
              <a:path h="1144270">
                <a:moveTo>
                  <a:pt x="0" y="0"/>
                </a:moveTo>
                <a:lnTo>
                  <a:pt x="0" y="1144270"/>
                </a:lnTo>
              </a:path>
            </a:pathLst>
          </a:custGeom>
          <a:ln w="1714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680450" y="3516629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1270"/>
                </a:moveTo>
                <a:lnTo>
                  <a:pt x="0" y="1270"/>
                </a:lnTo>
                <a:lnTo>
                  <a:pt x="6350" y="0"/>
                </a:lnTo>
                <a:lnTo>
                  <a:pt x="635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637905" y="4660900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8100" y="76200"/>
                </a:moveTo>
                <a:lnTo>
                  <a:pt x="0" y="0"/>
                </a:lnTo>
                <a:lnTo>
                  <a:pt x="31750" y="0"/>
                </a:lnTo>
                <a:lnTo>
                  <a:pt x="31750" y="19050"/>
                </a:lnTo>
                <a:lnTo>
                  <a:pt x="66675" y="19050"/>
                </a:lnTo>
                <a:lnTo>
                  <a:pt x="38100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669655" y="467042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905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682355" y="4660900"/>
            <a:ext cx="31750" cy="19050"/>
          </a:xfrm>
          <a:custGeom>
            <a:avLst/>
            <a:gdLst/>
            <a:ahLst/>
            <a:cxnLst/>
            <a:rect l="l" t="t" r="r" b="b"/>
            <a:pathLst>
              <a:path w="31750" h="19050">
                <a:moveTo>
                  <a:pt x="22225" y="19050"/>
                </a:moveTo>
                <a:lnTo>
                  <a:pt x="0" y="19050"/>
                </a:lnTo>
                <a:lnTo>
                  <a:pt x="0" y="0"/>
                </a:lnTo>
                <a:lnTo>
                  <a:pt x="31750" y="0"/>
                </a:lnTo>
                <a:lnTo>
                  <a:pt x="22225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274684" y="4731384"/>
            <a:ext cx="807720" cy="0"/>
          </a:xfrm>
          <a:custGeom>
            <a:avLst/>
            <a:gdLst/>
            <a:ahLst/>
            <a:cxnLst/>
            <a:rect l="l" t="t" r="r" b="b"/>
            <a:pathLst>
              <a:path w="807720">
                <a:moveTo>
                  <a:pt x="0" y="0"/>
                </a:moveTo>
                <a:lnTo>
                  <a:pt x="80772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212455" y="4732020"/>
            <a:ext cx="896619" cy="438150"/>
          </a:xfrm>
          <a:custGeom>
            <a:avLst/>
            <a:gdLst/>
            <a:ahLst/>
            <a:cxnLst/>
            <a:rect l="l" t="t" r="r" b="b"/>
            <a:pathLst>
              <a:path w="896620" h="438150">
                <a:moveTo>
                  <a:pt x="869950" y="438150"/>
                </a:moveTo>
                <a:lnTo>
                  <a:pt x="62229" y="438150"/>
                </a:lnTo>
                <a:lnTo>
                  <a:pt x="50800" y="434339"/>
                </a:lnTo>
                <a:lnTo>
                  <a:pt x="43815" y="431800"/>
                </a:lnTo>
                <a:lnTo>
                  <a:pt x="40640" y="430529"/>
                </a:lnTo>
                <a:lnTo>
                  <a:pt x="34290" y="425450"/>
                </a:lnTo>
                <a:lnTo>
                  <a:pt x="28575" y="421639"/>
                </a:lnTo>
                <a:lnTo>
                  <a:pt x="22860" y="416559"/>
                </a:lnTo>
                <a:lnTo>
                  <a:pt x="17779" y="411479"/>
                </a:lnTo>
                <a:lnTo>
                  <a:pt x="13335" y="405129"/>
                </a:lnTo>
                <a:lnTo>
                  <a:pt x="11429" y="401319"/>
                </a:lnTo>
                <a:lnTo>
                  <a:pt x="9525" y="398779"/>
                </a:lnTo>
                <a:lnTo>
                  <a:pt x="4445" y="388619"/>
                </a:lnTo>
                <a:lnTo>
                  <a:pt x="0" y="365759"/>
                </a:lnTo>
                <a:lnTo>
                  <a:pt x="0" y="72389"/>
                </a:lnTo>
                <a:lnTo>
                  <a:pt x="4445" y="49529"/>
                </a:lnTo>
                <a:lnTo>
                  <a:pt x="6350" y="45719"/>
                </a:lnTo>
                <a:lnTo>
                  <a:pt x="7620" y="41909"/>
                </a:lnTo>
                <a:lnTo>
                  <a:pt x="9525" y="38100"/>
                </a:lnTo>
                <a:lnTo>
                  <a:pt x="11429" y="35559"/>
                </a:lnTo>
                <a:lnTo>
                  <a:pt x="13335" y="31750"/>
                </a:lnTo>
                <a:lnTo>
                  <a:pt x="17779" y="26669"/>
                </a:lnTo>
                <a:lnTo>
                  <a:pt x="22860" y="20319"/>
                </a:lnTo>
                <a:lnTo>
                  <a:pt x="28575" y="15239"/>
                </a:lnTo>
                <a:lnTo>
                  <a:pt x="34290" y="11429"/>
                </a:lnTo>
                <a:lnTo>
                  <a:pt x="37465" y="8889"/>
                </a:lnTo>
                <a:lnTo>
                  <a:pt x="40640" y="7619"/>
                </a:lnTo>
                <a:lnTo>
                  <a:pt x="43815" y="5079"/>
                </a:lnTo>
                <a:lnTo>
                  <a:pt x="50800" y="2539"/>
                </a:lnTo>
                <a:lnTo>
                  <a:pt x="58420" y="0"/>
                </a:lnTo>
                <a:lnTo>
                  <a:pt x="873760" y="0"/>
                </a:lnTo>
                <a:lnTo>
                  <a:pt x="881379" y="2539"/>
                </a:lnTo>
                <a:lnTo>
                  <a:pt x="888365" y="5079"/>
                </a:lnTo>
                <a:lnTo>
                  <a:pt x="891540" y="7619"/>
                </a:lnTo>
                <a:lnTo>
                  <a:pt x="894715" y="8889"/>
                </a:lnTo>
                <a:lnTo>
                  <a:pt x="896620" y="10159"/>
                </a:lnTo>
                <a:lnTo>
                  <a:pt x="74295" y="10159"/>
                </a:lnTo>
                <a:lnTo>
                  <a:pt x="71120" y="11429"/>
                </a:lnTo>
                <a:lnTo>
                  <a:pt x="64770" y="11429"/>
                </a:lnTo>
                <a:lnTo>
                  <a:pt x="58420" y="13969"/>
                </a:lnTo>
                <a:lnTo>
                  <a:pt x="55245" y="13969"/>
                </a:lnTo>
                <a:lnTo>
                  <a:pt x="52070" y="15239"/>
                </a:lnTo>
                <a:lnTo>
                  <a:pt x="52704" y="15239"/>
                </a:lnTo>
                <a:lnTo>
                  <a:pt x="50800" y="16509"/>
                </a:lnTo>
                <a:lnTo>
                  <a:pt x="49529" y="16509"/>
                </a:lnTo>
                <a:lnTo>
                  <a:pt x="46354" y="19050"/>
                </a:lnTo>
                <a:lnTo>
                  <a:pt x="46990" y="19050"/>
                </a:lnTo>
                <a:lnTo>
                  <a:pt x="43815" y="20319"/>
                </a:lnTo>
                <a:lnTo>
                  <a:pt x="44450" y="20319"/>
                </a:lnTo>
                <a:lnTo>
                  <a:pt x="41275" y="21589"/>
                </a:lnTo>
                <a:lnTo>
                  <a:pt x="41910" y="21589"/>
                </a:lnTo>
                <a:lnTo>
                  <a:pt x="36195" y="25400"/>
                </a:lnTo>
                <a:lnTo>
                  <a:pt x="36829" y="25400"/>
                </a:lnTo>
                <a:lnTo>
                  <a:pt x="33020" y="29209"/>
                </a:lnTo>
                <a:lnTo>
                  <a:pt x="31750" y="29209"/>
                </a:lnTo>
                <a:lnTo>
                  <a:pt x="27304" y="34289"/>
                </a:lnTo>
                <a:lnTo>
                  <a:pt x="27940" y="34289"/>
                </a:lnTo>
                <a:lnTo>
                  <a:pt x="23495" y="39369"/>
                </a:lnTo>
                <a:lnTo>
                  <a:pt x="24129" y="39369"/>
                </a:lnTo>
                <a:lnTo>
                  <a:pt x="20320" y="44450"/>
                </a:lnTo>
                <a:lnTo>
                  <a:pt x="19685" y="46989"/>
                </a:lnTo>
                <a:lnTo>
                  <a:pt x="19050" y="46989"/>
                </a:lnTo>
                <a:lnTo>
                  <a:pt x="17779" y="50800"/>
                </a:lnTo>
                <a:lnTo>
                  <a:pt x="16510" y="53339"/>
                </a:lnTo>
                <a:lnTo>
                  <a:pt x="15875" y="55879"/>
                </a:lnTo>
                <a:lnTo>
                  <a:pt x="14604" y="59689"/>
                </a:lnTo>
                <a:lnTo>
                  <a:pt x="13970" y="62229"/>
                </a:lnTo>
                <a:lnTo>
                  <a:pt x="13335" y="66039"/>
                </a:lnTo>
                <a:lnTo>
                  <a:pt x="13335" y="68579"/>
                </a:lnTo>
                <a:lnTo>
                  <a:pt x="12700" y="72389"/>
                </a:lnTo>
                <a:lnTo>
                  <a:pt x="12700" y="364489"/>
                </a:lnTo>
                <a:lnTo>
                  <a:pt x="13335" y="368300"/>
                </a:lnTo>
                <a:lnTo>
                  <a:pt x="13335" y="372109"/>
                </a:lnTo>
                <a:lnTo>
                  <a:pt x="13970" y="374650"/>
                </a:lnTo>
                <a:lnTo>
                  <a:pt x="14604" y="378459"/>
                </a:lnTo>
                <a:lnTo>
                  <a:pt x="15240" y="378459"/>
                </a:lnTo>
                <a:lnTo>
                  <a:pt x="16510" y="383539"/>
                </a:lnTo>
                <a:lnTo>
                  <a:pt x="17779" y="387350"/>
                </a:lnTo>
                <a:lnTo>
                  <a:pt x="20320" y="392429"/>
                </a:lnTo>
                <a:lnTo>
                  <a:pt x="24129" y="397509"/>
                </a:lnTo>
                <a:lnTo>
                  <a:pt x="23495" y="397509"/>
                </a:lnTo>
                <a:lnTo>
                  <a:pt x="27940" y="402589"/>
                </a:lnTo>
                <a:lnTo>
                  <a:pt x="27304" y="402589"/>
                </a:lnTo>
                <a:lnTo>
                  <a:pt x="31750" y="407669"/>
                </a:lnTo>
                <a:lnTo>
                  <a:pt x="36829" y="411479"/>
                </a:lnTo>
                <a:lnTo>
                  <a:pt x="36195" y="411479"/>
                </a:lnTo>
                <a:lnTo>
                  <a:pt x="41910" y="415289"/>
                </a:lnTo>
                <a:lnTo>
                  <a:pt x="41275" y="415289"/>
                </a:lnTo>
                <a:lnTo>
                  <a:pt x="44450" y="417829"/>
                </a:lnTo>
                <a:lnTo>
                  <a:pt x="45085" y="417829"/>
                </a:lnTo>
                <a:lnTo>
                  <a:pt x="46990" y="419100"/>
                </a:lnTo>
                <a:lnTo>
                  <a:pt x="46354" y="419100"/>
                </a:lnTo>
                <a:lnTo>
                  <a:pt x="52704" y="421639"/>
                </a:lnTo>
                <a:lnTo>
                  <a:pt x="52070" y="421639"/>
                </a:lnTo>
                <a:lnTo>
                  <a:pt x="58420" y="424179"/>
                </a:lnTo>
                <a:lnTo>
                  <a:pt x="61595" y="424179"/>
                </a:lnTo>
                <a:lnTo>
                  <a:pt x="64770" y="425450"/>
                </a:lnTo>
                <a:lnTo>
                  <a:pt x="67945" y="425450"/>
                </a:lnTo>
                <a:lnTo>
                  <a:pt x="71120" y="426719"/>
                </a:lnTo>
                <a:lnTo>
                  <a:pt x="896620" y="426719"/>
                </a:lnTo>
                <a:lnTo>
                  <a:pt x="891540" y="430529"/>
                </a:lnTo>
                <a:lnTo>
                  <a:pt x="888365" y="431800"/>
                </a:lnTo>
                <a:lnTo>
                  <a:pt x="881379" y="434339"/>
                </a:lnTo>
                <a:lnTo>
                  <a:pt x="869950" y="4381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70340" y="4742179"/>
            <a:ext cx="47625" cy="7620"/>
          </a:xfrm>
          <a:custGeom>
            <a:avLst/>
            <a:gdLst/>
            <a:ahLst/>
            <a:cxnLst/>
            <a:rect l="l" t="t" r="r" b="b"/>
            <a:pathLst>
              <a:path w="47625" h="7620">
                <a:moveTo>
                  <a:pt x="24764" y="7620"/>
                </a:moveTo>
                <a:lnTo>
                  <a:pt x="21589" y="5080"/>
                </a:lnTo>
                <a:lnTo>
                  <a:pt x="22225" y="5080"/>
                </a:lnTo>
                <a:lnTo>
                  <a:pt x="19050" y="3810"/>
                </a:lnTo>
                <a:lnTo>
                  <a:pt x="15875" y="3810"/>
                </a:lnTo>
                <a:lnTo>
                  <a:pt x="9525" y="1270"/>
                </a:lnTo>
                <a:lnTo>
                  <a:pt x="3175" y="1270"/>
                </a:lnTo>
                <a:lnTo>
                  <a:pt x="0" y="0"/>
                </a:lnTo>
                <a:lnTo>
                  <a:pt x="38734" y="0"/>
                </a:lnTo>
                <a:lnTo>
                  <a:pt x="40004" y="1270"/>
                </a:lnTo>
                <a:lnTo>
                  <a:pt x="47625" y="6350"/>
                </a:lnTo>
                <a:lnTo>
                  <a:pt x="24764" y="6350"/>
                </a:lnTo>
                <a:lnTo>
                  <a:pt x="24764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267700" y="4745990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0" y="1270"/>
                </a:moveTo>
                <a:lnTo>
                  <a:pt x="0" y="0"/>
                </a:lnTo>
                <a:lnTo>
                  <a:pt x="317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086215" y="4745990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3175" y="1270"/>
                </a:moveTo>
                <a:lnTo>
                  <a:pt x="0" y="0"/>
                </a:lnTo>
                <a:lnTo>
                  <a:pt x="3175" y="0"/>
                </a:lnTo>
                <a:lnTo>
                  <a:pt x="317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261984" y="4748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70"/>
                </a:moveTo>
                <a:lnTo>
                  <a:pt x="0" y="0"/>
                </a:lnTo>
                <a:lnTo>
                  <a:pt x="127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095105" y="4748529"/>
            <a:ext cx="34290" cy="13970"/>
          </a:xfrm>
          <a:custGeom>
            <a:avLst/>
            <a:gdLst/>
            <a:ahLst/>
            <a:cxnLst/>
            <a:rect l="l" t="t" r="r" b="b"/>
            <a:pathLst>
              <a:path w="34290" h="13970">
                <a:moveTo>
                  <a:pt x="17779" y="13970"/>
                </a:moveTo>
                <a:lnTo>
                  <a:pt x="12700" y="8890"/>
                </a:lnTo>
                <a:lnTo>
                  <a:pt x="13335" y="8890"/>
                </a:lnTo>
                <a:lnTo>
                  <a:pt x="7620" y="5080"/>
                </a:lnTo>
                <a:lnTo>
                  <a:pt x="8254" y="5080"/>
                </a:lnTo>
                <a:lnTo>
                  <a:pt x="5079" y="3810"/>
                </a:lnTo>
                <a:lnTo>
                  <a:pt x="5715" y="3810"/>
                </a:lnTo>
                <a:lnTo>
                  <a:pt x="2540" y="2540"/>
                </a:lnTo>
                <a:lnTo>
                  <a:pt x="3175" y="2540"/>
                </a:lnTo>
                <a:lnTo>
                  <a:pt x="0" y="0"/>
                </a:lnTo>
                <a:lnTo>
                  <a:pt x="22860" y="0"/>
                </a:lnTo>
                <a:lnTo>
                  <a:pt x="26670" y="3810"/>
                </a:lnTo>
                <a:lnTo>
                  <a:pt x="31750" y="10160"/>
                </a:lnTo>
                <a:lnTo>
                  <a:pt x="34290" y="12700"/>
                </a:lnTo>
                <a:lnTo>
                  <a:pt x="17779" y="12700"/>
                </a:lnTo>
                <a:lnTo>
                  <a:pt x="17779" y="139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244205" y="47612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70"/>
                </a:moveTo>
                <a:lnTo>
                  <a:pt x="0" y="0"/>
                </a:lnTo>
                <a:lnTo>
                  <a:pt x="127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112884" y="4761229"/>
            <a:ext cx="26034" cy="19050"/>
          </a:xfrm>
          <a:custGeom>
            <a:avLst/>
            <a:gdLst/>
            <a:ahLst/>
            <a:cxnLst/>
            <a:rect l="l" t="t" r="r" b="b"/>
            <a:pathLst>
              <a:path w="26034" h="19050">
                <a:moveTo>
                  <a:pt x="12700" y="19050"/>
                </a:moveTo>
                <a:lnTo>
                  <a:pt x="11430" y="15240"/>
                </a:lnTo>
                <a:lnTo>
                  <a:pt x="7620" y="10160"/>
                </a:lnTo>
                <a:lnTo>
                  <a:pt x="8255" y="10160"/>
                </a:lnTo>
                <a:lnTo>
                  <a:pt x="3810" y="5080"/>
                </a:lnTo>
                <a:lnTo>
                  <a:pt x="4445" y="5080"/>
                </a:lnTo>
                <a:lnTo>
                  <a:pt x="0" y="0"/>
                </a:lnTo>
                <a:lnTo>
                  <a:pt x="16510" y="0"/>
                </a:lnTo>
                <a:lnTo>
                  <a:pt x="18415" y="2540"/>
                </a:lnTo>
                <a:lnTo>
                  <a:pt x="20320" y="6350"/>
                </a:lnTo>
                <a:lnTo>
                  <a:pt x="22225" y="8890"/>
                </a:lnTo>
                <a:lnTo>
                  <a:pt x="24130" y="12700"/>
                </a:lnTo>
                <a:lnTo>
                  <a:pt x="25400" y="16510"/>
                </a:lnTo>
                <a:lnTo>
                  <a:pt x="26035" y="17780"/>
                </a:lnTo>
                <a:lnTo>
                  <a:pt x="12700" y="17780"/>
                </a:lnTo>
                <a:lnTo>
                  <a:pt x="12700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231505" y="4779009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0" y="0"/>
                </a:lnTo>
                <a:lnTo>
                  <a:pt x="63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125584" y="4779009"/>
            <a:ext cx="16510" cy="10160"/>
          </a:xfrm>
          <a:custGeom>
            <a:avLst/>
            <a:gdLst/>
            <a:ahLst/>
            <a:cxnLst/>
            <a:rect l="l" t="t" r="r" b="b"/>
            <a:pathLst>
              <a:path w="16509" h="10160">
                <a:moveTo>
                  <a:pt x="3175" y="10160"/>
                </a:moveTo>
                <a:lnTo>
                  <a:pt x="2540" y="6350"/>
                </a:lnTo>
                <a:lnTo>
                  <a:pt x="1270" y="3810"/>
                </a:lnTo>
                <a:lnTo>
                  <a:pt x="0" y="0"/>
                </a:lnTo>
                <a:lnTo>
                  <a:pt x="13335" y="0"/>
                </a:lnTo>
                <a:lnTo>
                  <a:pt x="14605" y="2539"/>
                </a:lnTo>
                <a:lnTo>
                  <a:pt x="15240" y="5079"/>
                </a:lnTo>
                <a:lnTo>
                  <a:pt x="16510" y="8889"/>
                </a:lnTo>
                <a:lnTo>
                  <a:pt x="3175" y="8889"/>
                </a:lnTo>
                <a:lnTo>
                  <a:pt x="3175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228330" y="47885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136697" y="4787900"/>
            <a:ext cx="0" cy="316230"/>
          </a:xfrm>
          <a:custGeom>
            <a:avLst/>
            <a:gdLst/>
            <a:ahLst/>
            <a:cxnLst/>
            <a:rect l="l" t="t" r="r" b="b"/>
            <a:pathLst>
              <a:path h="316229">
                <a:moveTo>
                  <a:pt x="0" y="0"/>
                </a:moveTo>
                <a:lnTo>
                  <a:pt x="0" y="316229"/>
                </a:lnTo>
              </a:path>
            </a:pathLst>
          </a:custGeom>
          <a:ln w="158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131300" y="48012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225790" y="51034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130030" y="5102859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2700" y="7619"/>
                </a:moveTo>
                <a:lnTo>
                  <a:pt x="0" y="7619"/>
                </a:lnTo>
                <a:lnTo>
                  <a:pt x="1270" y="0"/>
                </a:lnTo>
                <a:lnTo>
                  <a:pt x="1270" y="1269"/>
                </a:lnTo>
                <a:lnTo>
                  <a:pt x="13970" y="1269"/>
                </a:lnTo>
                <a:lnTo>
                  <a:pt x="13970" y="2539"/>
                </a:lnTo>
                <a:lnTo>
                  <a:pt x="13335" y="6350"/>
                </a:lnTo>
                <a:lnTo>
                  <a:pt x="12700" y="76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227059" y="5109209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635" y="1269"/>
                </a:moveTo>
                <a:lnTo>
                  <a:pt x="0" y="1269"/>
                </a:lnTo>
                <a:lnTo>
                  <a:pt x="0" y="0"/>
                </a:lnTo>
                <a:lnTo>
                  <a:pt x="63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100184" y="5109209"/>
            <a:ext cx="42545" cy="40640"/>
          </a:xfrm>
          <a:custGeom>
            <a:avLst/>
            <a:gdLst/>
            <a:ahLst/>
            <a:cxnLst/>
            <a:rect l="l" t="t" r="r" b="b"/>
            <a:pathLst>
              <a:path w="42545" h="40639">
                <a:moveTo>
                  <a:pt x="20320" y="40639"/>
                </a:moveTo>
                <a:lnTo>
                  <a:pt x="0" y="40639"/>
                </a:lnTo>
                <a:lnTo>
                  <a:pt x="3175" y="38100"/>
                </a:lnTo>
                <a:lnTo>
                  <a:pt x="2540" y="38100"/>
                </a:lnTo>
                <a:lnTo>
                  <a:pt x="8255" y="34289"/>
                </a:lnTo>
                <a:lnTo>
                  <a:pt x="7620" y="34289"/>
                </a:lnTo>
                <a:lnTo>
                  <a:pt x="12700" y="30479"/>
                </a:lnTo>
                <a:lnTo>
                  <a:pt x="17145" y="25400"/>
                </a:lnTo>
                <a:lnTo>
                  <a:pt x="16510" y="25400"/>
                </a:lnTo>
                <a:lnTo>
                  <a:pt x="20955" y="20319"/>
                </a:lnTo>
                <a:lnTo>
                  <a:pt x="20320" y="20319"/>
                </a:lnTo>
                <a:lnTo>
                  <a:pt x="24130" y="15239"/>
                </a:lnTo>
                <a:lnTo>
                  <a:pt x="26670" y="10160"/>
                </a:lnTo>
                <a:lnTo>
                  <a:pt x="27940" y="6350"/>
                </a:lnTo>
                <a:lnTo>
                  <a:pt x="28575" y="3810"/>
                </a:lnTo>
                <a:lnTo>
                  <a:pt x="29845" y="0"/>
                </a:lnTo>
                <a:lnTo>
                  <a:pt x="29845" y="1269"/>
                </a:lnTo>
                <a:lnTo>
                  <a:pt x="42545" y="1269"/>
                </a:lnTo>
                <a:lnTo>
                  <a:pt x="41910" y="3810"/>
                </a:lnTo>
                <a:lnTo>
                  <a:pt x="40640" y="7619"/>
                </a:lnTo>
                <a:lnTo>
                  <a:pt x="40005" y="11429"/>
                </a:lnTo>
                <a:lnTo>
                  <a:pt x="34925" y="21589"/>
                </a:lnTo>
                <a:lnTo>
                  <a:pt x="33020" y="24129"/>
                </a:lnTo>
                <a:lnTo>
                  <a:pt x="31115" y="27939"/>
                </a:lnTo>
                <a:lnTo>
                  <a:pt x="26670" y="34289"/>
                </a:lnTo>
                <a:lnTo>
                  <a:pt x="20320" y="4063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256269" y="51485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1270" y="1270"/>
                </a:moveTo>
                <a:lnTo>
                  <a:pt x="634" y="1270"/>
                </a:lnTo>
                <a:lnTo>
                  <a:pt x="0" y="0"/>
                </a:lnTo>
                <a:lnTo>
                  <a:pt x="127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073515" y="5148579"/>
            <a:ext cx="46990" cy="10160"/>
          </a:xfrm>
          <a:custGeom>
            <a:avLst/>
            <a:gdLst/>
            <a:ahLst/>
            <a:cxnLst/>
            <a:rect l="l" t="t" r="r" b="b"/>
            <a:pathLst>
              <a:path w="46990" h="10160">
                <a:moveTo>
                  <a:pt x="35559" y="10160"/>
                </a:moveTo>
                <a:lnTo>
                  <a:pt x="0" y="10160"/>
                </a:lnTo>
                <a:lnTo>
                  <a:pt x="3175" y="8890"/>
                </a:lnTo>
                <a:lnTo>
                  <a:pt x="6350" y="8890"/>
                </a:lnTo>
                <a:lnTo>
                  <a:pt x="9525" y="7620"/>
                </a:lnTo>
                <a:lnTo>
                  <a:pt x="12700" y="7620"/>
                </a:lnTo>
                <a:lnTo>
                  <a:pt x="19050" y="5080"/>
                </a:lnTo>
                <a:lnTo>
                  <a:pt x="18414" y="5080"/>
                </a:lnTo>
                <a:lnTo>
                  <a:pt x="24764" y="2540"/>
                </a:lnTo>
                <a:lnTo>
                  <a:pt x="24129" y="2540"/>
                </a:lnTo>
                <a:lnTo>
                  <a:pt x="27304" y="0"/>
                </a:lnTo>
                <a:lnTo>
                  <a:pt x="26669" y="1270"/>
                </a:lnTo>
                <a:lnTo>
                  <a:pt x="46989" y="1270"/>
                </a:lnTo>
                <a:lnTo>
                  <a:pt x="42544" y="5080"/>
                </a:lnTo>
                <a:lnTo>
                  <a:pt x="36829" y="8890"/>
                </a:lnTo>
                <a:lnTo>
                  <a:pt x="35559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278494" y="5170804"/>
            <a:ext cx="800100" cy="0"/>
          </a:xfrm>
          <a:custGeom>
            <a:avLst/>
            <a:gdLst/>
            <a:ahLst/>
            <a:cxnLst/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0281919" y="2443479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1750" y="76200"/>
                </a:moveTo>
                <a:lnTo>
                  <a:pt x="0" y="75565"/>
                </a:lnTo>
                <a:lnTo>
                  <a:pt x="38734" y="0"/>
                </a:lnTo>
                <a:lnTo>
                  <a:pt x="66675" y="57150"/>
                </a:lnTo>
                <a:lnTo>
                  <a:pt x="31750" y="57150"/>
                </a:lnTo>
                <a:lnTo>
                  <a:pt x="31750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0313669" y="25101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905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0326369" y="2500629"/>
            <a:ext cx="31750" cy="19685"/>
          </a:xfrm>
          <a:custGeom>
            <a:avLst/>
            <a:gdLst/>
            <a:ahLst/>
            <a:cxnLst/>
            <a:rect l="l" t="t" r="r" b="b"/>
            <a:pathLst>
              <a:path w="31750" h="19685">
                <a:moveTo>
                  <a:pt x="31750" y="19685"/>
                </a:moveTo>
                <a:lnTo>
                  <a:pt x="0" y="19050"/>
                </a:lnTo>
                <a:lnTo>
                  <a:pt x="0" y="0"/>
                </a:lnTo>
                <a:lnTo>
                  <a:pt x="22225" y="0"/>
                </a:lnTo>
                <a:lnTo>
                  <a:pt x="31750" y="19685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0315892" y="2519679"/>
            <a:ext cx="0" cy="766445"/>
          </a:xfrm>
          <a:custGeom>
            <a:avLst/>
            <a:gdLst/>
            <a:ahLst/>
            <a:cxnLst/>
            <a:rect l="l" t="t" r="r" b="b"/>
            <a:pathLst>
              <a:path h="766445">
                <a:moveTo>
                  <a:pt x="0" y="0"/>
                </a:moveTo>
                <a:lnTo>
                  <a:pt x="0" y="766445"/>
                </a:lnTo>
              </a:path>
            </a:pathLst>
          </a:custGeom>
          <a:ln w="2095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0304780" y="3284854"/>
            <a:ext cx="13335" cy="38100"/>
          </a:xfrm>
          <a:custGeom>
            <a:avLst/>
            <a:gdLst/>
            <a:ahLst/>
            <a:cxnLst/>
            <a:rect l="l" t="t" r="r" b="b"/>
            <a:pathLst>
              <a:path w="13334" h="38100">
                <a:moveTo>
                  <a:pt x="12700" y="38100"/>
                </a:moveTo>
                <a:lnTo>
                  <a:pt x="0" y="38100"/>
                </a:lnTo>
                <a:lnTo>
                  <a:pt x="635" y="1270"/>
                </a:lnTo>
                <a:lnTo>
                  <a:pt x="6985" y="0"/>
                </a:lnTo>
                <a:lnTo>
                  <a:pt x="13335" y="1270"/>
                </a:lnTo>
                <a:lnTo>
                  <a:pt x="12700" y="381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0273030" y="3286125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37465" y="74929"/>
                </a:moveTo>
                <a:lnTo>
                  <a:pt x="22860" y="71754"/>
                </a:lnTo>
                <a:lnTo>
                  <a:pt x="10795" y="63500"/>
                </a:lnTo>
                <a:lnTo>
                  <a:pt x="2540" y="51435"/>
                </a:lnTo>
                <a:lnTo>
                  <a:pt x="0" y="36195"/>
                </a:lnTo>
                <a:lnTo>
                  <a:pt x="3175" y="21589"/>
                </a:lnTo>
                <a:lnTo>
                  <a:pt x="11429" y="9525"/>
                </a:lnTo>
                <a:lnTo>
                  <a:pt x="23495" y="1270"/>
                </a:lnTo>
                <a:lnTo>
                  <a:pt x="32385" y="0"/>
                </a:lnTo>
                <a:lnTo>
                  <a:pt x="31750" y="36829"/>
                </a:lnTo>
                <a:lnTo>
                  <a:pt x="76200" y="36829"/>
                </a:lnTo>
                <a:lnTo>
                  <a:pt x="76200" y="37464"/>
                </a:lnTo>
                <a:lnTo>
                  <a:pt x="73025" y="52070"/>
                </a:lnTo>
                <a:lnTo>
                  <a:pt x="64770" y="64135"/>
                </a:lnTo>
                <a:lnTo>
                  <a:pt x="52704" y="72389"/>
                </a:lnTo>
                <a:lnTo>
                  <a:pt x="37465" y="749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0317480" y="3286125"/>
            <a:ext cx="31750" cy="36830"/>
          </a:xfrm>
          <a:custGeom>
            <a:avLst/>
            <a:gdLst/>
            <a:ahLst/>
            <a:cxnLst/>
            <a:rect l="l" t="t" r="r" b="b"/>
            <a:pathLst>
              <a:path w="31750" h="36829">
                <a:moveTo>
                  <a:pt x="31750" y="36829"/>
                </a:moveTo>
                <a:lnTo>
                  <a:pt x="0" y="36829"/>
                </a:lnTo>
                <a:lnTo>
                  <a:pt x="635" y="0"/>
                </a:lnTo>
                <a:lnTo>
                  <a:pt x="8890" y="1904"/>
                </a:lnTo>
                <a:lnTo>
                  <a:pt x="20954" y="10160"/>
                </a:lnTo>
                <a:lnTo>
                  <a:pt x="29210" y="22225"/>
                </a:lnTo>
                <a:lnTo>
                  <a:pt x="31750" y="368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9909809" y="2009139"/>
            <a:ext cx="807720" cy="0"/>
          </a:xfrm>
          <a:custGeom>
            <a:avLst/>
            <a:gdLst/>
            <a:ahLst/>
            <a:cxnLst/>
            <a:rect l="l" t="t" r="r" b="b"/>
            <a:pathLst>
              <a:path w="807720">
                <a:moveTo>
                  <a:pt x="0" y="0"/>
                </a:moveTo>
                <a:lnTo>
                  <a:pt x="80772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9847580" y="2009775"/>
            <a:ext cx="896619" cy="438150"/>
          </a:xfrm>
          <a:custGeom>
            <a:avLst/>
            <a:gdLst/>
            <a:ahLst/>
            <a:cxnLst/>
            <a:rect l="l" t="t" r="r" b="b"/>
            <a:pathLst>
              <a:path w="896620" h="438150">
                <a:moveTo>
                  <a:pt x="869950" y="438150"/>
                </a:moveTo>
                <a:lnTo>
                  <a:pt x="62229" y="438150"/>
                </a:lnTo>
                <a:lnTo>
                  <a:pt x="50800" y="434339"/>
                </a:lnTo>
                <a:lnTo>
                  <a:pt x="43815" y="431800"/>
                </a:lnTo>
                <a:lnTo>
                  <a:pt x="40640" y="430530"/>
                </a:lnTo>
                <a:lnTo>
                  <a:pt x="34290" y="425450"/>
                </a:lnTo>
                <a:lnTo>
                  <a:pt x="28575" y="421639"/>
                </a:lnTo>
                <a:lnTo>
                  <a:pt x="22860" y="416560"/>
                </a:lnTo>
                <a:lnTo>
                  <a:pt x="17779" y="411480"/>
                </a:lnTo>
                <a:lnTo>
                  <a:pt x="13335" y="405130"/>
                </a:lnTo>
                <a:lnTo>
                  <a:pt x="11429" y="401319"/>
                </a:lnTo>
                <a:lnTo>
                  <a:pt x="9525" y="398780"/>
                </a:lnTo>
                <a:lnTo>
                  <a:pt x="4445" y="388619"/>
                </a:lnTo>
                <a:lnTo>
                  <a:pt x="0" y="365760"/>
                </a:lnTo>
                <a:lnTo>
                  <a:pt x="0" y="72389"/>
                </a:lnTo>
                <a:lnTo>
                  <a:pt x="4445" y="49530"/>
                </a:lnTo>
                <a:lnTo>
                  <a:pt x="6350" y="45719"/>
                </a:lnTo>
                <a:lnTo>
                  <a:pt x="7620" y="41910"/>
                </a:lnTo>
                <a:lnTo>
                  <a:pt x="9525" y="38100"/>
                </a:lnTo>
                <a:lnTo>
                  <a:pt x="11429" y="35560"/>
                </a:lnTo>
                <a:lnTo>
                  <a:pt x="13335" y="31750"/>
                </a:lnTo>
                <a:lnTo>
                  <a:pt x="17779" y="26669"/>
                </a:lnTo>
                <a:lnTo>
                  <a:pt x="22860" y="20319"/>
                </a:lnTo>
                <a:lnTo>
                  <a:pt x="28575" y="15239"/>
                </a:lnTo>
                <a:lnTo>
                  <a:pt x="34290" y="11430"/>
                </a:lnTo>
                <a:lnTo>
                  <a:pt x="37465" y="8889"/>
                </a:lnTo>
                <a:lnTo>
                  <a:pt x="40640" y="7619"/>
                </a:lnTo>
                <a:lnTo>
                  <a:pt x="43815" y="5080"/>
                </a:lnTo>
                <a:lnTo>
                  <a:pt x="50800" y="2539"/>
                </a:lnTo>
                <a:lnTo>
                  <a:pt x="58420" y="0"/>
                </a:lnTo>
                <a:lnTo>
                  <a:pt x="873760" y="0"/>
                </a:lnTo>
                <a:lnTo>
                  <a:pt x="881379" y="2539"/>
                </a:lnTo>
                <a:lnTo>
                  <a:pt x="888365" y="5080"/>
                </a:lnTo>
                <a:lnTo>
                  <a:pt x="891540" y="7619"/>
                </a:lnTo>
                <a:lnTo>
                  <a:pt x="894715" y="8889"/>
                </a:lnTo>
                <a:lnTo>
                  <a:pt x="896620" y="10160"/>
                </a:lnTo>
                <a:lnTo>
                  <a:pt x="74295" y="10160"/>
                </a:lnTo>
                <a:lnTo>
                  <a:pt x="71120" y="11430"/>
                </a:lnTo>
                <a:lnTo>
                  <a:pt x="64770" y="11430"/>
                </a:lnTo>
                <a:lnTo>
                  <a:pt x="58420" y="13969"/>
                </a:lnTo>
                <a:lnTo>
                  <a:pt x="55245" y="13969"/>
                </a:lnTo>
                <a:lnTo>
                  <a:pt x="52070" y="15239"/>
                </a:lnTo>
                <a:lnTo>
                  <a:pt x="52704" y="15239"/>
                </a:lnTo>
                <a:lnTo>
                  <a:pt x="50800" y="16510"/>
                </a:lnTo>
                <a:lnTo>
                  <a:pt x="49529" y="16510"/>
                </a:lnTo>
                <a:lnTo>
                  <a:pt x="46354" y="19050"/>
                </a:lnTo>
                <a:lnTo>
                  <a:pt x="46990" y="19050"/>
                </a:lnTo>
                <a:lnTo>
                  <a:pt x="43815" y="20319"/>
                </a:lnTo>
                <a:lnTo>
                  <a:pt x="44450" y="20319"/>
                </a:lnTo>
                <a:lnTo>
                  <a:pt x="41275" y="21589"/>
                </a:lnTo>
                <a:lnTo>
                  <a:pt x="41910" y="21589"/>
                </a:lnTo>
                <a:lnTo>
                  <a:pt x="36195" y="25400"/>
                </a:lnTo>
                <a:lnTo>
                  <a:pt x="36829" y="25400"/>
                </a:lnTo>
                <a:lnTo>
                  <a:pt x="33020" y="29210"/>
                </a:lnTo>
                <a:lnTo>
                  <a:pt x="31750" y="29210"/>
                </a:lnTo>
                <a:lnTo>
                  <a:pt x="27304" y="34289"/>
                </a:lnTo>
                <a:lnTo>
                  <a:pt x="27940" y="34289"/>
                </a:lnTo>
                <a:lnTo>
                  <a:pt x="23495" y="39369"/>
                </a:lnTo>
                <a:lnTo>
                  <a:pt x="24129" y="39369"/>
                </a:lnTo>
                <a:lnTo>
                  <a:pt x="20320" y="44450"/>
                </a:lnTo>
                <a:lnTo>
                  <a:pt x="19685" y="46989"/>
                </a:lnTo>
                <a:lnTo>
                  <a:pt x="19050" y="46989"/>
                </a:lnTo>
                <a:lnTo>
                  <a:pt x="17779" y="50800"/>
                </a:lnTo>
                <a:lnTo>
                  <a:pt x="16510" y="53339"/>
                </a:lnTo>
                <a:lnTo>
                  <a:pt x="15875" y="55880"/>
                </a:lnTo>
                <a:lnTo>
                  <a:pt x="14604" y="59689"/>
                </a:lnTo>
                <a:lnTo>
                  <a:pt x="13970" y="62230"/>
                </a:lnTo>
                <a:lnTo>
                  <a:pt x="13335" y="66039"/>
                </a:lnTo>
                <a:lnTo>
                  <a:pt x="13335" y="68580"/>
                </a:lnTo>
                <a:lnTo>
                  <a:pt x="12700" y="72389"/>
                </a:lnTo>
                <a:lnTo>
                  <a:pt x="12700" y="364489"/>
                </a:lnTo>
                <a:lnTo>
                  <a:pt x="13335" y="368300"/>
                </a:lnTo>
                <a:lnTo>
                  <a:pt x="13335" y="372110"/>
                </a:lnTo>
                <a:lnTo>
                  <a:pt x="13970" y="374650"/>
                </a:lnTo>
                <a:lnTo>
                  <a:pt x="14604" y="378460"/>
                </a:lnTo>
                <a:lnTo>
                  <a:pt x="15240" y="378460"/>
                </a:lnTo>
                <a:lnTo>
                  <a:pt x="16510" y="383539"/>
                </a:lnTo>
                <a:lnTo>
                  <a:pt x="17779" y="387350"/>
                </a:lnTo>
                <a:lnTo>
                  <a:pt x="18415" y="387350"/>
                </a:lnTo>
                <a:lnTo>
                  <a:pt x="19050" y="389889"/>
                </a:lnTo>
                <a:lnTo>
                  <a:pt x="20320" y="392430"/>
                </a:lnTo>
                <a:lnTo>
                  <a:pt x="24129" y="397510"/>
                </a:lnTo>
                <a:lnTo>
                  <a:pt x="23495" y="397510"/>
                </a:lnTo>
                <a:lnTo>
                  <a:pt x="27940" y="402589"/>
                </a:lnTo>
                <a:lnTo>
                  <a:pt x="27304" y="402589"/>
                </a:lnTo>
                <a:lnTo>
                  <a:pt x="31750" y="407669"/>
                </a:lnTo>
                <a:lnTo>
                  <a:pt x="36829" y="411480"/>
                </a:lnTo>
                <a:lnTo>
                  <a:pt x="36195" y="411480"/>
                </a:lnTo>
                <a:lnTo>
                  <a:pt x="41910" y="415289"/>
                </a:lnTo>
                <a:lnTo>
                  <a:pt x="41275" y="415289"/>
                </a:lnTo>
                <a:lnTo>
                  <a:pt x="44450" y="417830"/>
                </a:lnTo>
                <a:lnTo>
                  <a:pt x="45720" y="417830"/>
                </a:lnTo>
                <a:lnTo>
                  <a:pt x="46990" y="419100"/>
                </a:lnTo>
                <a:lnTo>
                  <a:pt x="46354" y="419100"/>
                </a:lnTo>
                <a:lnTo>
                  <a:pt x="52704" y="421639"/>
                </a:lnTo>
                <a:lnTo>
                  <a:pt x="52070" y="421639"/>
                </a:lnTo>
                <a:lnTo>
                  <a:pt x="58420" y="424180"/>
                </a:lnTo>
                <a:lnTo>
                  <a:pt x="61595" y="424180"/>
                </a:lnTo>
                <a:lnTo>
                  <a:pt x="64770" y="425450"/>
                </a:lnTo>
                <a:lnTo>
                  <a:pt x="67945" y="425450"/>
                </a:lnTo>
                <a:lnTo>
                  <a:pt x="71120" y="426719"/>
                </a:lnTo>
                <a:lnTo>
                  <a:pt x="896620" y="426719"/>
                </a:lnTo>
                <a:lnTo>
                  <a:pt x="891540" y="430530"/>
                </a:lnTo>
                <a:lnTo>
                  <a:pt x="888365" y="431800"/>
                </a:lnTo>
                <a:lnTo>
                  <a:pt x="881379" y="434339"/>
                </a:lnTo>
                <a:lnTo>
                  <a:pt x="869950" y="4381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0705465" y="2019935"/>
            <a:ext cx="47625" cy="7620"/>
          </a:xfrm>
          <a:custGeom>
            <a:avLst/>
            <a:gdLst/>
            <a:ahLst/>
            <a:cxnLst/>
            <a:rect l="l" t="t" r="r" b="b"/>
            <a:pathLst>
              <a:path w="47625" h="7619">
                <a:moveTo>
                  <a:pt x="24764" y="7619"/>
                </a:moveTo>
                <a:lnTo>
                  <a:pt x="21589" y="5079"/>
                </a:lnTo>
                <a:lnTo>
                  <a:pt x="22225" y="5079"/>
                </a:lnTo>
                <a:lnTo>
                  <a:pt x="19050" y="3809"/>
                </a:lnTo>
                <a:lnTo>
                  <a:pt x="15875" y="3809"/>
                </a:lnTo>
                <a:lnTo>
                  <a:pt x="9525" y="1269"/>
                </a:lnTo>
                <a:lnTo>
                  <a:pt x="3175" y="1269"/>
                </a:lnTo>
                <a:lnTo>
                  <a:pt x="0" y="0"/>
                </a:lnTo>
                <a:lnTo>
                  <a:pt x="38734" y="0"/>
                </a:lnTo>
                <a:lnTo>
                  <a:pt x="40004" y="1269"/>
                </a:lnTo>
                <a:lnTo>
                  <a:pt x="47625" y="6350"/>
                </a:lnTo>
                <a:lnTo>
                  <a:pt x="24764" y="6350"/>
                </a:lnTo>
                <a:lnTo>
                  <a:pt x="24764" y="76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902825" y="2023745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0" y="1269"/>
                </a:moveTo>
                <a:lnTo>
                  <a:pt x="0" y="0"/>
                </a:lnTo>
                <a:lnTo>
                  <a:pt x="317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0721340" y="2023745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3175" y="1269"/>
                </a:moveTo>
                <a:lnTo>
                  <a:pt x="0" y="0"/>
                </a:lnTo>
                <a:lnTo>
                  <a:pt x="3175" y="0"/>
                </a:lnTo>
                <a:lnTo>
                  <a:pt x="317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9897109" y="20262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69"/>
                </a:moveTo>
                <a:lnTo>
                  <a:pt x="0" y="0"/>
                </a:lnTo>
                <a:lnTo>
                  <a:pt x="127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0730230" y="2026285"/>
            <a:ext cx="34290" cy="13970"/>
          </a:xfrm>
          <a:custGeom>
            <a:avLst/>
            <a:gdLst/>
            <a:ahLst/>
            <a:cxnLst/>
            <a:rect l="l" t="t" r="r" b="b"/>
            <a:pathLst>
              <a:path w="34290" h="13969">
                <a:moveTo>
                  <a:pt x="17779" y="13969"/>
                </a:moveTo>
                <a:lnTo>
                  <a:pt x="12700" y="8889"/>
                </a:lnTo>
                <a:lnTo>
                  <a:pt x="13335" y="8889"/>
                </a:lnTo>
                <a:lnTo>
                  <a:pt x="7620" y="5079"/>
                </a:lnTo>
                <a:lnTo>
                  <a:pt x="8254" y="5079"/>
                </a:lnTo>
                <a:lnTo>
                  <a:pt x="5079" y="3809"/>
                </a:lnTo>
                <a:lnTo>
                  <a:pt x="5715" y="3809"/>
                </a:lnTo>
                <a:lnTo>
                  <a:pt x="2540" y="2539"/>
                </a:lnTo>
                <a:lnTo>
                  <a:pt x="3175" y="2539"/>
                </a:lnTo>
                <a:lnTo>
                  <a:pt x="0" y="0"/>
                </a:lnTo>
                <a:lnTo>
                  <a:pt x="22860" y="0"/>
                </a:lnTo>
                <a:lnTo>
                  <a:pt x="26670" y="3809"/>
                </a:lnTo>
                <a:lnTo>
                  <a:pt x="31750" y="10159"/>
                </a:lnTo>
                <a:lnTo>
                  <a:pt x="34290" y="12700"/>
                </a:lnTo>
                <a:lnTo>
                  <a:pt x="17779" y="12700"/>
                </a:lnTo>
                <a:lnTo>
                  <a:pt x="17779" y="139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879330" y="2038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69"/>
                </a:moveTo>
                <a:lnTo>
                  <a:pt x="0" y="0"/>
                </a:lnTo>
                <a:lnTo>
                  <a:pt x="127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0748009" y="2038985"/>
            <a:ext cx="26034" cy="19050"/>
          </a:xfrm>
          <a:custGeom>
            <a:avLst/>
            <a:gdLst/>
            <a:ahLst/>
            <a:cxnLst/>
            <a:rect l="l" t="t" r="r" b="b"/>
            <a:pathLst>
              <a:path w="26034" h="19050">
                <a:moveTo>
                  <a:pt x="12700" y="19050"/>
                </a:moveTo>
                <a:lnTo>
                  <a:pt x="11430" y="15239"/>
                </a:lnTo>
                <a:lnTo>
                  <a:pt x="7620" y="10159"/>
                </a:lnTo>
                <a:lnTo>
                  <a:pt x="8255" y="10159"/>
                </a:lnTo>
                <a:lnTo>
                  <a:pt x="3810" y="5079"/>
                </a:lnTo>
                <a:lnTo>
                  <a:pt x="4445" y="5079"/>
                </a:lnTo>
                <a:lnTo>
                  <a:pt x="0" y="0"/>
                </a:lnTo>
                <a:lnTo>
                  <a:pt x="16510" y="0"/>
                </a:lnTo>
                <a:lnTo>
                  <a:pt x="18415" y="2539"/>
                </a:lnTo>
                <a:lnTo>
                  <a:pt x="20320" y="6350"/>
                </a:lnTo>
                <a:lnTo>
                  <a:pt x="22225" y="8889"/>
                </a:lnTo>
                <a:lnTo>
                  <a:pt x="24130" y="12700"/>
                </a:lnTo>
                <a:lnTo>
                  <a:pt x="25400" y="16509"/>
                </a:lnTo>
                <a:lnTo>
                  <a:pt x="26035" y="17779"/>
                </a:lnTo>
                <a:lnTo>
                  <a:pt x="12700" y="17779"/>
                </a:lnTo>
                <a:lnTo>
                  <a:pt x="12700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9866630" y="205676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1270"/>
                </a:moveTo>
                <a:lnTo>
                  <a:pt x="0" y="0"/>
                </a:lnTo>
                <a:lnTo>
                  <a:pt x="63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0760709" y="2056764"/>
            <a:ext cx="16510" cy="10160"/>
          </a:xfrm>
          <a:custGeom>
            <a:avLst/>
            <a:gdLst/>
            <a:ahLst/>
            <a:cxnLst/>
            <a:rect l="l" t="t" r="r" b="b"/>
            <a:pathLst>
              <a:path w="16509" h="10160">
                <a:moveTo>
                  <a:pt x="3175" y="10160"/>
                </a:moveTo>
                <a:lnTo>
                  <a:pt x="2540" y="6350"/>
                </a:lnTo>
                <a:lnTo>
                  <a:pt x="1270" y="3810"/>
                </a:lnTo>
                <a:lnTo>
                  <a:pt x="0" y="0"/>
                </a:lnTo>
                <a:lnTo>
                  <a:pt x="13335" y="0"/>
                </a:lnTo>
                <a:lnTo>
                  <a:pt x="14605" y="2540"/>
                </a:lnTo>
                <a:lnTo>
                  <a:pt x="15240" y="5080"/>
                </a:lnTo>
                <a:lnTo>
                  <a:pt x="16510" y="8890"/>
                </a:lnTo>
                <a:lnTo>
                  <a:pt x="3175" y="8890"/>
                </a:lnTo>
                <a:lnTo>
                  <a:pt x="3175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9863455" y="20662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771822" y="2065654"/>
            <a:ext cx="0" cy="316230"/>
          </a:xfrm>
          <a:custGeom>
            <a:avLst/>
            <a:gdLst/>
            <a:ahLst/>
            <a:cxnLst/>
            <a:rect l="l" t="t" r="r" b="b"/>
            <a:pathLst>
              <a:path h="316230">
                <a:moveTo>
                  <a:pt x="0" y="0"/>
                </a:moveTo>
                <a:lnTo>
                  <a:pt x="0" y="316230"/>
                </a:lnTo>
              </a:path>
            </a:pathLst>
          </a:custGeom>
          <a:ln w="158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0766425" y="20789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9860915" y="23812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765155" y="2380614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19">
                <a:moveTo>
                  <a:pt x="12700" y="7620"/>
                </a:moveTo>
                <a:lnTo>
                  <a:pt x="0" y="7620"/>
                </a:lnTo>
                <a:lnTo>
                  <a:pt x="1270" y="0"/>
                </a:lnTo>
                <a:lnTo>
                  <a:pt x="1270" y="1270"/>
                </a:lnTo>
                <a:lnTo>
                  <a:pt x="13970" y="1270"/>
                </a:lnTo>
                <a:lnTo>
                  <a:pt x="13970" y="2540"/>
                </a:lnTo>
                <a:lnTo>
                  <a:pt x="13335" y="6350"/>
                </a:lnTo>
                <a:lnTo>
                  <a:pt x="12700" y="76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9862184" y="238696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635" y="1270"/>
                </a:moveTo>
                <a:lnTo>
                  <a:pt x="0" y="1270"/>
                </a:lnTo>
                <a:lnTo>
                  <a:pt x="0" y="0"/>
                </a:lnTo>
                <a:lnTo>
                  <a:pt x="63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0761980" y="2386964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13335" y="10160"/>
                </a:moveTo>
                <a:lnTo>
                  <a:pt x="0" y="10160"/>
                </a:lnTo>
                <a:lnTo>
                  <a:pt x="1270" y="6350"/>
                </a:lnTo>
                <a:lnTo>
                  <a:pt x="1904" y="3810"/>
                </a:lnTo>
                <a:lnTo>
                  <a:pt x="3175" y="0"/>
                </a:lnTo>
                <a:lnTo>
                  <a:pt x="3175" y="1270"/>
                </a:lnTo>
                <a:lnTo>
                  <a:pt x="15875" y="1270"/>
                </a:lnTo>
                <a:lnTo>
                  <a:pt x="15240" y="3810"/>
                </a:lnTo>
                <a:lnTo>
                  <a:pt x="13970" y="7620"/>
                </a:lnTo>
                <a:lnTo>
                  <a:pt x="13335" y="101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865359" y="239585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635" y="1270"/>
                </a:moveTo>
                <a:lnTo>
                  <a:pt x="0" y="1270"/>
                </a:lnTo>
                <a:lnTo>
                  <a:pt x="0" y="0"/>
                </a:lnTo>
                <a:lnTo>
                  <a:pt x="635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735309" y="2395854"/>
            <a:ext cx="40005" cy="31750"/>
          </a:xfrm>
          <a:custGeom>
            <a:avLst/>
            <a:gdLst/>
            <a:ahLst/>
            <a:cxnLst/>
            <a:rect l="l" t="t" r="r" b="b"/>
            <a:pathLst>
              <a:path w="40004" h="31750">
                <a:moveTo>
                  <a:pt x="20320" y="31750"/>
                </a:moveTo>
                <a:lnTo>
                  <a:pt x="0" y="31750"/>
                </a:lnTo>
                <a:lnTo>
                  <a:pt x="3175" y="29210"/>
                </a:lnTo>
                <a:lnTo>
                  <a:pt x="2540" y="29210"/>
                </a:lnTo>
                <a:lnTo>
                  <a:pt x="8255" y="25400"/>
                </a:lnTo>
                <a:lnTo>
                  <a:pt x="7620" y="25400"/>
                </a:lnTo>
                <a:lnTo>
                  <a:pt x="12700" y="21590"/>
                </a:lnTo>
                <a:lnTo>
                  <a:pt x="17145" y="16510"/>
                </a:lnTo>
                <a:lnTo>
                  <a:pt x="16510" y="16510"/>
                </a:lnTo>
                <a:lnTo>
                  <a:pt x="20955" y="11430"/>
                </a:lnTo>
                <a:lnTo>
                  <a:pt x="20320" y="11430"/>
                </a:lnTo>
                <a:lnTo>
                  <a:pt x="24130" y="6350"/>
                </a:lnTo>
                <a:lnTo>
                  <a:pt x="25400" y="3810"/>
                </a:lnTo>
                <a:lnTo>
                  <a:pt x="26670" y="0"/>
                </a:lnTo>
                <a:lnTo>
                  <a:pt x="26670" y="1270"/>
                </a:lnTo>
                <a:lnTo>
                  <a:pt x="40005" y="1270"/>
                </a:lnTo>
                <a:lnTo>
                  <a:pt x="40005" y="2540"/>
                </a:lnTo>
                <a:lnTo>
                  <a:pt x="34925" y="12700"/>
                </a:lnTo>
                <a:lnTo>
                  <a:pt x="33020" y="15240"/>
                </a:lnTo>
                <a:lnTo>
                  <a:pt x="31115" y="19050"/>
                </a:lnTo>
                <a:lnTo>
                  <a:pt x="26670" y="25400"/>
                </a:lnTo>
                <a:lnTo>
                  <a:pt x="20320" y="317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9891394" y="242633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69">
                <a:moveTo>
                  <a:pt x="1904" y="1269"/>
                </a:moveTo>
                <a:lnTo>
                  <a:pt x="634" y="1269"/>
                </a:lnTo>
                <a:lnTo>
                  <a:pt x="0" y="0"/>
                </a:lnTo>
                <a:lnTo>
                  <a:pt x="1904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0708640" y="2426335"/>
            <a:ext cx="46990" cy="10160"/>
          </a:xfrm>
          <a:custGeom>
            <a:avLst/>
            <a:gdLst/>
            <a:ahLst/>
            <a:cxnLst/>
            <a:rect l="l" t="t" r="r" b="b"/>
            <a:pathLst>
              <a:path w="46990" h="10160">
                <a:moveTo>
                  <a:pt x="35559" y="10159"/>
                </a:moveTo>
                <a:lnTo>
                  <a:pt x="0" y="10159"/>
                </a:lnTo>
                <a:lnTo>
                  <a:pt x="3175" y="8889"/>
                </a:lnTo>
                <a:lnTo>
                  <a:pt x="6350" y="8889"/>
                </a:lnTo>
                <a:lnTo>
                  <a:pt x="9525" y="7619"/>
                </a:lnTo>
                <a:lnTo>
                  <a:pt x="12700" y="7619"/>
                </a:lnTo>
                <a:lnTo>
                  <a:pt x="19050" y="5079"/>
                </a:lnTo>
                <a:lnTo>
                  <a:pt x="18414" y="5079"/>
                </a:lnTo>
                <a:lnTo>
                  <a:pt x="24764" y="2539"/>
                </a:lnTo>
                <a:lnTo>
                  <a:pt x="24129" y="2539"/>
                </a:lnTo>
                <a:lnTo>
                  <a:pt x="27304" y="0"/>
                </a:lnTo>
                <a:lnTo>
                  <a:pt x="26669" y="1269"/>
                </a:lnTo>
                <a:lnTo>
                  <a:pt x="46989" y="1269"/>
                </a:lnTo>
                <a:lnTo>
                  <a:pt x="42544" y="5079"/>
                </a:lnTo>
                <a:lnTo>
                  <a:pt x="36829" y="8889"/>
                </a:lnTo>
                <a:lnTo>
                  <a:pt x="35559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9913619" y="2448560"/>
            <a:ext cx="800100" cy="0"/>
          </a:xfrm>
          <a:custGeom>
            <a:avLst/>
            <a:gdLst/>
            <a:ahLst/>
            <a:cxnLst/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77544" y="1005205"/>
            <a:ext cx="10836910" cy="0"/>
          </a:xfrm>
          <a:custGeom>
            <a:avLst/>
            <a:gdLst/>
            <a:ahLst/>
            <a:cxnLst/>
            <a:rect l="l" t="t" r="r" b="b"/>
            <a:pathLst>
              <a:path w="10836910">
                <a:moveTo>
                  <a:pt x="0" y="0"/>
                </a:moveTo>
                <a:lnTo>
                  <a:pt x="1083691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 txBox="1"/>
          <p:nvPr/>
        </p:nvSpPr>
        <p:spPr>
          <a:xfrm>
            <a:off x="657859" y="1036954"/>
            <a:ext cx="140017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spc="-965" dirty="0">
                <a:latin typeface="Wingdings" panose="05000000000000000000"/>
                <a:cs typeface="Wingdings" panose="05000000000000000000"/>
              </a:rPr>
              <a:t></a:t>
            </a:r>
            <a:r>
              <a:rPr sz="1800" b="1" spc="-5" dirty="0">
                <a:latin typeface="黑体" panose="02010609060101010101" charset="-122"/>
                <a:cs typeface="黑体" panose="02010609060101010101" charset="-122"/>
              </a:rPr>
              <a:t>流线机构: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3641839" y="1475854"/>
            <a:ext cx="6350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阻挡定位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7742935" y="1683130"/>
            <a:ext cx="6350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清胶机构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9996919" y="2091563"/>
            <a:ext cx="6350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浮动接头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764540" y="3539363"/>
            <a:ext cx="6350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输送流线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1048003" y="4427854"/>
            <a:ext cx="6350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驱动电机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2016125" y="4427854"/>
            <a:ext cx="70421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90880" algn="l"/>
              </a:tabLst>
            </a:pPr>
            <a:r>
              <a:rPr sz="1200" u="heavy" dirty="0">
                <a:solidFill>
                  <a:srgbClr val="575757"/>
                </a:solidFill>
                <a:latin typeface="Times New Roman" panose="02020603050405020304"/>
                <a:cs typeface="Times New Roman" panose="02020603050405020304"/>
              </a:rPr>
              <a:t> 	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612140" y="4828654"/>
            <a:ext cx="9398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人工操作面板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9444355" y="4725034"/>
            <a:ext cx="871219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57885" algn="l"/>
              </a:tabLst>
            </a:pPr>
            <a:r>
              <a:rPr sz="1200" u="sng" dirty="0">
                <a:solidFill>
                  <a:srgbClr val="575757"/>
                </a:solidFill>
                <a:latin typeface="Times New Roman" panose="02020603050405020304"/>
                <a:cs typeface="Times New Roman" panose="02020603050405020304"/>
              </a:rPr>
              <a:t> 	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8361680" y="4725034"/>
            <a:ext cx="635000" cy="369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 marR="5080" indent="-1524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辅助直线  轴承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9542780" y="4932298"/>
            <a:ext cx="6350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顶升气缸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313436" y="5922886"/>
            <a:ext cx="4064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说明: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770636" y="6107303"/>
            <a:ext cx="2811780" cy="391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75757"/>
                </a:solidFill>
                <a:latin typeface="Wingdings" panose="05000000000000000000"/>
                <a:cs typeface="Wingdings" panose="05000000000000000000"/>
              </a:rPr>
              <a:t></a:t>
            </a:r>
            <a:r>
              <a:rPr sz="1200" spc="-5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1.</a:t>
            </a:r>
            <a:r>
              <a:rPr sz="1200" spc="-11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利用阻挡机构进行定位涂胶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5" dirty="0">
                <a:solidFill>
                  <a:srgbClr val="575757"/>
                </a:solidFill>
                <a:latin typeface="Wingdings" panose="05000000000000000000"/>
                <a:cs typeface="Wingdings" panose="05000000000000000000"/>
              </a:rPr>
              <a:t></a:t>
            </a:r>
            <a:r>
              <a:rPr sz="1200" spc="-5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2.</a:t>
            </a:r>
            <a:r>
              <a:rPr sz="1200" spc="-11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使用负压吸盘对喷胶过程中产品固定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4760467" y="5825363"/>
            <a:ext cx="6350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负压吸盘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7079995" y="5919851"/>
            <a:ext cx="6350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型材框架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808" y="542163"/>
            <a:ext cx="2065020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pc="-10" dirty="0"/>
              <a:t>三</a:t>
            </a:r>
            <a:r>
              <a:rPr spc="0" dirty="0"/>
              <a:t>、</a:t>
            </a:r>
            <a:r>
              <a:rPr spc="-10" dirty="0"/>
              <a:t>关键</a:t>
            </a:r>
            <a:r>
              <a:rPr spc="0" dirty="0"/>
              <a:t>模</a:t>
            </a:r>
            <a:r>
              <a:rPr spc="-10" dirty="0"/>
              <a:t>块介</a:t>
            </a:r>
            <a:r>
              <a:rPr spc="-5" dirty="0"/>
              <a:t>绍</a:t>
            </a:r>
          </a:p>
        </p:txBody>
      </p:sp>
      <p:sp>
        <p:nvSpPr>
          <p:cNvPr id="3" name="object 3"/>
          <p:cNvSpPr/>
          <p:nvPr/>
        </p:nvSpPr>
        <p:spPr>
          <a:xfrm>
            <a:off x="6214871" y="1394460"/>
            <a:ext cx="1450848" cy="1470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9452" y="2087879"/>
            <a:ext cx="5443728" cy="3314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70192" y="3467100"/>
            <a:ext cx="3870959" cy="2706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34043" y="3128772"/>
            <a:ext cx="1516379" cy="11551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16111" y="6167628"/>
            <a:ext cx="1175003" cy="32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4620" y="4389120"/>
            <a:ext cx="1085087" cy="3185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51547" y="2215895"/>
            <a:ext cx="2125979" cy="320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62271" y="1808988"/>
            <a:ext cx="2446020" cy="3307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3370" y="5635625"/>
            <a:ext cx="4695825" cy="0"/>
          </a:xfrm>
          <a:custGeom>
            <a:avLst/>
            <a:gdLst/>
            <a:ahLst/>
            <a:cxnLst/>
            <a:rect l="l" t="t" r="r" b="b"/>
            <a:pathLst>
              <a:path w="4695825">
                <a:moveTo>
                  <a:pt x="0" y="0"/>
                </a:moveTo>
                <a:lnTo>
                  <a:pt x="4695825" y="0"/>
                </a:lnTo>
              </a:path>
            </a:pathLst>
          </a:custGeom>
          <a:ln w="3175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1135" y="5636259"/>
            <a:ext cx="4834890" cy="699770"/>
          </a:xfrm>
          <a:custGeom>
            <a:avLst/>
            <a:gdLst/>
            <a:ahLst/>
            <a:cxnLst/>
            <a:rect l="l" t="t" r="r" b="b"/>
            <a:pathLst>
              <a:path w="4834890" h="699770">
                <a:moveTo>
                  <a:pt x="4792345" y="699769"/>
                </a:moveTo>
                <a:lnTo>
                  <a:pt x="108585" y="699769"/>
                </a:lnTo>
                <a:lnTo>
                  <a:pt x="84454" y="694689"/>
                </a:lnTo>
                <a:lnTo>
                  <a:pt x="79375" y="692150"/>
                </a:lnTo>
                <a:lnTo>
                  <a:pt x="73660" y="690879"/>
                </a:lnTo>
                <a:lnTo>
                  <a:pt x="67944" y="688339"/>
                </a:lnTo>
                <a:lnTo>
                  <a:pt x="62864" y="684529"/>
                </a:lnTo>
                <a:lnTo>
                  <a:pt x="57785" y="681989"/>
                </a:lnTo>
                <a:lnTo>
                  <a:pt x="27304" y="655319"/>
                </a:lnTo>
                <a:lnTo>
                  <a:pt x="6984" y="619760"/>
                </a:lnTo>
                <a:lnTo>
                  <a:pt x="1269" y="596900"/>
                </a:lnTo>
                <a:lnTo>
                  <a:pt x="0" y="590550"/>
                </a:lnTo>
                <a:lnTo>
                  <a:pt x="0" y="106679"/>
                </a:lnTo>
                <a:lnTo>
                  <a:pt x="1269" y="100329"/>
                </a:lnTo>
                <a:lnTo>
                  <a:pt x="3175" y="88900"/>
                </a:lnTo>
                <a:lnTo>
                  <a:pt x="5079" y="83819"/>
                </a:lnTo>
                <a:lnTo>
                  <a:pt x="6984" y="77469"/>
                </a:lnTo>
                <a:lnTo>
                  <a:pt x="8889" y="72389"/>
                </a:lnTo>
                <a:lnTo>
                  <a:pt x="11429" y="67310"/>
                </a:lnTo>
                <a:lnTo>
                  <a:pt x="13969" y="60960"/>
                </a:lnTo>
                <a:lnTo>
                  <a:pt x="17144" y="55879"/>
                </a:lnTo>
                <a:lnTo>
                  <a:pt x="20319" y="52069"/>
                </a:lnTo>
                <a:lnTo>
                  <a:pt x="23494" y="46989"/>
                </a:lnTo>
                <a:lnTo>
                  <a:pt x="27304" y="41910"/>
                </a:lnTo>
                <a:lnTo>
                  <a:pt x="31114" y="38100"/>
                </a:lnTo>
                <a:lnTo>
                  <a:pt x="34925" y="33019"/>
                </a:lnTo>
                <a:lnTo>
                  <a:pt x="48260" y="21589"/>
                </a:lnTo>
                <a:lnTo>
                  <a:pt x="52704" y="19050"/>
                </a:lnTo>
                <a:lnTo>
                  <a:pt x="57785" y="15239"/>
                </a:lnTo>
                <a:lnTo>
                  <a:pt x="96519" y="0"/>
                </a:lnTo>
                <a:lnTo>
                  <a:pt x="4804410" y="0"/>
                </a:lnTo>
                <a:lnTo>
                  <a:pt x="4810125" y="2539"/>
                </a:lnTo>
                <a:lnTo>
                  <a:pt x="4821555" y="5079"/>
                </a:lnTo>
                <a:lnTo>
                  <a:pt x="4827270" y="7619"/>
                </a:lnTo>
                <a:lnTo>
                  <a:pt x="4834890" y="11429"/>
                </a:lnTo>
                <a:lnTo>
                  <a:pt x="104139" y="11429"/>
                </a:lnTo>
                <a:lnTo>
                  <a:pt x="98425" y="12700"/>
                </a:lnTo>
                <a:lnTo>
                  <a:pt x="99060" y="12700"/>
                </a:lnTo>
                <a:lnTo>
                  <a:pt x="93344" y="13969"/>
                </a:lnTo>
                <a:lnTo>
                  <a:pt x="93979" y="13969"/>
                </a:lnTo>
                <a:lnTo>
                  <a:pt x="88264" y="15239"/>
                </a:lnTo>
                <a:lnTo>
                  <a:pt x="88900" y="15239"/>
                </a:lnTo>
                <a:lnTo>
                  <a:pt x="83185" y="17779"/>
                </a:lnTo>
                <a:lnTo>
                  <a:pt x="83819" y="17779"/>
                </a:lnTo>
                <a:lnTo>
                  <a:pt x="78104" y="19050"/>
                </a:lnTo>
                <a:lnTo>
                  <a:pt x="78739" y="19050"/>
                </a:lnTo>
                <a:lnTo>
                  <a:pt x="73660" y="21589"/>
                </a:lnTo>
                <a:lnTo>
                  <a:pt x="69214" y="24129"/>
                </a:lnTo>
                <a:lnTo>
                  <a:pt x="64135" y="26669"/>
                </a:lnTo>
                <a:lnTo>
                  <a:pt x="64769" y="26669"/>
                </a:lnTo>
                <a:lnTo>
                  <a:pt x="59689" y="29210"/>
                </a:lnTo>
                <a:lnTo>
                  <a:pt x="60325" y="29210"/>
                </a:lnTo>
                <a:lnTo>
                  <a:pt x="57150" y="31750"/>
                </a:lnTo>
                <a:lnTo>
                  <a:pt x="55879" y="31750"/>
                </a:lnTo>
                <a:lnTo>
                  <a:pt x="51435" y="35560"/>
                </a:lnTo>
                <a:lnTo>
                  <a:pt x="52069" y="35560"/>
                </a:lnTo>
                <a:lnTo>
                  <a:pt x="47625" y="39369"/>
                </a:lnTo>
                <a:lnTo>
                  <a:pt x="45085" y="41910"/>
                </a:lnTo>
                <a:lnTo>
                  <a:pt x="44450" y="41910"/>
                </a:lnTo>
                <a:lnTo>
                  <a:pt x="41275" y="45719"/>
                </a:lnTo>
                <a:lnTo>
                  <a:pt x="40639" y="45719"/>
                </a:lnTo>
                <a:lnTo>
                  <a:pt x="36829" y="50800"/>
                </a:lnTo>
                <a:lnTo>
                  <a:pt x="30479" y="58419"/>
                </a:lnTo>
                <a:lnTo>
                  <a:pt x="31114" y="58419"/>
                </a:lnTo>
                <a:lnTo>
                  <a:pt x="27939" y="63500"/>
                </a:lnTo>
                <a:lnTo>
                  <a:pt x="25400" y="67310"/>
                </a:lnTo>
                <a:lnTo>
                  <a:pt x="22860" y="72389"/>
                </a:lnTo>
                <a:lnTo>
                  <a:pt x="20954" y="77469"/>
                </a:lnTo>
                <a:lnTo>
                  <a:pt x="19050" y="81279"/>
                </a:lnTo>
                <a:lnTo>
                  <a:pt x="17144" y="86360"/>
                </a:lnTo>
                <a:lnTo>
                  <a:pt x="15875" y="91439"/>
                </a:lnTo>
                <a:lnTo>
                  <a:pt x="14604" y="97789"/>
                </a:lnTo>
                <a:lnTo>
                  <a:pt x="13335" y="102869"/>
                </a:lnTo>
                <a:lnTo>
                  <a:pt x="12700" y="107950"/>
                </a:lnTo>
                <a:lnTo>
                  <a:pt x="12064" y="579119"/>
                </a:lnTo>
                <a:lnTo>
                  <a:pt x="12700" y="584200"/>
                </a:lnTo>
                <a:lnTo>
                  <a:pt x="12700" y="589279"/>
                </a:lnTo>
                <a:lnTo>
                  <a:pt x="13335" y="595629"/>
                </a:lnTo>
                <a:lnTo>
                  <a:pt x="13969" y="595629"/>
                </a:lnTo>
                <a:lnTo>
                  <a:pt x="14604" y="600710"/>
                </a:lnTo>
                <a:lnTo>
                  <a:pt x="17144" y="610869"/>
                </a:lnTo>
                <a:lnTo>
                  <a:pt x="22860" y="626110"/>
                </a:lnTo>
                <a:lnTo>
                  <a:pt x="25400" y="629919"/>
                </a:lnTo>
                <a:lnTo>
                  <a:pt x="27939" y="635000"/>
                </a:lnTo>
                <a:lnTo>
                  <a:pt x="31114" y="638810"/>
                </a:lnTo>
                <a:lnTo>
                  <a:pt x="30479" y="638810"/>
                </a:lnTo>
                <a:lnTo>
                  <a:pt x="33654" y="643889"/>
                </a:lnTo>
                <a:lnTo>
                  <a:pt x="36829" y="647700"/>
                </a:lnTo>
                <a:lnTo>
                  <a:pt x="44450" y="655319"/>
                </a:lnTo>
                <a:lnTo>
                  <a:pt x="43814" y="655319"/>
                </a:lnTo>
                <a:lnTo>
                  <a:pt x="47625" y="659129"/>
                </a:lnTo>
                <a:lnTo>
                  <a:pt x="52069" y="662939"/>
                </a:lnTo>
                <a:lnTo>
                  <a:pt x="53339" y="662939"/>
                </a:lnTo>
                <a:lnTo>
                  <a:pt x="55879" y="665479"/>
                </a:lnTo>
                <a:lnTo>
                  <a:pt x="60325" y="668019"/>
                </a:lnTo>
                <a:lnTo>
                  <a:pt x="59689" y="668019"/>
                </a:lnTo>
                <a:lnTo>
                  <a:pt x="64769" y="671829"/>
                </a:lnTo>
                <a:lnTo>
                  <a:pt x="64135" y="671829"/>
                </a:lnTo>
                <a:lnTo>
                  <a:pt x="69214" y="674369"/>
                </a:lnTo>
                <a:lnTo>
                  <a:pt x="73660" y="676910"/>
                </a:lnTo>
                <a:lnTo>
                  <a:pt x="78739" y="678179"/>
                </a:lnTo>
                <a:lnTo>
                  <a:pt x="78104" y="678179"/>
                </a:lnTo>
                <a:lnTo>
                  <a:pt x="83819" y="680719"/>
                </a:lnTo>
                <a:lnTo>
                  <a:pt x="83185" y="680719"/>
                </a:lnTo>
                <a:lnTo>
                  <a:pt x="88900" y="681989"/>
                </a:lnTo>
                <a:lnTo>
                  <a:pt x="88264" y="681989"/>
                </a:lnTo>
                <a:lnTo>
                  <a:pt x="93979" y="683260"/>
                </a:lnTo>
                <a:lnTo>
                  <a:pt x="93344" y="683260"/>
                </a:lnTo>
                <a:lnTo>
                  <a:pt x="99060" y="684529"/>
                </a:lnTo>
                <a:lnTo>
                  <a:pt x="98425" y="684529"/>
                </a:lnTo>
                <a:lnTo>
                  <a:pt x="109854" y="687069"/>
                </a:lnTo>
                <a:lnTo>
                  <a:pt x="4834255" y="687069"/>
                </a:lnTo>
                <a:lnTo>
                  <a:pt x="4832350" y="688339"/>
                </a:lnTo>
                <a:lnTo>
                  <a:pt x="4827270" y="690879"/>
                </a:lnTo>
                <a:lnTo>
                  <a:pt x="4821555" y="692150"/>
                </a:lnTo>
                <a:lnTo>
                  <a:pt x="4815840" y="694689"/>
                </a:lnTo>
                <a:lnTo>
                  <a:pt x="4792345" y="69976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5275" y="564769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4" h="1270">
                <a:moveTo>
                  <a:pt x="0" y="1270"/>
                </a:moveTo>
                <a:lnTo>
                  <a:pt x="0" y="0"/>
                </a:lnTo>
                <a:lnTo>
                  <a:pt x="5714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2209" y="564769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4" h="1270">
                <a:moveTo>
                  <a:pt x="5714" y="1270"/>
                </a:moveTo>
                <a:lnTo>
                  <a:pt x="0" y="0"/>
                </a:lnTo>
                <a:lnTo>
                  <a:pt x="5079" y="0"/>
                </a:lnTo>
                <a:lnTo>
                  <a:pt x="5714" y="127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7290" y="5647690"/>
            <a:ext cx="67945" cy="21590"/>
          </a:xfrm>
          <a:custGeom>
            <a:avLst/>
            <a:gdLst/>
            <a:ahLst/>
            <a:cxnLst/>
            <a:rect l="l" t="t" r="r" b="b"/>
            <a:pathLst>
              <a:path w="67945" h="21589">
                <a:moveTo>
                  <a:pt x="48895" y="21589"/>
                </a:moveTo>
                <a:lnTo>
                  <a:pt x="44450" y="17780"/>
                </a:lnTo>
                <a:lnTo>
                  <a:pt x="35560" y="12700"/>
                </a:lnTo>
                <a:lnTo>
                  <a:pt x="30480" y="10160"/>
                </a:lnTo>
                <a:lnTo>
                  <a:pt x="31114" y="10160"/>
                </a:lnTo>
                <a:lnTo>
                  <a:pt x="26035" y="7620"/>
                </a:lnTo>
                <a:lnTo>
                  <a:pt x="20955" y="6350"/>
                </a:lnTo>
                <a:lnTo>
                  <a:pt x="15875" y="3810"/>
                </a:lnTo>
                <a:lnTo>
                  <a:pt x="5714" y="1270"/>
                </a:lnTo>
                <a:lnTo>
                  <a:pt x="0" y="0"/>
                </a:lnTo>
                <a:lnTo>
                  <a:pt x="38735" y="0"/>
                </a:lnTo>
                <a:lnTo>
                  <a:pt x="46355" y="3810"/>
                </a:lnTo>
                <a:lnTo>
                  <a:pt x="51435" y="7620"/>
                </a:lnTo>
                <a:lnTo>
                  <a:pt x="55880" y="10160"/>
                </a:lnTo>
                <a:lnTo>
                  <a:pt x="60960" y="13970"/>
                </a:lnTo>
                <a:lnTo>
                  <a:pt x="65405" y="17780"/>
                </a:lnTo>
                <a:lnTo>
                  <a:pt x="67945" y="20320"/>
                </a:lnTo>
                <a:lnTo>
                  <a:pt x="48260" y="20320"/>
                </a:lnTo>
                <a:lnTo>
                  <a:pt x="48895" y="2158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7015" y="5668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69"/>
                </a:moveTo>
                <a:lnTo>
                  <a:pt x="0" y="0"/>
                </a:lnTo>
                <a:lnTo>
                  <a:pt x="127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35550" y="5668009"/>
            <a:ext cx="29209" cy="11430"/>
          </a:xfrm>
          <a:custGeom>
            <a:avLst/>
            <a:gdLst/>
            <a:ahLst/>
            <a:cxnLst/>
            <a:rect l="l" t="t" r="r" b="b"/>
            <a:pathLst>
              <a:path w="29210" h="11429">
                <a:moveTo>
                  <a:pt x="12064" y="11429"/>
                </a:moveTo>
                <a:lnTo>
                  <a:pt x="4445" y="3810"/>
                </a:lnTo>
                <a:lnTo>
                  <a:pt x="0" y="0"/>
                </a:lnTo>
                <a:lnTo>
                  <a:pt x="19685" y="0"/>
                </a:lnTo>
                <a:lnTo>
                  <a:pt x="20954" y="1269"/>
                </a:lnTo>
                <a:lnTo>
                  <a:pt x="25400" y="6350"/>
                </a:lnTo>
                <a:lnTo>
                  <a:pt x="29210" y="10160"/>
                </a:lnTo>
                <a:lnTo>
                  <a:pt x="12064" y="10160"/>
                </a:lnTo>
                <a:lnTo>
                  <a:pt x="12064" y="1142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4950" y="56781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69"/>
                </a:moveTo>
                <a:lnTo>
                  <a:pt x="635" y="0"/>
                </a:lnTo>
                <a:lnTo>
                  <a:pt x="127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7615" y="5678170"/>
            <a:ext cx="19685" cy="5080"/>
          </a:xfrm>
          <a:custGeom>
            <a:avLst/>
            <a:gdLst/>
            <a:ahLst/>
            <a:cxnLst/>
            <a:rect l="l" t="t" r="r" b="b"/>
            <a:pathLst>
              <a:path w="19685" h="5079">
                <a:moveTo>
                  <a:pt x="3810" y="5079"/>
                </a:moveTo>
                <a:lnTo>
                  <a:pt x="0" y="0"/>
                </a:lnTo>
                <a:lnTo>
                  <a:pt x="17145" y="0"/>
                </a:lnTo>
                <a:lnTo>
                  <a:pt x="19685" y="3809"/>
                </a:lnTo>
                <a:lnTo>
                  <a:pt x="3810" y="3809"/>
                </a:lnTo>
                <a:lnTo>
                  <a:pt x="3810" y="507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775" y="5681979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70"/>
                </a:moveTo>
                <a:lnTo>
                  <a:pt x="0" y="0"/>
                </a:lnTo>
                <a:lnTo>
                  <a:pt x="635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1425" y="5681979"/>
            <a:ext cx="34290" cy="36830"/>
          </a:xfrm>
          <a:custGeom>
            <a:avLst/>
            <a:gdLst/>
            <a:ahLst/>
            <a:cxnLst/>
            <a:rect l="l" t="t" r="r" b="b"/>
            <a:pathLst>
              <a:path w="34289" h="36829">
                <a:moveTo>
                  <a:pt x="21589" y="36830"/>
                </a:moveTo>
                <a:lnTo>
                  <a:pt x="19685" y="31750"/>
                </a:lnTo>
                <a:lnTo>
                  <a:pt x="14604" y="21590"/>
                </a:lnTo>
                <a:lnTo>
                  <a:pt x="15239" y="21590"/>
                </a:lnTo>
                <a:lnTo>
                  <a:pt x="12064" y="17780"/>
                </a:lnTo>
                <a:lnTo>
                  <a:pt x="12700" y="17780"/>
                </a:lnTo>
                <a:lnTo>
                  <a:pt x="9525" y="12700"/>
                </a:lnTo>
                <a:lnTo>
                  <a:pt x="3175" y="5080"/>
                </a:lnTo>
                <a:lnTo>
                  <a:pt x="0" y="0"/>
                </a:lnTo>
                <a:lnTo>
                  <a:pt x="15875" y="0"/>
                </a:lnTo>
                <a:lnTo>
                  <a:pt x="16510" y="1270"/>
                </a:lnTo>
                <a:lnTo>
                  <a:pt x="20320" y="6350"/>
                </a:lnTo>
                <a:lnTo>
                  <a:pt x="23495" y="10160"/>
                </a:lnTo>
                <a:lnTo>
                  <a:pt x="26035" y="15240"/>
                </a:lnTo>
                <a:lnTo>
                  <a:pt x="28575" y="21590"/>
                </a:lnTo>
                <a:lnTo>
                  <a:pt x="33654" y="31750"/>
                </a:lnTo>
                <a:lnTo>
                  <a:pt x="34289" y="35560"/>
                </a:lnTo>
                <a:lnTo>
                  <a:pt x="21589" y="35560"/>
                </a:lnTo>
                <a:lnTo>
                  <a:pt x="21589" y="3683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0184" y="57181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73015" y="5717540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4" h="6350">
                <a:moveTo>
                  <a:pt x="14605" y="5080"/>
                </a:moveTo>
                <a:lnTo>
                  <a:pt x="1524" y="5080"/>
                </a:lnTo>
                <a:lnTo>
                  <a:pt x="0" y="0"/>
                </a:lnTo>
                <a:lnTo>
                  <a:pt x="12700" y="0"/>
                </a:lnTo>
                <a:lnTo>
                  <a:pt x="13970" y="2539"/>
                </a:lnTo>
                <a:lnTo>
                  <a:pt x="14605" y="5080"/>
                </a:lnTo>
                <a:close/>
              </a:path>
              <a:path w="14604" h="6350">
                <a:moveTo>
                  <a:pt x="1905" y="6350"/>
                </a:moveTo>
                <a:lnTo>
                  <a:pt x="1270" y="5080"/>
                </a:lnTo>
                <a:lnTo>
                  <a:pt x="1524" y="5080"/>
                </a:lnTo>
                <a:lnTo>
                  <a:pt x="1905" y="635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8279" y="57232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74284" y="5722620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4" h="6350">
                <a:moveTo>
                  <a:pt x="1904" y="6350"/>
                </a:moveTo>
                <a:lnTo>
                  <a:pt x="0" y="0"/>
                </a:lnTo>
                <a:lnTo>
                  <a:pt x="13335" y="0"/>
                </a:lnTo>
                <a:lnTo>
                  <a:pt x="14604" y="5079"/>
                </a:lnTo>
                <a:lnTo>
                  <a:pt x="1904" y="5079"/>
                </a:lnTo>
                <a:lnTo>
                  <a:pt x="1904" y="635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7009" y="57283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84127" y="5727700"/>
            <a:ext cx="0" cy="487680"/>
          </a:xfrm>
          <a:custGeom>
            <a:avLst/>
            <a:gdLst/>
            <a:ahLst/>
            <a:cxnLst/>
            <a:rect l="l" t="t" r="r" b="b"/>
            <a:pathLst>
              <a:path h="487679">
                <a:moveTo>
                  <a:pt x="0" y="0"/>
                </a:moveTo>
                <a:lnTo>
                  <a:pt x="0" y="487679"/>
                </a:lnTo>
              </a:path>
            </a:pathLst>
          </a:custGeom>
          <a:ln w="15875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3834" y="57499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79365" y="57499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3200" y="62147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78095" y="6215379"/>
            <a:ext cx="13970" cy="16510"/>
          </a:xfrm>
          <a:custGeom>
            <a:avLst/>
            <a:gdLst/>
            <a:ahLst/>
            <a:cxnLst/>
            <a:rect l="l" t="t" r="r" b="b"/>
            <a:pathLst>
              <a:path w="13970" h="16510">
                <a:moveTo>
                  <a:pt x="12700" y="16510"/>
                </a:moveTo>
                <a:lnTo>
                  <a:pt x="0" y="16510"/>
                </a:lnTo>
                <a:lnTo>
                  <a:pt x="634" y="10160"/>
                </a:lnTo>
                <a:lnTo>
                  <a:pt x="1269" y="5080"/>
                </a:lnTo>
                <a:lnTo>
                  <a:pt x="1269" y="0"/>
                </a:lnTo>
                <a:lnTo>
                  <a:pt x="13969" y="0"/>
                </a:lnTo>
                <a:lnTo>
                  <a:pt x="13969" y="5080"/>
                </a:lnTo>
                <a:lnTo>
                  <a:pt x="13334" y="11430"/>
                </a:lnTo>
                <a:lnTo>
                  <a:pt x="12700" y="1651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4470" y="6230620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634" y="1269"/>
                </a:moveTo>
                <a:lnTo>
                  <a:pt x="0" y="1269"/>
                </a:lnTo>
                <a:lnTo>
                  <a:pt x="0" y="0"/>
                </a:lnTo>
                <a:lnTo>
                  <a:pt x="634" y="126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39995" y="6230620"/>
            <a:ext cx="50800" cy="68580"/>
          </a:xfrm>
          <a:custGeom>
            <a:avLst/>
            <a:gdLst/>
            <a:ahLst/>
            <a:cxnLst/>
            <a:rect l="l" t="t" r="r" b="b"/>
            <a:pathLst>
              <a:path w="50800" h="68579">
                <a:moveTo>
                  <a:pt x="17779" y="68579"/>
                </a:moveTo>
                <a:lnTo>
                  <a:pt x="0" y="68579"/>
                </a:lnTo>
                <a:lnTo>
                  <a:pt x="11429" y="57150"/>
                </a:lnTo>
                <a:lnTo>
                  <a:pt x="17779" y="49529"/>
                </a:lnTo>
                <a:lnTo>
                  <a:pt x="20954" y="44450"/>
                </a:lnTo>
                <a:lnTo>
                  <a:pt x="24129" y="40639"/>
                </a:lnTo>
                <a:lnTo>
                  <a:pt x="23494" y="40639"/>
                </a:lnTo>
                <a:lnTo>
                  <a:pt x="26669" y="35559"/>
                </a:lnTo>
                <a:lnTo>
                  <a:pt x="26034" y="35559"/>
                </a:lnTo>
                <a:lnTo>
                  <a:pt x="28575" y="31750"/>
                </a:lnTo>
                <a:lnTo>
                  <a:pt x="31114" y="26669"/>
                </a:lnTo>
                <a:lnTo>
                  <a:pt x="34925" y="16509"/>
                </a:lnTo>
                <a:lnTo>
                  <a:pt x="37464" y="6350"/>
                </a:lnTo>
                <a:lnTo>
                  <a:pt x="38100" y="0"/>
                </a:lnTo>
                <a:lnTo>
                  <a:pt x="38100" y="1269"/>
                </a:lnTo>
                <a:lnTo>
                  <a:pt x="50800" y="1269"/>
                </a:lnTo>
                <a:lnTo>
                  <a:pt x="50800" y="2539"/>
                </a:lnTo>
                <a:lnTo>
                  <a:pt x="49529" y="8889"/>
                </a:lnTo>
                <a:lnTo>
                  <a:pt x="48259" y="13969"/>
                </a:lnTo>
                <a:lnTo>
                  <a:pt x="46989" y="20319"/>
                </a:lnTo>
                <a:lnTo>
                  <a:pt x="24764" y="60959"/>
                </a:lnTo>
                <a:lnTo>
                  <a:pt x="20954" y="66039"/>
                </a:lnTo>
                <a:lnTo>
                  <a:pt x="17779" y="68579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2570" y="6297929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904" y="1270"/>
                </a:moveTo>
                <a:lnTo>
                  <a:pt x="634" y="1270"/>
                </a:lnTo>
                <a:lnTo>
                  <a:pt x="0" y="0"/>
                </a:lnTo>
                <a:lnTo>
                  <a:pt x="1904" y="127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82209" y="6297929"/>
            <a:ext cx="75565" cy="25400"/>
          </a:xfrm>
          <a:custGeom>
            <a:avLst/>
            <a:gdLst/>
            <a:ahLst/>
            <a:cxnLst/>
            <a:rect l="l" t="t" r="r" b="b"/>
            <a:pathLst>
              <a:path w="75564" h="25400">
                <a:moveTo>
                  <a:pt x="43179" y="25400"/>
                </a:moveTo>
                <a:lnTo>
                  <a:pt x="0" y="25400"/>
                </a:lnTo>
                <a:lnTo>
                  <a:pt x="5714" y="24130"/>
                </a:lnTo>
                <a:lnTo>
                  <a:pt x="5079" y="24130"/>
                </a:lnTo>
                <a:lnTo>
                  <a:pt x="10794" y="22860"/>
                </a:lnTo>
                <a:lnTo>
                  <a:pt x="26035" y="19050"/>
                </a:lnTo>
                <a:lnTo>
                  <a:pt x="31114" y="16510"/>
                </a:lnTo>
                <a:lnTo>
                  <a:pt x="36194" y="15240"/>
                </a:lnTo>
                <a:lnTo>
                  <a:pt x="35560" y="15240"/>
                </a:lnTo>
                <a:lnTo>
                  <a:pt x="40639" y="12700"/>
                </a:lnTo>
                <a:lnTo>
                  <a:pt x="45085" y="10160"/>
                </a:lnTo>
                <a:lnTo>
                  <a:pt x="49529" y="6350"/>
                </a:lnTo>
                <a:lnTo>
                  <a:pt x="53975" y="3810"/>
                </a:lnTo>
                <a:lnTo>
                  <a:pt x="53339" y="3810"/>
                </a:lnTo>
                <a:lnTo>
                  <a:pt x="57785" y="0"/>
                </a:lnTo>
                <a:lnTo>
                  <a:pt x="57785" y="1270"/>
                </a:lnTo>
                <a:lnTo>
                  <a:pt x="75564" y="1270"/>
                </a:lnTo>
                <a:lnTo>
                  <a:pt x="74294" y="2540"/>
                </a:lnTo>
                <a:lnTo>
                  <a:pt x="46354" y="22860"/>
                </a:lnTo>
                <a:lnTo>
                  <a:pt x="43179" y="2540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03729" y="1977389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1750" y="76200"/>
                </a:moveTo>
                <a:lnTo>
                  <a:pt x="0" y="76200"/>
                </a:lnTo>
                <a:lnTo>
                  <a:pt x="38100" y="0"/>
                </a:lnTo>
                <a:lnTo>
                  <a:pt x="66675" y="57150"/>
                </a:lnTo>
                <a:lnTo>
                  <a:pt x="31750" y="57150"/>
                </a:lnTo>
                <a:lnTo>
                  <a:pt x="31750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48179" y="2034539"/>
            <a:ext cx="31750" cy="19050"/>
          </a:xfrm>
          <a:custGeom>
            <a:avLst/>
            <a:gdLst/>
            <a:ahLst/>
            <a:cxnLst/>
            <a:rect l="l" t="t" r="r" b="b"/>
            <a:pathLst>
              <a:path w="31750" h="19050">
                <a:moveTo>
                  <a:pt x="31750" y="19050"/>
                </a:moveTo>
                <a:lnTo>
                  <a:pt x="0" y="19050"/>
                </a:lnTo>
                <a:lnTo>
                  <a:pt x="0" y="0"/>
                </a:lnTo>
                <a:lnTo>
                  <a:pt x="22225" y="0"/>
                </a:lnTo>
                <a:lnTo>
                  <a:pt x="31750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41988" y="2034539"/>
            <a:ext cx="0" cy="1150620"/>
          </a:xfrm>
          <a:custGeom>
            <a:avLst/>
            <a:gdLst/>
            <a:ahLst/>
            <a:cxnLst/>
            <a:rect l="l" t="t" r="r" b="b"/>
            <a:pathLst>
              <a:path h="1150620">
                <a:moveTo>
                  <a:pt x="0" y="0"/>
                </a:moveTo>
                <a:lnTo>
                  <a:pt x="0" y="1150620"/>
                </a:lnTo>
              </a:path>
            </a:pathLst>
          </a:custGeom>
          <a:ln w="13017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36114" y="3185795"/>
            <a:ext cx="635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35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36114" y="3185795"/>
            <a:ext cx="12700" cy="38100"/>
          </a:xfrm>
          <a:custGeom>
            <a:avLst/>
            <a:gdLst/>
            <a:ahLst/>
            <a:cxnLst/>
            <a:rect l="l" t="t" r="r" b="b"/>
            <a:pathLst>
              <a:path w="12700" h="38100">
                <a:moveTo>
                  <a:pt x="12700" y="38099"/>
                </a:moveTo>
                <a:lnTo>
                  <a:pt x="0" y="38099"/>
                </a:lnTo>
                <a:lnTo>
                  <a:pt x="0" y="1269"/>
                </a:lnTo>
                <a:lnTo>
                  <a:pt x="6350" y="0"/>
                </a:lnTo>
                <a:lnTo>
                  <a:pt x="12700" y="1269"/>
                </a:lnTo>
                <a:lnTo>
                  <a:pt x="12700" y="380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42464" y="3185795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69">
                <a:moveTo>
                  <a:pt x="6350" y="1269"/>
                </a:moveTo>
                <a:lnTo>
                  <a:pt x="0" y="0"/>
                </a:lnTo>
                <a:lnTo>
                  <a:pt x="6350" y="0"/>
                </a:lnTo>
                <a:lnTo>
                  <a:pt x="635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48814" y="3187064"/>
            <a:ext cx="31750" cy="36830"/>
          </a:xfrm>
          <a:custGeom>
            <a:avLst/>
            <a:gdLst/>
            <a:ahLst/>
            <a:cxnLst/>
            <a:rect l="l" t="t" r="r" b="b"/>
            <a:pathLst>
              <a:path w="31750" h="36830">
                <a:moveTo>
                  <a:pt x="31750" y="36830"/>
                </a:moveTo>
                <a:lnTo>
                  <a:pt x="0" y="36830"/>
                </a:lnTo>
                <a:lnTo>
                  <a:pt x="0" y="0"/>
                </a:lnTo>
                <a:lnTo>
                  <a:pt x="8255" y="1905"/>
                </a:lnTo>
                <a:lnTo>
                  <a:pt x="20320" y="10160"/>
                </a:lnTo>
                <a:lnTo>
                  <a:pt x="28575" y="22225"/>
                </a:lnTo>
                <a:lnTo>
                  <a:pt x="31750" y="3683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04364" y="3187064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38100" y="74930"/>
                </a:moveTo>
                <a:lnTo>
                  <a:pt x="23495" y="71755"/>
                </a:lnTo>
                <a:lnTo>
                  <a:pt x="11430" y="63500"/>
                </a:lnTo>
                <a:lnTo>
                  <a:pt x="3175" y="51435"/>
                </a:lnTo>
                <a:lnTo>
                  <a:pt x="0" y="36830"/>
                </a:lnTo>
                <a:lnTo>
                  <a:pt x="3175" y="22225"/>
                </a:lnTo>
                <a:lnTo>
                  <a:pt x="11430" y="10160"/>
                </a:lnTo>
                <a:lnTo>
                  <a:pt x="23495" y="1905"/>
                </a:lnTo>
                <a:lnTo>
                  <a:pt x="31750" y="0"/>
                </a:lnTo>
                <a:lnTo>
                  <a:pt x="31750" y="36830"/>
                </a:lnTo>
                <a:lnTo>
                  <a:pt x="76200" y="36830"/>
                </a:lnTo>
                <a:lnTo>
                  <a:pt x="73025" y="51435"/>
                </a:lnTo>
                <a:lnTo>
                  <a:pt x="64770" y="63500"/>
                </a:lnTo>
                <a:lnTo>
                  <a:pt x="52705" y="71755"/>
                </a:lnTo>
                <a:lnTo>
                  <a:pt x="38100" y="7493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80819" y="1554480"/>
            <a:ext cx="921385" cy="0"/>
          </a:xfrm>
          <a:custGeom>
            <a:avLst/>
            <a:gdLst/>
            <a:ahLst/>
            <a:cxnLst/>
            <a:rect l="l" t="t" r="r" b="b"/>
            <a:pathLst>
              <a:path w="921385">
                <a:moveTo>
                  <a:pt x="0" y="0"/>
                </a:moveTo>
                <a:lnTo>
                  <a:pt x="921385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20494" y="1555114"/>
            <a:ext cx="1008380" cy="426720"/>
          </a:xfrm>
          <a:custGeom>
            <a:avLst/>
            <a:gdLst/>
            <a:ahLst/>
            <a:cxnLst/>
            <a:rect l="l" t="t" r="r" b="b"/>
            <a:pathLst>
              <a:path w="1008380" h="426719">
                <a:moveTo>
                  <a:pt x="981710" y="426720"/>
                </a:moveTo>
                <a:lnTo>
                  <a:pt x="60325" y="426720"/>
                </a:lnTo>
                <a:lnTo>
                  <a:pt x="53340" y="424180"/>
                </a:lnTo>
                <a:lnTo>
                  <a:pt x="17145" y="400050"/>
                </a:lnTo>
                <a:lnTo>
                  <a:pt x="5715" y="381000"/>
                </a:lnTo>
                <a:lnTo>
                  <a:pt x="4445" y="378460"/>
                </a:lnTo>
                <a:lnTo>
                  <a:pt x="0" y="355600"/>
                </a:lnTo>
                <a:lnTo>
                  <a:pt x="0" y="69850"/>
                </a:lnTo>
                <a:lnTo>
                  <a:pt x="12700" y="31750"/>
                </a:lnTo>
                <a:lnTo>
                  <a:pt x="43180" y="5080"/>
                </a:lnTo>
                <a:lnTo>
                  <a:pt x="57150" y="0"/>
                </a:lnTo>
                <a:lnTo>
                  <a:pt x="984885" y="0"/>
                </a:lnTo>
                <a:lnTo>
                  <a:pt x="988694" y="1270"/>
                </a:lnTo>
                <a:lnTo>
                  <a:pt x="995680" y="3810"/>
                </a:lnTo>
                <a:lnTo>
                  <a:pt x="998855" y="5080"/>
                </a:lnTo>
                <a:lnTo>
                  <a:pt x="1006475" y="10160"/>
                </a:lnTo>
                <a:lnTo>
                  <a:pt x="73025" y="10160"/>
                </a:lnTo>
                <a:lnTo>
                  <a:pt x="69215" y="11430"/>
                </a:lnTo>
                <a:lnTo>
                  <a:pt x="63500" y="11430"/>
                </a:lnTo>
                <a:lnTo>
                  <a:pt x="59690" y="12700"/>
                </a:lnTo>
                <a:lnTo>
                  <a:pt x="60325" y="12700"/>
                </a:lnTo>
                <a:lnTo>
                  <a:pt x="57150" y="13970"/>
                </a:lnTo>
                <a:lnTo>
                  <a:pt x="54610" y="13970"/>
                </a:lnTo>
                <a:lnTo>
                  <a:pt x="48260" y="16510"/>
                </a:lnTo>
                <a:lnTo>
                  <a:pt x="48895" y="16510"/>
                </a:lnTo>
                <a:lnTo>
                  <a:pt x="45720" y="17780"/>
                </a:lnTo>
                <a:lnTo>
                  <a:pt x="40005" y="21590"/>
                </a:lnTo>
                <a:lnTo>
                  <a:pt x="40640" y="21590"/>
                </a:lnTo>
                <a:lnTo>
                  <a:pt x="35560" y="25400"/>
                </a:lnTo>
                <a:lnTo>
                  <a:pt x="36195" y="25400"/>
                </a:lnTo>
                <a:lnTo>
                  <a:pt x="31115" y="29210"/>
                </a:lnTo>
                <a:lnTo>
                  <a:pt x="27940" y="33020"/>
                </a:lnTo>
                <a:lnTo>
                  <a:pt x="27305" y="33020"/>
                </a:lnTo>
                <a:lnTo>
                  <a:pt x="24130" y="38100"/>
                </a:lnTo>
                <a:lnTo>
                  <a:pt x="23495" y="38100"/>
                </a:lnTo>
                <a:lnTo>
                  <a:pt x="20955" y="43180"/>
                </a:lnTo>
                <a:lnTo>
                  <a:pt x="20320" y="43180"/>
                </a:lnTo>
                <a:lnTo>
                  <a:pt x="19685" y="45720"/>
                </a:lnTo>
                <a:lnTo>
                  <a:pt x="19050" y="45720"/>
                </a:lnTo>
                <a:lnTo>
                  <a:pt x="17780" y="49530"/>
                </a:lnTo>
                <a:lnTo>
                  <a:pt x="15240" y="54610"/>
                </a:lnTo>
                <a:lnTo>
                  <a:pt x="14605" y="58420"/>
                </a:lnTo>
                <a:lnTo>
                  <a:pt x="13335" y="63500"/>
                </a:lnTo>
                <a:lnTo>
                  <a:pt x="12700" y="67310"/>
                </a:lnTo>
                <a:lnTo>
                  <a:pt x="12700" y="355600"/>
                </a:lnTo>
                <a:lnTo>
                  <a:pt x="13335" y="358140"/>
                </a:lnTo>
                <a:lnTo>
                  <a:pt x="13335" y="361950"/>
                </a:lnTo>
                <a:lnTo>
                  <a:pt x="13970" y="364490"/>
                </a:lnTo>
                <a:lnTo>
                  <a:pt x="14605" y="368300"/>
                </a:lnTo>
                <a:lnTo>
                  <a:pt x="15240" y="368300"/>
                </a:lnTo>
                <a:lnTo>
                  <a:pt x="27305" y="392430"/>
                </a:lnTo>
                <a:lnTo>
                  <a:pt x="26670" y="392430"/>
                </a:lnTo>
                <a:lnTo>
                  <a:pt x="31115" y="397510"/>
                </a:lnTo>
                <a:lnTo>
                  <a:pt x="32385" y="397510"/>
                </a:lnTo>
                <a:lnTo>
                  <a:pt x="36195" y="401320"/>
                </a:lnTo>
                <a:lnTo>
                  <a:pt x="36830" y="401320"/>
                </a:lnTo>
                <a:lnTo>
                  <a:pt x="40640" y="405130"/>
                </a:lnTo>
                <a:lnTo>
                  <a:pt x="41910" y="405130"/>
                </a:lnTo>
                <a:lnTo>
                  <a:pt x="45720" y="407670"/>
                </a:lnTo>
                <a:lnTo>
                  <a:pt x="48895" y="408940"/>
                </a:lnTo>
                <a:lnTo>
                  <a:pt x="48260" y="408940"/>
                </a:lnTo>
                <a:lnTo>
                  <a:pt x="54610" y="411480"/>
                </a:lnTo>
                <a:lnTo>
                  <a:pt x="53975" y="411480"/>
                </a:lnTo>
                <a:lnTo>
                  <a:pt x="57150" y="412750"/>
                </a:lnTo>
                <a:lnTo>
                  <a:pt x="59690" y="412750"/>
                </a:lnTo>
                <a:lnTo>
                  <a:pt x="63500" y="414020"/>
                </a:lnTo>
                <a:lnTo>
                  <a:pt x="66040" y="414020"/>
                </a:lnTo>
                <a:lnTo>
                  <a:pt x="69850" y="415290"/>
                </a:lnTo>
                <a:lnTo>
                  <a:pt x="1008380" y="415290"/>
                </a:lnTo>
                <a:lnTo>
                  <a:pt x="1002665" y="419100"/>
                </a:lnTo>
                <a:lnTo>
                  <a:pt x="981710" y="42672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389504" y="1565275"/>
            <a:ext cx="60960" cy="24130"/>
          </a:xfrm>
          <a:custGeom>
            <a:avLst/>
            <a:gdLst/>
            <a:ahLst/>
            <a:cxnLst/>
            <a:rect l="l" t="t" r="r" b="b"/>
            <a:pathLst>
              <a:path w="60960" h="24130">
                <a:moveTo>
                  <a:pt x="46355" y="24130"/>
                </a:moveTo>
                <a:lnTo>
                  <a:pt x="41909" y="19050"/>
                </a:lnTo>
                <a:lnTo>
                  <a:pt x="36830" y="15240"/>
                </a:lnTo>
                <a:lnTo>
                  <a:pt x="37464" y="15240"/>
                </a:lnTo>
                <a:lnTo>
                  <a:pt x="32384" y="11430"/>
                </a:lnTo>
                <a:lnTo>
                  <a:pt x="33019" y="11430"/>
                </a:lnTo>
                <a:lnTo>
                  <a:pt x="26669" y="7619"/>
                </a:lnTo>
                <a:lnTo>
                  <a:pt x="27305" y="7619"/>
                </a:lnTo>
                <a:lnTo>
                  <a:pt x="24130" y="6350"/>
                </a:lnTo>
                <a:lnTo>
                  <a:pt x="24764" y="6350"/>
                </a:lnTo>
                <a:lnTo>
                  <a:pt x="18414" y="3809"/>
                </a:lnTo>
                <a:lnTo>
                  <a:pt x="15875" y="3809"/>
                </a:lnTo>
                <a:lnTo>
                  <a:pt x="12700" y="2540"/>
                </a:lnTo>
                <a:lnTo>
                  <a:pt x="13334" y="2540"/>
                </a:lnTo>
                <a:lnTo>
                  <a:pt x="9525" y="1269"/>
                </a:lnTo>
                <a:lnTo>
                  <a:pt x="3809" y="1269"/>
                </a:lnTo>
                <a:lnTo>
                  <a:pt x="0" y="0"/>
                </a:lnTo>
                <a:lnTo>
                  <a:pt x="37464" y="0"/>
                </a:lnTo>
                <a:lnTo>
                  <a:pt x="39369" y="1269"/>
                </a:lnTo>
                <a:lnTo>
                  <a:pt x="60959" y="22859"/>
                </a:lnTo>
                <a:lnTo>
                  <a:pt x="45719" y="22859"/>
                </a:lnTo>
                <a:lnTo>
                  <a:pt x="46355" y="2413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47164" y="1588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0" y="1269"/>
                </a:moveTo>
                <a:lnTo>
                  <a:pt x="634" y="0"/>
                </a:lnTo>
                <a:lnTo>
                  <a:pt x="1269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35225" y="1588135"/>
            <a:ext cx="18415" cy="6350"/>
          </a:xfrm>
          <a:custGeom>
            <a:avLst/>
            <a:gdLst/>
            <a:ahLst/>
            <a:cxnLst/>
            <a:rect l="l" t="t" r="r" b="b"/>
            <a:pathLst>
              <a:path w="18414" h="6350">
                <a:moveTo>
                  <a:pt x="3810" y="6349"/>
                </a:moveTo>
                <a:lnTo>
                  <a:pt x="0" y="0"/>
                </a:lnTo>
                <a:lnTo>
                  <a:pt x="15239" y="0"/>
                </a:lnTo>
                <a:lnTo>
                  <a:pt x="18414" y="5079"/>
                </a:lnTo>
                <a:lnTo>
                  <a:pt x="3810" y="5079"/>
                </a:lnTo>
                <a:lnTo>
                  <a:pt x="3810" y="634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43989" y="159321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1270"/>
                </a:moveTo>
                <a:lnTo>
                  <a:pt x="0" y="0"/>
                </a:lnTo>
                <a:lnTo>
                  <a:pt x="634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439035" y="1593214"/>
            <a:ext cx="17145" cy="6350"/>
          </a:xfrm>
          <a:custGeom>
            <a:avLst/>
            <a:gdLst/>
            <a:ahLst/>
            <a:cxnLst/>
            <a:rect l="l" t="t" r="r" b="b"/>
            <a:pathLst>
              <a:path w="17144" h="6350">
                <a:moveTo>
                  <a:pt x="3175" y="6350"/>
                </a:moveTo>
                <a:lnTo>
                  <a:pt x="0" y="0"/>
                </a:lnTo>
                <a:lnTo>
                  <a:pt x="14604" y="0"/>
                </a:lnTo>
                <a:lnTo>
                  <a:pt x="17144" y="5080"/>
                </a:lnTo>
                <a:lnTo>
                  <a:pt x="3175" y="5080"/>
                </a:lnTo>
                <a:lnTo>
                  <a:pt x="3175" y="63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40814" y="159829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1269"/>
                </a:moveTo>
                <a:lnTo>
                  <a:pt x="0" y="0"/>
                </a:lnTo>
                <a:lnTo>
                  <a:pt x="634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442210" y="1598294"/>
            <a:ext cx="14604" cy="3810"/>
          </a:xfrm>
          <a:custGeom>
            <a:avLst/>
            <a:gdLst/>
            <a:ahLst/>
            <a:cxnLst/>
            <a:rect l="l" t="t" r="r" b="b"/>
            <a:pathLst>
              <a:path w="14605" h="3809">
                <a:moveTo>
                  <a:pt x="1269" y="3809"/>
                </a:moveTo>
                <a:lnTo>
                  <a:pt x="0" y="0"/>
                </a:lnTo>
                <a:lnTo>
                  <a:pt x="13969" y="0"/>
                </a:lnTo>
                <a:lnTo>
                  <a:pt x="14604" y="1269"/>
                </a:lnTo>
                <a:lnTo>
                  <a:pt x="14604" y="2539"/>
                </a:lnTo>
                <a:lnTo>
                  <a:pt x="1269" y="2539"/>
                </a:lnTo>
                <a:lnTo>
                  <a:pt x="1269" y="380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39544" y="160083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1269"/>
                </a:moveTo>
                <a:lnTo>
                  <a:pt x="0" y="0"/>
                </a:lnTo>
                <a:lnTo>
                  <a:pt x="63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43479" y="1600835"/>
            <a:ext cx="18415" cy="19050"/>
          </a:xfrm>
          <a:custGeom>
            <a:avLst/>
            <a:gdLst/>
            <a:ahLst/>
            <a:cxnLst/>
            <a:rect l="l" t="t" r="r" b="b"/>
            <a:pathLst>
              <a:path w="18414" h="19050">
                <a:moveTo>
                  <a:pt x="5714" y="19049"/>
                </a:moveTo>
                <a:lnTo>
                  <a:pt x="5080" y="15239"/>
                </a:lnTo>
                <a:lnTo>
                  <a:pt x="4444" y="12699"/>
                </a:lnTo>
                <a:lnTo>
                  <a:pt x="3175" y="8889"/>
                </a:lnTo>
                <a:lnTo>
                  <a:pt x="2539" y="6349"/>
                </a:lnTo>
                <a:lnTo>
                  <a:pt x="1269" y="3809"/>
                </a:lnTo>
                <a:lnTo>
                  <a:pt x="0" y="0"/>
                </a:lnTo>
                <a:lnTo>
                  <a:pt x="13334" y="0"/>
                </a:lnTo>
                <a:lnTo>
                  <a:pt x="15875" y="5079"/>
                </a:lnTo>
                <a:lnTo>
                  <a:pt x="16509" y="8889"/>
                </a:lnTo>
                <a:lnTo>
                  <a:pt x="17780" y="12699"/>
                </a:lnTo>
                <a:lnTo>
                  <a:pt x="18414" y="16509"/>
                </a:lnTo>
                <a:lnTo>
                  <a:pt x="18414" y="17779"/>
                </a:lnTo>
                <a:lnTo>
                  <a:pt x="5714" y="17779"/>
                </a:lnTo>
                <a:lnTo>
                  <a:pt x="5714" y="1904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33830" y="16192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55227" y="1618614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1460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33194" y="1625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49829" y="1625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35100" y="192214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634" y="1269"/>
                </a:moveTo>
                <a:lnTo>
                  <a:pt x="0" y="1269"/>
                </a:lnTo>
                <a:lnTo>
                  <a:pt x="0" y="0"/>
                </a:lnTo>
                <a:lnTo>
                  <a:pt x="634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444750" y="1922145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13335" y="10159"/>
                </a:moveTo>
                <a:lnTo>
                  <a:pt x="0" y="10159"/>
                </a:lnTo>
                <a:lnTo>
                  <a:pt x="1269" y="6349"/>
                </a:lnTo>
                <a:lnTo>
                  <a:pt x="2539" y="3809"/>
                </a:lnTo>
                <a:lnTo>
                  <a:pt x="3175" y="0"/>
                </a:lnTo>
                <a:lnTo>
                  <a:pt x="3175" y="1269"/>
                </a:lnTo>
                <a:lnTo>
                  <a:pt x="15875" y="1269"/>
                </a:lnTo>
                <a:lnTo>
                  <a:pt x="15239" y="3809"/>
                </a:lnTo>
                <a:lnTo>
                  <a:pt x="14605" y="7619"/>
                </a:lnTo>
                <a:lnTo>
                  <a:pt x="13335" y="101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38275" y="19316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431414" y="1931035"/>
            <a:ext cx="26670" cy="21590"/>
          </a:xfrm>
          <a:custGeom>
            <a:avLst/>
            <a:gdLst/>
            <a:ahLst/>
            <a:cxnLst/>
            <a:rect l="l" t="t" r="r" b="b"/>
            <a:pathLst>
              <a:path w="26669" h="21589">
                <a:moveTo>
                  <a:pt x="15875" y="21589"/>
                </a:moveTo>
                <a:lnTo>
                  <a:pt x="0" y="21589"/>
                </a:lnTo>
                <a:lnTo>
                  <a:pt x="4445" y="16509"/>
                </a:lnTo>
                <a:lnTo>
                  <a:pt x="3810" y="16509"/>
                </a:lnTo>
                <a:lnTo>
                  <a:pt x="7620" y="11429"/>
                </a:lnTo>
                <a:lnTo>
                  <a:pt x="10795" y="6350"/>
                </a:lnTo>
                <a:lnTo>
                  <a:pt x="12065" y="3809"/>
                </a:lnTo>
                <a:lnTo>
                  <a:pt x="13335" y="0"/>
                </a:lnTo>
                <a:lnTo>
                  <a:pt x="13335" y="1269"/>
                </a:lnTo>
                <a:lnTo>
                  <a:pt x="26670" y="1269"/>
                </a:lnTo>
                <a:lnTo>
                  <a:pt x="26670" y="2539"/>
                </a:lnTo>
                <a:lnTo>
                  <a:pt x="23495" y="8889"/>
                </a:lnTo>
                <a:lnTo>
                  <a:pt x="22225" y="12700"/>
                </a:lnTo>
                <a:lnTo>
                  <a:pt x="18415" y="19050"/>
                </a:lnTo>
                <a:lnTo>
                  <a:pt x="15875" y="2158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51610" y="19513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1270" y="1270"/>
                </a:moveTo>
                <a:lnTo>
                  <a:pt x="0" y="1270"/>
                </a:lnTo>
                <a:lnTo>
                  <a:pt x="0" y="0"/>
                </a:lnTo>
                <a:lnTo>
                  <a:pt x="127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26335" y="1951354"/>
            <a:ext cx="20955" cy="5080"/>
          </a:xfrm>
          <a:custGeom>
            <a:avLst/>
            <a:gdLst/>
            <a:ahLst/>
            <a:cxnLst/>
            <a:rect l="l" t="t" r="r" b="b"/>
            <a:pathLst>
              <a:path w="20955" h="5080">
                <a:moveTo>
                  <a:pt x="17779" y="5080"/>
                </a:moveTo>
                <a:lnTo>
                  <a:pt x="0" y="5080"/>
                </a:lnTo>
                <a:lnTo>
                  <a:pt x="5079" y="0"/>
                </a:lnTo>
                <a:lnTo>
                  <a:pt x="5079" y="1270"/>
                </a:lnTo>
                <a:lnTo>
                  <a:pt x="20954" y="1270"/>
                </a:lnTo>
                <a:lnTo>
                  <a:pt x="19050" y="3810"/>
                </a:lnTo>
                <a:lnTo>
                  <a:pt x="17779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56055" y="19551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1269" y="1270"/>
                </a:moveTo>
                <a:lnTo>
                  <a:pt x="634" y="1270"/>
                </a:lnTo>
                <a:lnTo>
                  <a:pt x="0" y="0"/>
                </a:lnTo>
                <a:lnTo>
                  <a:pt x="1269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421889" y="1955164"/>
            <a:ext cx="22225" cy="5080"/>
          </a:xfrm>
          <a:custGeom>
            <a:avLst/>
            <a:gdLst/>
            <a:ahLst/>
            <a:cxnLst/>
            <a:rect l="l" t="t" r="r" b="b"/>
            <a:pathLst>
              <a:path w="22225" h="5080">
                <a:moveTo>
                  <a:pt x="18415" y="5080"/>
                </a:moveTo>
                <a:lnTo>
                  <a:pt x="0" y="5080"/>
                </a:lnTo>
                <a:lnTo>
                  <a:pt x="5080" y="0"/>
                </a:lnTo>
                <a:lnTo>
                  <a:pt x="4445" y="1270"/>
                </a:lnTo>
                <a:lnTo>
                  <a:pt x="22225" y="1270"/>
                </a:lnTo>
                <a:lnTo>
                  <a:pt x="18415" y="508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460500" y="195897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69">
                <a:moveTo>
                  <a:pt x="1905" y="1269"/>
                </a:moveTo>
                <a:lnTo>
                  <a:pt x="634" y="1269"/>
                </a:lnTo>
                <a:lnTo>
                  <a:pt x="0" y="0"/>
                </a:lnTo>
                <a:lnTo>
                  <a:pt x="1905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392679" y="1958975"/>
            <a:ext cx="47625" cy="11430"/>
          </a:xfrm>
          <a:custGeom>
            <a:avLst/>
            <a:gdLst/>
            <a:ahLst/>
            <a:cxnLst/>
            <a:rect l="l" t="t" r="r" b="b"/>
            <a:pathLst>
              <a:path w="47625" h="11430">
                <a:moveTo>
                  <a:pt x="36194" y="11430"/>
                </a:moveTo>
                <a:lnTo>
                  <a:pt x="0" y="11430"/>
                </a:lnTo>
                <a:lnTo>
                  <a:pt x="3809" y="10160"/>
                </a:lnTo>
                <a:lnTo>
                  <a:pt x="6350" y="10160"/>
                </a:lnTo>
                <a:lnTo>
                  <a:pt x="10159" y="8889"/>
                </a:lnTo>
                <a:lnTo>
                  <a:pt x="12700" y="8889"/>
                </a:lnTo>
                <a:lnTo>
                  <a:pt x="15875" y="7619"/>
                </a:lnTo>
                <a:lnTo>
                  <a:pt x="15239" y="7619"/>
                </a:lnTo>
                <a:lnTo>
                  <a:pt x="21589" y="5080"/>
                </a:lnTo>
                <a:lnTo>
                  <a:pt x="20955" y="5080"/>
                </a:lnTo>
                <a:lnTo>
                  <a:pt x="24130" y="3810"/>
                </a:lnTo>
                <a:lnTo>
                  <a:pt x="23494" y="3810"/>
                </a:lnTo>
                <a:lnTo>
                  <a:pt x="29844" y="0"/>
                </a:lnTo>
                <a:lnTo>
                  <a:pt x="29209" y="1269"/>
                </a:lnTo>
                <a:lnTo>
                  <a:pt x="47625" y="1269"/>
                </a:lnTo>
                <a:lnTo>
                  <a:pt x="42544" y="6350"/>
                </a:lnTo>
                <a:lnTo>
                  <a:pt x="36194" y="1143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484630" y="1982470"/>
            <a:ext cx="913765" cy="0"/>
          </a:xfrm>
          <a:custGeom>
            <a:avLst/>
            <a:gdLst/>
            <a:ahLst/>
            <a:cxnLst/>
            <a:rect l="l" t="t" r="r" b="b"/>
            <a:pathLst>
              <a:path w="913764">
                <a:moveTo>
                  <a:pt x="0" y="0"/>
                </a:moveTo>
                <a:lnTo>
                  <a:pt x="913764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312534" y="1088389"/>
            <a:ext cx="80645" cy="12700"/>
          </a:xfrm>
          <a:custGeom>
            <a:avLst/>
            <a:gdLst/>
            <a:ahLst/>
            <a:cxnLst/>
            <a:rect l="l" t="t" r="r" b="b"/>
            <a:pathLst>
              <a:path w="80645" h="12700">
                <a:moveTo>
                  <a:pt x="73660" y="12700"/>
                </a:moveTo>
                <a:lnTo>
                  <a:pt x="0" y="12700"/>
                </a:lnTo>
                <a:lnTo>
                  <a:pt x="6350" y="0"/>
                </a:lnTo>
                <a:lnTo>
                  <a:pt x="80644" y="0"/>
                </a:lnTo>
                <a:lnTo>
                  <a:pt x="7366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393179" y="1094739"/>
            <a:ext cx="1075690" cy="0"/>
          </a:xfrm>
          <a:custGeom>
            <a:avLst/>
            <a:gdLst/>
            <a:ahLst/>
            <a:cxnLst/>
            <a:rect l="l" t="t" r="r" b="b"/>
            <a:pathLst>
              <a:path w="1075690">
                <a:moveTo>
                  <a:pt x="0" y="0"/>
                </a:moveTo>
                <a:lnTo>
                  <a:pt x="1075690" y="0"/>
                </a:lnTo>
              </a:path>
            </a:pathLst>
          </a:custGeom>
          <a:ln w="1270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468869" y="1088389"/>
            <a:ext cx="80645" cy="12700"/>
          </a:xfrm>
          <a:custGeom>
            <a:avLst/>
            <a:gdLst/>
            <a:ahLst/>
            <a:cxnLst/>
            <a:rect l="l" t="t" r="r" b="b"/>
            <a:pathLst>
              <a:path w="80645" h="12700">
                <a:moveTo>
                  <a:pt x="80645" y="12700"/>
                </a:moveTo>
                <a:lnTo>
                  <a:pt x="6984" y="12700"/>
                </a:lnTo>
                <a:lnTo>
                  <a:pt x="0" y="0"/>
                </a:lnTo>
                <a:lnTo>
                  <a:pt x="74295" y="0"/>
                </a:lnTo>
                <a:lnTo>
                  <a:pt x="80645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282054" y="1101089"/>
            <a:ext cx="40640" cy="12700"/>
          </a:xfrm>
          <a:custGeom>
            <a:avLst/>
            <a:gdLst/>
            <a:ahLst/>
            <a:cxnLst/>
            <a:rect l="l" t="t" r="r" b="b"/>
            <a:pathLst>
              <a:path w="40639" h="12700">
                <a:moveTo>
                  <a:pt x="34290" y="12700"/>
                </a:moveTo>
                <a:lnTo>
                  <a:pt x="0" y="12700"/>
                </a:lnTo>
                <a:lnTo>
                  <a:pt x="5715" y="0"/>
                </a:lnTo>
                <a:lnTo>
                  <a:pt x="40640" y="0"/>
                </a:lnTo>
                <a:lnTo>
                  <a:pt x="3429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539355" y="1101089"/>
            <a:ext cx="40640" cy="12700"/>
          </a:xfrm>
          <a:custGeom>
            <a:avLst/>
            <a:gdLst/>
            <a:ahLst/>
            <a:cxnLst/>
            <a:rect l="l" t="t" r="r" b="b"/>
            <a:pathLst>
              <a:path w="40640" h="12700">
                <a:moveTo>
                  <a:pt x="40640" y="12700"/>
                </a:moveTo>
                <a:lnTo>
                  <a:pt x="6350" y="12700"/>
                </a:lnTo>
                <a:lnTo>
                  <a:pt x="0" y="0"/>
                </a:lnTo>
                <a:lnTo>
                  <a:pt x="34925" y="0"/>
                </a:lnTo>
                <a:lnTo>
                  <a:pt x="4064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258559" y="1113789"/>
            <a:ext cx="34290" cy="12700"/>
          </a:xfrm>
          <a:custGeom>
            <a:avLst/>
            <a:gdLst/>
            <a:ahLst/>
            <a:cxnLst/>
            <a:rect l="l" t="t" r="r" b="b"/>
            <a:pathLst>
              <a:path w="34289" h="12700">
                <a:moveTo>
                  <a:pt x="28575" y="12700"/>
                </a:moveTo>
                <a:lnTo>
                  <a:pt x="0" y="12700"/>
                </a:lnTo>
                <a:lnTo>
                  <a:pt x="11429" y="0"/>
                </a:lnTo>
                <a:lnTo>
                  <a:pt x="34289" y="0"/>
                </a:lnTo>
                <a:lnTo>
                  <a:pt x="28575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569200" y="1113789"/>
            <a:ext cx="34290" cy="12700"/>
          </a:xfrm>
          <a:custGeom>
            <a:avLst/>
            <a:gdLst/>
            <a:ahLst/>
            <a:cxnLst/>
            <a:rect l="l" t="t" r="r" b="b"/>
            <a:pathLst>
              <a:path w="34290" h="12700">
                <a:moveTo>
                  <a:pt x="34290" y="12700"/>
                </a:moveTo>
                <a:lnTo>
                  <a:pt x="5715" y="12700"/>
                </a:lnTo>
                <a:lnTo>
                  <a:pt x="0" y="0"/>
                </a:lnTo>
                <a:lnTo>
                  <a:pt x="22859" y="0"/>
                </a:lnTo>
                <a:lnTo>
                  <a:pt x="3429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236970" y="1126489"/>
            <a:ext cx="28575" cy="12700"/>
          </a:xfrm>
          <a:custGeom>
            <a:avLst/>
            <a:gdLst/>
            <a:ahLst/>
            <a:cxnLst/>
            <a:rect l="l" t="t" r="r" b="b"/>
            <a:pathLst>
              <a:path w="28575" h="12700">
                <a:moveTo>
                  <a:pt x="17779" y="12700"/>
                </a:moveTo>
                <a:lnTo>
                  <a:pt x="0" y="12700"/>
                </a:lnTo>
                <a:lnTo>
                  <a:pt x="10794" y="0"/>
                </a:lnTo>
                <a:lnTo>
                  <a:pt x="28575" y="0"/>
                </a:lnTo>
                <a:lnTo>
                  <a:pt x="17779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596505" y="1126489"/>
            <a:ext cx="28575" cy="12700"/>
          </a:xfrm>
          <a:custGeom>
            <a:avLst/>
            <a:gdLst/>
            <a:ahLst/>
            <a:cxnLst/>
            <a:rect l="l" t="t" r="r" b="b"/>
            <a:pathLst>
              <a:path w="28575" h="12700">
                <a:moveTo>
                  <a:pt x="28575" y="12700"/>
                </a:moveTo>
                <a:lnTo>
                  <a:pt x="10795" y="12700"/>
                </a:lnTo>
                <a:lnTo>
                  <a:pt x="0" y="0"/>
                </a:lnTo>
                <a:lnTo>
                  <a:pt x="17779" y="0"/>
                </a:lnTo>
                <a:lnTo>
                  <a:pt x="28575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198234" y="1139189"/>
            <a:ext cx="56515" cy="38100"/>
          </a:xfrm>
          <a:custGeom>
            <a:avLst/>
            <a:gdLst/>
            <a:ahLst/>
            <a:cxnLst/>
            <a:rect l="l" t="t" r="r" b="b"/>
            <a:pathLst>
              <a:path w="56514" h="38100">
                <a:moveTo>
                  <a:pt x="9525" y="38100"/>
                </a:moveTo>
                <a:lnTo>
                  <a:pt x="0" y="38100"/>
                </a:lnTo>
                <a:lnTo>
                  <a:pt x="8889" y="25400"/>
                </a:lnTo>
                <a:lnTo>
                  <a:pt x="18414" y="12700"/>
                </a:lnTo>
                <a:lnTo>
                  <a:pt x="28575" y="0"/>
                </a:lnTo>
                <a:lnTo>
                  <a:pt x="56514" y="0"/>
                </a:lnTo>
                <a:lnTo>
                  <a:pt x="46354" y="12700"/>
                </a:lnTo>
                <a:lnTo>
                  <a:pt x="36829" y="12700"/>
                </a:lnTo>
                <a:lnTo>
                  <a:pt x="27304" y="25400"/>
                </a:lnTo>
                <a:lnTo>
                  <a:pt x="18414" y="25400"/>
                </a:lnTo>
                <a:lnTo>
                  <a:pt x="9525" y="381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607300" y="1139189"/>
            <a:ext cx="56515" cy="38100"/>
          </a:xfrm>
          <a:custGeom>
            <a:avLst/>
            <a:gdLst/>
            <a:ahLst/>
            <a:cxnLst/>
            <a:rect l="l" t="t" r="r" b="b"/>
            <a:pathLst>
              <a:path w="56515" h="38100">
                <a:moveTo>
                  <a:pt x="56515" y="38100"/>
                </a:moveTo>
                <a:lnTo>
                  <a:pt x="46990" y="38100"/>
                </a:lnTo>
                <a:lnTo>
                  <a:pt x="38100" y="25400"/>
                </a:lnTo>
                <a:lnTo>
                  <a:pt x="29209" y="25400"/>
                </a:lnTo>
                <a:lnTo>
                  <a:pt x="19684" y="12700"/>
                </a:lnTo>
                <a:lnTo>
                  <a:pt x="10159" y="12700"/>
                </a:lnTo>
                <a:lnTo>
                  <a:pt x="0" y="0"/>
                </a:lnTo>
                <a:lnTo>
                  <a:pt x="27940" y="0"/>
                </a:lnTo>
                <a:lnTo>
                  <a:pt x="38100" y="12700"/>
                </a:lnTo>
                <a:lnTo>
                  <a:pt x="47625" y="25400"/>
                </a:lnTo>
                <a:lnTo>
                  <a:pt x="56515" y="381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154420" y="1177289"/>
            <a:ext cx="53340" cy="63500"/>
          </a:xfrm>
          <a:custGeom>
            <a:avLst/>
            <a:gdLst/>
            <a:ahLst/>
            <a:cxnLst/>
            <a:rect l="l" t="t" r="r" b="b"/>
            <a:pathLst>
              <a:path w="53339" h="63500">
                <a:moveTo>
                  <a:pt x="11429" y="63500"/>
                </a:moveTo>
                <a:lnTo>
                  <a:pt x="0" y="63500"/>
                </a:lnTo>
                <a:lnTo>
                  <a:pt x="12700" y="38100"/>
                </a:lnTo>
                <a:lnTo>
                  <a:pt x="19684" y="25400"/>
                </a:lnTo>
                <a:lnTo>
                  <a:pt x="27304" y="12700"/>
                </a:lnTo>
                <a:lnTo>
                  <a:pt x="35559" y="0"/>
                </a:lnTo>
                <a:lnTo>
                  <a:pt x="53339" y="0"/>
                </a:lnTo>
                <a:lnTo>
                  <a:pt x="45084" y="12700"/>
                </a:lnTo>
                <a:lnTo>
                  <a:pt x="37464" y="25400"/>
                </a:lnTo>
                <a:lnTo>
                  <a:pt x="30479" y="25400"/>
                </a:lnTo>
                <a:lnTo>
                  <a:pt x="23494" y="38100"/>
                </a:lnTo>
                <a:lnTo>
                  <a:pt x="17144" y="50800"/>
                </a:lnTo>
                <a:lnTo>
                  <a:pt x="11429" y="635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54290" y="1177289"/>
            <a:ext cx="53340" cy="63500"/>
          </a:xfrm>
          <a:custGeom>
            <a:avLst/>
            <a:gdLst/>
            <a:ahLst/>
            <a:cxnLst/>
            <a:rect l="l" t="t" r="r" b="b"/>
            <a:pathLst>
              <a:path w="53340" h="63500">
                <a:moveTo>
                  <a:pt x="53339" y="63500"/>
                </a:moveTo>
                <a:lnTo>
                  <a:pt x="41909" y="63500"/>
                </a:lnTo>
                <a:lnTo>
                  <a:pt x="36194" y="50800"/>
                </a:lnTo>
                <a:lnTo>
                  <a:pt x="29844" y="38100"/>
                </a:lnTo>
                <a:lnTo>
                  <a:pt x="22859" y="25400"/>
                </a:lnTo>
                <a:lnTo>
                  <a:pt x="15875" y="25400"/>
                </a:lnTo>
                <a:lnTo>
                  <a:pt x="8254" y="12700"/>
                </a:lnTo>
                <a:lnTo>
                  <a:pt x="0" y="0"/>
                </a:lnTo>
                <a:lnTo>
                  <a:pt x="17779" y="0"/>
                </a:lnTo>
                <a:lnTo>
                  <a:pt x="26034" y="12700"/>
                </a:lnTo>
                <a:lnTo>
                  <a:pt x="33654" y="25400"/>
                </a:lnTo>
                <a:lnTo>
                  <a:pt x="40639" y="38100"/>
                </a:lnTo>
                <a:lnTo>
                  <a:pt x="53339" y="635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184900" y="1202689"/>
            <a:ext cx="6985" cy="12700"/>
          </a:xfrm>
          <a:custGeom>
            <a:avLst/>
            <a:gdLst/>
            <a:ahLst/>
            <a:cxnLst/>
            <a:rect l="l" t="t" r="r" b="b"/>
            <a:pathLst>
              <a:path w="6985" h="12700">
                <a:moveTo>
                  <a:pt x="0" y="12700"/>
                </a:moveTo>
                <a:lnTo>
                  <a:pt x="0" y="0"/>
                </a:lnTo>
                <a:lnTo>
                  <a:pt x="6985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670165" y="1202689"/>
            <a:ext cx="6985" cy="12700"/>
          </a:xfrm>
          <a:custGeom>
            <a:avLst/>
            <a:gdLst/>
            <a:ahLst/>
            <a:cxnLst/>
            <a:rect l="l" t="t" r="r" b="b"/>
            <a:pathLst>
              <a:path w="6984" h="12700">
                <a:moveTo>
                  <a:pt x="6984" y="12700"/>
                </a:moveTo>
                <a:lnTo>
                  <a:pt x="0" y="0"/>
                </a:lnTo>
                <a:lnTo>
                  <a:pt x="6984" y="0"/>
                </a:lnTo>
                <a:lnTo>
                  <a:pt x="6984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149340" y="1240789"/>
            <a:ext cx="16510" cy="12700"/>
          </a:xfrm>
          <a:custGeom>
            <a:avLst/>
            <a:gdLst/>
            <a:ahLst/>
            <a:cxnLst/>
            <a:rect l="l" t="t" r="r" b="b"/>
            <a:pathLst>
              <a:path w="16510" h="12700">
                <a:moveTo>
                  <a:pt x="13970" y="12700"/>
                </a:moveTo>
                <a:lnTo>
                  <a:pt x="0" y="12700"/>
                </a:lnTo>
                <a:lnTo>
                  <a:pt x="2539" y="0"/>
                </a:lnTo>
                <a:lnTo>
                  <a:pt x="16510" y="0"/>
                </a:lnTo>
                <a:lnTo>
                  <a:pt x="1397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96200" y="1240789"/>
            <a:ext cx="16510" cy="12700"/>
          </a:xfrm>
          <a:custGeom>
            <a:avLst/>
            <a:gdLst/>
            <a:ahLst/>
            <a:cxnLst/>
            <a:rect l="l" t="t" r="r" b="b"/>
            <a:pathLst>
              <a:path w="16509" h="12700">
                <a:moveTo>
                  <a:pt x="16509" y="12700"/>
                </a:moveTo>
                <a:lnTo>
                  <a:pt x="2540" y="12700"/>
                </a:lnTo>
                <a:lnTo>
                  <a:pt x="0" y="0"/>
                </a:lnTo>
                <a:lnTo>
                  <a:pt x="13970" y="0"/>
                </a:lnTo>
                <a:lnTo>
                  <a:pt x="16509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144259" y="1253489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12064" y="12700"/>
                </a:moveTo>
                <a:lnTo>
                  <a:pt x="0" y="12700"/>
                </a:lnTo>
                <a:lnTo>
                  <a:pt x="2539" y="0"/>
                </a:lnTo>
                <a:lnTo>
                  <a:pt x="13969" y="0"/>
                </a:lnTo>
                <a:lnTo>
                  <a:pt x="12064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703819" y="1253489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13970" y="12700"/>
                </a:moveTo>
                <a:lnTo>
                  <a:pt x="1904" y="12700"/>
                </a:lnTo>
                <a:lnTo>
                  <a:pt x="0" y="0"/>
                </a:lnTo>
                <a:lnTo>
                  <a:pt x="11429" y="0"/>
                </a:lnTo>
                <a:lnTo>
                  <a:pt x="1397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139815" y="1266189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12064" y="12700"/>
                </a:moveTo>
                <a:lnTo>
                  <a:pt x="0" y="12700"/>
                </a:lnTo>
                <a:lnTo>
                  <a:pt x="2539" y="0"/>
                </a:lnTo>
                <a:lnTo>
                  <a:pt x="14605" y="0"/>
                </a:lnTo>
                <a:lnTo>
                  <a:pt x="12064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708265" y="1266189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13969" y="12700"/>
                </a:moveTo>
                <a:lnTo>
                  <a:pt x="1904" y="12700"/>
                </a:lnTo>
                <a:lnTo>
                  <a:pt x="0" y="0"/>
                </a:lnTo>
                <a:lnTo>
                  <a:pt x="12064" y="0"/>
                </a:lnTo>
                <a:lnTo>
                  <a:pt x="13969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136004" y="1278889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12700" y="12700"/>
                </a:moveTo>
                <a:lnTo>
                  <a:pt x="0" y="12700"/>
                </a:lnTo>
                <a:lnTo>
                  <a:pt x="1905" y="0"/>
                </a:lnTo>
                <a:lnTo>
                  <a:pt x="14605" y="0"/>
                </a:lnTo>
                <a:lnTo>
                  <a:pt x="1270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711440" y="1278889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14604" y="12700"/>
                </a:moveTo>
                <a:lnTo>
                  <a:pt x="1904" y="12700"/>
                </a:lnTo>
                <a:lnTo>
                  <a:pt x="0" y="0"/>
                </a:lnTo>
                <a:lnTo>
                  <a:pt x="12700" y="0"/>
                </a:lnTo>
                <a:lnTo>
                  <a:pt x="14604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133465" y="129158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12064" y="12700"/>
                </a:moveTo>
                <a:lnTo>
                  <a:pt x="0" y="12700"/>
                </a:lnTo>
                <a:lnTo>
                  <a:pt x="1270" y="0"/>
                </a:lnTo>
                <a:lnTo>
                  <a:pt x="13335" y="0"/>
                </a:lnTo>
                <a:lnTo>
                  <a:pt x="12064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715250" y="129158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13334" y="12700"/>
                </a:moveTo>
                <a:lnTo>
                  <a:pt x="1270" y="12700"/>
                </a:lnTo>
                <a:lnTo>
                  <a:pt x="0" y="0"/>
                </a:lnTo>
                <a:lnTo>
                  <a:pt x="12065" y="0"/>
                </a:lnTo>
                <a:lnTo>
                  <a:pt x="13334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130925" y="130428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12700" y="12700"/>
                </a:moveTo>
                <a:lnTo>
                  <a:pt x="0" y="12700"/>
                </a:lnTo>
                <a:lnTo>
                  <a:pt x="1270" y="0"/>
                </a:lnTo>
                <a:lnTo>
                  <a:pt x="13335" y="0"/>
                </a:lnTo>
                <a:lnTo>
                  <a:pt x="1270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717790" y="130428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13334" y="12700"/>
                </a:moveTo>
                <a:lnTo>
                  <a:pt x="634" y="12700"/>
                </a:lnTo>
                <a:lnTo>
                  <a:pt x="0" y="0"/>
                </a:lnTo>
                <a:lnTo>
                  <a:pt x="12064" y="0"/>
                </a:lnTo>
                <a:lnTo>
                  <a:pt x="13334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129020" y="131698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5" h="12700">
                <a:moveTo>
                  <a:pt x="0" y="12700"/>
                </a:moveTo>
                <a:lnTo>
                  <a:pt x="13334" y="12700"/>
                </a:lnTo>
                <a:lnTo>
                  <a:pt x="1333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719694" y="1323339"/>
            <a:ext cx="13335" cy="0"/>
          </a:xfrm>
          <a:custGeom>
            <a:avLst/>
            <a:gdLst/>
            <a:ahLst/>
            <a:cxnLst/>
            <a:rect l="l" t="t" r="r" b="b"/>
            <a:pathLst>
              <a:path w="13334">
                <a:moveTo>
                  <a:pt x="0" y="0"/>
                </a:moveTo>
                <a:lnTo>
                  <a:pt x="13334" y="0"/>
                </a:lnTo>
              </a:path>
            </a:pathLst>
          </a:custGeom>
          <a:ln w="1270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128384" y="1329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700"/>
                </a:moveTo>
                <a:lnTo>
                  <a:pt x="12700" y="12700"/>
                </a:lnTo>
                <a:lnTo>
                  <a:pt x="127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489450" y="1342389"/>
            <a:ext cx="1651000" cy="1296670"/>
          </a:xfrm>
          <a:custGeom>
            <a:avLst/>
            <a:gdLst/>
            <a:ahLst/>
            <a:cxnLst/>
            <a:rect l="l" t="t" r="r" b="b"/>
            <a:pathLst>
              <a:path w="1651000" h="1296670">
                <a:moveTo>
                  <a:pt x="41275" y="1296670"/>
                </a:moveTo>
                <a:lnTo>
                  <a:pt x="0" y="1295400"/>
                </a:lnTo>
                <a:lnTo>
                  <a:pt x="1642745" y="863600"/>
                </a:lnTo>
                <a:lnTo>
                  <a:pt x="1638300" y="863600"/>
                </a:lnTo>
                <a:lnTo>
                  <a:pt x="1638300" y="0"/>
                </a:lnTo>
                <a:lnTo>
                  <a:pt x="1651000" y="0"/>
                </a:lnTo>
                <a:lnTo>
                  <a:pt x="1651000" y="876300"/>
                </a:lnTo>
                <a:lnTo>
                  <a:pt x="41275" y="129667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727632" y="1329689"/>
            <a:ext cx="0" cy="1422400"/>
          </a:xfrm>
          <a:custGeom>
            <a:avLst/>
            <a:gdLst/>
            <a:ahLst/>
            <a:cxnLst/>
            <a:rect l="l" t="t" r="r" b="b"/>
            <a:pathLst>
              <a:path h="1422400">
                <a:moveTo>
                  <a:pt x="0" y="0"/>
                </a:moveTo>
                <a:lnTo>
                  <a:pt x="0" y="1422400"/>
                </a:lnTo>
              </a:path>
            </a:pathLst>
          </a:custGeom>
          <a:ln w="13334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85640" y="2637789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69">
                <a:moveTo>
                  <a:pt x="0" y="1270"/>
                </a:moveTo>
                <a:lnTo>
                  <a:pt x="0" y="0"/>
                </a:lnTo>
                <a:lnTo>
                  <a:pt x="381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485640" y="2637789"/>
            <a:ext cx="45085" cy="12700"/>
          </a:xfrm>
          <a:custGeom>
            <a:avLst/>
            <a:gdLst/>
            <a:ahLst/>
            <a:cxnLst/>
            <a:rect l="l" t="t" r="r" b="b"/>
            <a:pathLst>
              <a:path w="45085" h="12700">
                <a:moveTo>
                  <a:pt x="1905" y="12700"/>
                </a:moveTo>
                <a:lnTo>
                  <a:pt x="0" y="1270"/>
                </a:lnTo>
                <a:lnTo>
                  <a:pt x="3810" y="0"/>
                </a:lnTo>
                <a:lnTo>
                  <a:pt x="45085" y="1270"/>
                </a:lnTo>
                <a:lnTo>
                  <a:pt x="1905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441190" y="2639060"/>
            <a:ext cx="1699260" cy="62230"/>
          </a:xfrm>
          <a:custGeom>
            <a:avLst/>
            <a:gdLst/>
            <a:ahLst/>
            <a:cxnLst/>
            <a:rect l="l" t="t" r="r" b="b"/>
            <a:pathLst>
              <a:path w="1699260" h="62230">
                <a:moveTo>
                  <a:pt x="1686560" y="62229"/>
                </a:moveTo>
                <a:lnTo>
                  <a:pt x="0" y="11429"/>
                </a:lnTo>
                <a:lnTo>
                  <a:pt x="44450" y="0"/>
                </a:lnTo>
                <a:lnTo>
                  <a:pt x="46355" y="11429"/>
                </a:lnTo>
                <a:lnTo>
                  <a:pt x="458470" y="11429"/>
                </a:lnTo>
                <a:lnTo>
                  <a:pt x="1699260" y="49529"/>
                </a:lnTo>
                <a:lnTo>
                  <a:pt x="1686560" y="49529"/>
                </a:lnTo>
                <a:lnTo>
                  <a:pt x="1686560" y="62229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87545" y="2644775"/>
            <a:ext cx="412115" cy="0"/>
          </a:xfrm>
          <a:custGeom>
            <a:avLst/>
            <a:gdLst/>
            <a:ahLst/>
            <a:cxnLst/>
            <a:rect l="l" t="t" r="r" b="b"/>
            <a:pathLst>
              <a:path w="412114">
                <a:moveTo>
                  <a:pt x="0" y="0"/>
                </a:moveTo>
                <a:lnTo>
                  <a:pt x="412114" y="0"/>
                </a:lnTo>
              </a:path>
            </a:pathLst>
          </a:custGeom>
          <a:ln w="11429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127750" y="2688589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6350" y="12700"/>
                </a:moveTo>
                <a:lnTo>
                  <a:pt x="0" y="12700"/>
                </a:lnTo>
                <a:lnTo>
                  <a:pt x="0" y="0"/>
                </a:lnTo>
                <a:lnTo>
                  <a:pt x="635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127750" y="26885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700" y="12700"/>
                </a:moveTo>
                <a:lnTo>
                  <a:pt x="6350" y="12700"/>
                </a:lnTo>
                <a:lnTo>
                  <a:pt x="0" y="0"/>
                </a:lnTo>
                <a:lnTo>
                  <a:pt x="12700" y="0"/>
                </a:lnTo>
                <a:lnTo>
                  <a:pt x="1270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127750" y="27266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5080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128384" y="2752089"/>
            <a:ext cx="13970" cy="25400"/>
          </a:xfrm>
          <a:custGeom>
            <a:avLst/>
            <a:gdLst/>
            <a:ahLst/>
            <a:cxnLst/>
            <a:rect l="l" t="t" r="r" b="b"/>
            <a:pathLst>
              <a:path w="13970" h="25400">
                <a:moveTo>
                  <a:pt x="13969" y="25400"/>
                </a:moveTo>
                <a:lnTo>
                  <a:pt x="635" y="25400"/>
                </a:lnTo>
                <a:lnTo>
                  <a:pt x="0" y="12700"/>
                </a:lnTo>
                <a:lnTo>
                  <a:pt x="0" y="0"/>
                </a:lnTo>
                <a:lnTo>
                  <a:pt x="12700" y="0"/>
                </a:lnTo>
                <a:lnTo>
                  <a:pt x="12700" y="12700"/>
                </a:lnTo>
                <a:lnTo>
                  <a:pt x="13335" y="12700"/>
                </a:lnTo>
                <a:lnTo>
                  <a:pt x="13969" y="254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719694" y="2752089"/>
            <a:ext cx="13970" cy="25400"/>
          </a:xfrm>
          <a:custGeom>
            <a:avLst/>
            <a:gdLst/>
            <a:ahLst/>
            <a:cxnLst/>
            <a:rect l="l" t="t" r="r" b="b"/>
            <a:pathLst>
              <a:path w="13970" h="25400">
                <a:moveTo>
                  <a:pt x="13334" y="25400"/>
                </a:moveTo>
                <a:lnTo>
                  <a:pt x="0" y="25400"/>
                </a:lnTo>
                <a:lnTo>
                  <a:pt x="634" y="12700"/>
                </a:lnTo>
                <a:lnTo>
                  <a:pt x="1270" y="12700"/>
                </a:lnTo>
                <a:lnTo>
                  <a:pt x="1270" y="0"/>
                </a:lnTo>
                <a:lnTo>
                  <a:pt x="13970" y="0"/>
                </a:lnTo>
                <a:lnTo>
                  <a:pt x="13970" y="12700"/>
                </a:lnTo>
                <a:lnTo>
                  <a:pt x="13334" y="254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129654" y="2777489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14605" y="12700"/>
                </a:moveTo>
                <a:lnTo>
                  <a:pt x="1270" y="12700"/>
                </a:lnTo>
                <a:lnTo>
                  <a:pt x="0" y="0"/>
                </a:lnTo>
                <a:lnTo>
                  <a:pt x="13970" y="0"/>
                </a:lnTo>
                <a:lnTo>
                  <a:pt x="14605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717790" y="2777489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13334" y="12700"/>
                </a:moveTo>
                <a:lnTo>
                  <a:pt x="0" y="12700"/>
                </a:lnTo>
                <a:lnTo>
                  <a:pt x="634" y="0"/>
                </a:lnTo>
                <a:lnTo>
                  <a:pt x="14604" y="0"/>
                </a:lnTo>
                <a:lnTo>
                  <a:pt x="13334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132195" y="2790189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14604" y="12700"/>
                </a:moveTo>
                <a:lnTo>
                  <a:pt x="1269" y="12700"/>
                </a:lnTo>
                <a:lnTo>
                  <a:pt x="0" y="0"/>
                </a:lnTo>
                <a:lnTo>
                  <a:pt x="13334" y="0"/>
                </a:lnTo>
                <a:lnTo>
                  <a:pt x="14604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715250" y="2790189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13334" y="12700"/>
                </a:moveTo>
                <a:lnTo>
                  <a:pt x="0" y="12700"/>
                </a:lnTo>
                <a:lnTo>
                  <a:pt x="1270" y="0"/>
                </a:lnTo>
                <a:lnTo>
                  <a:pt x="14604" y="0"/>
                </a:lnTo>
                <a:lnTo>
                  <a:pt x="13334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134734" y="2802889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5875" y="12700"/>
                </a:moveTo>
                <a:lnTo>
                  <a:pt x="1269" y="12700"/>
                </a:lnTo>
                <a:lnTo>
                  <a:pt x="0" y="0"/>
                </a:lnTo>
                <a:lnTo>
                  <a:pt x="13969" y="0"/>
                </a:lnTo>
                <a:lnTo>
                  <a:pt x="15875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11440" y="2802889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4604" y="12700"/>
                </a:moveTo>
                <a:lnTo>
                  <a:pt x="0" y="12700"/>
                </a:lnTo>
                <a:lnTo>
                  <a:pt x="1904" y="0"/>
                </a:lnTo>
                <a:lnTo>
                  <a:pt x="15875" y="0"/>
                </a:lnTo>
                <a:lnTo>
                  <a:pt x="14604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137909" y="2815589"/>
            <a:ext cx="16510" cy="12700"/>
          </a:xfrm>
          <a:custGeom>
            <a:avLst/>
            <a:gdLst/>
            <a:ahLst/>
            <a:cxnLst/>
            <a:rect l="l" t="t" r="r" b="b"/>
            <a:pathLst>
              <a:path w="16510" h="12700">
                <a:moveTo>
                  <a:pt x="16510" y="12700"/>
                </a:moveTo>
                <a:lnTo>
                  <a:pt x="1904" y="12700"/>
                </a:lnTo>
                <a:lnTo>
                  <a:pt x="0" y="0"/>
                </a:lnTo>
                <a:lnTo>
                  <a:pt x="13969" y="0"/>
                </a:lnTo>
                <a:lnTo>
                  <a:pt x="1651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08265" y="2815589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3969" y="12700"/>
                </a:moveTo>
                <a:lnTo>
                  <a:pt x="0" y="12700"/>
                </a:lnTo>
                <a:lnTo>
                  <a:pt x="1904" y="0"/>
                </a:lnTo>
                <a:lnTo>
                  <a:pt x="15875" y="0"/>
                </a:lnTo>
                <a:lnTo>
                  <a:pt x="13969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142354" y="2828289"/>
            <a:ext cx="15875" cy="12700"/>
          </a:xfrm>
          <a:custGeom>
            <a:avLst/>
            <a:gdLst/>
            <a:ahLst/>
            <a:cxnLst/>
            <a:rect l="l" t="t" r="r" b="b"/>
            <a:pathLst>
              <a:path w="15875" h="12700">
                <a:moveTo>
                  <a:pt x="15875" y="12700"/>
                </a:moveTo>
                <a:lnTo>
                  <a:pt x="1905" y="12700"/>
                </a:lnTo>
                <a:lnTo>
                  <a:pt x="0" y="0"/>
                </a:lnTo>
                <a:lnTo>
                  <a:pt x="13970" y="0"/>
                </a:lnTo>
                <a:lnTo>
                  <a:pt x="15875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03819" y="2828289"/>
            <a:ext cx="16510" cy="12700"/>
          </a:xfrm>
          <a:custGeom>
            <a:avLst/>
            <a:gdLst/>
            <a:ahLst/>
            <a:cxnLst/>
            <a:rect l="l" t="t" r="r" b="b"/>
            <a:pathLst>
              <a:path w="16509" h="12700">
                <a:moveTo>
                  <a:pt x="13970" y="12700"/>
                </a:moveTo>
                <a:lnTo>
                  <a:pt x="0" y="12700"/>
                </a:lnTo>
                <a:lnTo>
                  <a:pt x="1904" y="0"/>
                </a:lnTo>
                <a:lnTo>
                  <a:pt x="16509" y="0"/>
                </a:lnTo>
                <a:lnTo>
                  <a:pt x="1397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146800" y="2840989"/>
            <a:ext cx="16510" cy="12700"/>
          </a:xfrm>
          <a:custGeom>
            <a:avLst/>
            <a:gdLst/>
            <a:ahLst/>
            <a:cxnLst/>
            <a:rect l="l" t="t" r="r" b="b"/>
            <a:pathLst>
              <a:path w="16510" h="12700">
                <a:moveTo>
                  <a:pt x="16510" y="12700"/>
                </a:moveTo>
                <a:lnTo>
                  <a:pt x="2539" y="12700"/>
                </a:lnTo>
                <a:lnTo>
                  <a:pt x="0" y="0"/>
                </a:lnTo>
                <a:lnTo>
                  <a:pt x="13970" y="0"/>
                </a:lnTo>
                <a:lnTo>
                  <a:pt x="1651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698740" y="2840989"/>
            <a:ext cx="16510" cy="12700"/>
          </a:xfrm>
          <a:custGeom>
            <a:avLst/>
            <a:gdLst/>
            <a:ahLst/>
            <a:cxnLst/>
            <a:rect l="l" t="t" r="r" b="b"/>
            <a:pathLst>
              <a:path w="16509" h="12700">
                <a:moveTo>
                  <a:pt x="13969" y="12700"/>
                </a:moveTo>
                <a:lnTo>
                  <a:pt x="0" y="12700"/>
                </a:lnTo>
                <a:lnTo>
                  <a:pt x="2539" y="0"/>
                </a:lnTo>
                <a:lnTo>
                  <a:pt x="16509" y="0"/>
                </a:lnTo>
                <a:lnTo>
                  <a:pt x="13969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151879" y="2853689"/>
            <a:ext cx="26034" cy="25400"/>
          </a:xfrm>
          <a:custGeom>
            <a:avLst/>
            <a:gdLst/>
            <a:ahLst/>
            <a:cxnLst/>
            <a:rect l="l" t="t" r="r" b="b"/>
            <a:pathLst>
              <a:path w="26035" h="25400">
                <a:moveTo>
                  <a:pt x="26035" y="25400"/>
                </a:moveTo>
                <a:lnTo>
                  <a:pt x="8890" y="25400"/>
                </a:lnTo>
                <a:lnTo>
                  <a:pt x="2540" y="12700"/>
                </a:lnTo>
                <a:lnTo>
                  <a:pt x="0" y="0"/>
                </a:lnTo>
                <a:lnTo>
                  <a:pt x="13970" y="0"/>
                </a:lnTo>
                <a:lnTo>
                  <a:pt x="19685" y="12700"/>
                </a:lnTo>
                <a:lnTo>
                  <a:pt x="26035" y="254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684134" y="2853689"/>
            <a:ext cx="26034" cy="25400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17145" y="25400"/>
                </a:moveTo>
                <a:lnTo>
                  <a:pt x="0" y="25400"/>
                </a:lnTo>
                <a:lnTo>
                  <a:pt x="6350" y="12700"/>
                </a:lnTo>
                <a:lnTo>
                  <a:pt x="12065" y="0"/>
                </a:lnTo>
                <a:lnTo>
                  <a:pt x="26035" y="0"/>
                </a:lnTo>
                <a:lnTo>
                  <a:pt x="23495" y="12700"/>
                </a:lnTo>
                <a:lnTo>
                  <a:pt x="17145" y="254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167120" y="2879089"/>
            <a:ext cx="67945" cy="63500"/>
          </a:xfrm>
          <a:custGeom>
            <a:avLst/>
            <a:gdLst/>
            <a:ahLst/>
            <a:cxnLst/>
            <a:rect l="l" t="t" r="r" b="b"/>
            <a:pathLst>
              <a:path w="67945" h="63500">
                <a:moveTo>
                  <a:pt x="67944" y="63500"/>
                </a:moveTo>
                <a:lnTo>
                  <a:pt x="40004" y="63500"/>
                </a:lnTo>
                <a:lnTo>
                  <a:pt x="31114" y="50800"/>
                </a:lnTo>
                <a:lnTo>
                  <a:pt x="14604" y="25400"/>
                </a:lnTo>
                <a:lnTo>
                  <a:pt x="6984" y="12700"/>
                </a:lnTo>
                <a:lnTo>
                  <a:pt x="0" y="0"/>
                </a:lnTo>
                <a:lnTo>
                  <a:pt x="10794" y="0"/>
                </a:lnTo>
                <a:lnTo>
                  <a:pt x="24764" y="25400"/>
                </a:lnTo>
                <a:lnTo>
                  <a:pt x="32384" y="25400"/>
                </a:lnTo>
                <a:lnTo>
                  <a:pt x="40639" y="38100"/>
                </a:lnTo>
                <a:lnTo>
                  <a:pt x="49529" y="50800"/>
                </a:lnTo>
                <a:lnTo>
                  <a:pt x="58419" y="50800"/>
                </a:lnTo>
                <a:lnTo>
                  <a:pt x="67944" y="635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626984" y="2879089"/>
            <a:ext cx="67945" cy="63500"/>
          </a:xfrm>
          <a:custGeom>
            <a:avLst/>
            <a:gdLst/>
            <a:ahLst/>
            <a:cxnLst/>
            <a:rect l="l" t="t" r="r" b="b"/>
            <a:pathLst>
              <a:path w="67945" h="63500">
                <a:moveTo>
                  <a:pt x="27940" y="63500"/>
                </a:moveTo>
                <a:lnTo>
                  <a:pt x="0" y="63500"/>
                </a:lnTo>
                <a:lnTo>
                  <a:pt x="9525" y="50800"/>
                </a:lnTo>
                <a:lnTo>
                  <a:pt x="18415" y="50800"/>
                </a:lnTo>
                <a:lnTo>
                  <a:pt x="27305" y="38100"/>
                </a:lnTo>
                <a:lnTo>
                  <a:pt x="35560" y="25400"/>
                </a:lnTo>
                <a:lnTo>
                  <a:pt x="43180" y="25400"/>
                </a:lnTo>
                <a:lnTo>
                  <a:pt x="57150" y="0"/>
                </a:lnTo>
                <a:lnTo>
                  <a:pt x="67945" y="0"/>
                </a:lnTo>
                <a:lnTo>
                  <a:pt x="60960" y="12700"/>
                </a:lnTo>
                <a:lnTo>
                  <a:pt x="53340" y="25400"/>
                </a:lnTo>
                <a:lnTo>
                  <a:pt x="36830" y="50800"/>
                </a:lnTo>
                <a:lnTo>
                  <a:pt x="27940" y="635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216650" y="2942589"/>
            <a:ext cx="48895" cy="25400"/>
          </a:xfrm>
          <a:custGeom>
            <a:avLst/>
            <a:gdLst/>
            <a:ahLst/>
            <a:cxnLst/>
            <a:rect l="l" t="t" r="r" b="b"/>
            <a:pathLst>
              <a:path w="48895" h="25400">
                <a:moveTo>
                  <a:pt x="48895" y="25400"/>
                </a:moveTo>
                <a:lnTo>
                  <a:pt x="20320" y="25400"/>
                </a:lnTo>
                <a:lnTo>
                  <a:pt x="0" y="0"/>
                </a:lnTo>
                <a:lnTo>
                  <a:pt x="17779" y="0"/>
                </a:lnTo>
                <a:lnTo>
                  <a:pt x="27939" y="12700"/>
                </a:lnTo>
                <a:lnTo>
                  <a:pt x="38100" y="12700"/>
                </a:lnTo>
                <a:lnTo>
                  <a:pt x="48895" y="254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96505" y="2942589"/>
            <a:ext cx="48895" cy="25400"/>
          </a:xfrm>
          <a:custGeom>
            <a:avLst/>
            <a:gdLst/>
            <a:ahLst/>
            <a:cxnLst/>
            <a:rect l="l" t="t" r="r" b="b"/>
            <a:pathLst>
              <a:path w="48895" h="25400">
                <a:moveTo>
                  <a:pt x="28575" y="25400"/>
                </a:moveTo>
                <a:lnTo>
                  <a:pt x="0" y="25400"/>
                </a:lnTo>
                <a:lnTo>
                  <a:pt x="10795" y="12700"/>
                </a:lnTo>
                <a:lnTo>
                  <a:pt x="20954" y="12700"/>
                </a:lnTo>
                <a:lnTo>
                  <a:pt x="31115" y="0"/>
                </a:lnTo>
                <a:lnTo>
                  <a:pt x="48895" y="0"/>
                </a:lnTo>
                <a:lnTo>
                  <a:pt x="28575" y="254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247765" y="2967989"/>
            <a:ext cx="40005" cy="12700"/>
          </a:xfrm>
          <a:custGeom>
            <a:avLst/>
            <a:gdLst/>
            <a:ahLst/>
            <a:cxnLst/>
            <a:rect l="l" t="t" r="r" b="b"/>
            <a:pathLst>
              <a:path w="40004" h="12700">
                <a:moveTo>
                  <a:pt x="40005" y="12700"/>
                </a:moveTo>
                <a:lnTo>
                  <a:pt x="10795" y="12700"/>
                </a:lnTo>
                <a:lnTo>
                  <a:pt x="0" y="0"/>
                </a:lnTo>
                <a:lnTo>
                  <a:pt x="27939" y="0"/>
                </a:lnTo>
                <a:lnTo>
                  <a:pt x="40005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574280" y="2967989"/>
            <a:ext cx="40005" cy="12700"/>
          </a:xfrm>
          <a:custGeom>
            <a:avLst/>
            <a:gdLst/>
            <a:ahLst/>
            <a:cxnLst/>
            <a:rect l="l" t="t" r="r" b="b"/>
            <a:pathLst>
              <a:path w="40004" h="12700">
                <a:moveTo>
                  <a:pt x="29210" y="12700"/>
                </a:moveTo>
                <a:lnTo>
                  <a:pt x="0" y="12700"/>
                </a:lnTo>
                <a:lnTo>
                  <a:pt x="12065" y="0"/>
                </a:lnTo>
                <a:lnTo>
                  <a:pt x="40004" y="0"/>
                </a:lnTo>
                <a:lnTo>
                  <a:pt x="29210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269990" y="2980689"/>
            <a:ext cx="40640" cy="12700"/>
          </a:xfrm>
          <a:custGeom>
            <a:avLst/>
            <a:gdLst/>
            <a:ahLst/>
            <a:cxnLst/>
            <a:rect l="l" t="t" r="r" b="b"/>
            <a:pathLst>
              <a:path w="40639" h="12700">
                <a:moveTo>
                  <a:pt x="40639" y="12700"/>
                </a:moveTo>
                <a:lnTo>
                  <a:pt x="12064" y="12700"/>
                </a:lnTo>
                <a:lnTo>
                  <a:pt x="0" y="0"/>
                </a:lnTo>
                <a:lnTo>
                  <a:pt x="34289" y="0"/>
                </a:lnTo>
                <a:lnTo>
                  <a:pt x="40639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51419" y="2980689"/>
            <a:ext cx="40640" cy="12700"/>
          </a:xfrm>
          <a:custGeom>
            <a:avLst/>
            <a:gdLst/>
            <a:ahLst/>
            <a:cxnLst/>
            <a:rect l="l" t="t" r="r" b="b"/>
            <a:pathLst>
              <a:path w="40640" h="12700">
                <a:moveTo>
                  <a:pt x="28575" y="12700"/>
                </a:moveTo>
                <a:lnTo>
                  <a:pt x="0" y="12700"/>
                </a:lnTo>
                <a:lnTo>
                  <a:pt x="6350" y="0"/>
                </a:lnTo>
                <a:lnTo>
                  <a:pt x="40639" y="0"/>
                </a:lnTo>
                <a:lnTo>
                  <a:pt x="28575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306184" y="2993389"/>
            <a:ext cx="53975" cy="12700"/>
          </a:xfrm>
          <a:custGeom>
            <a:avLst/>
            <a:gdLst/>
            <a:ahLst/>
            <a:cxnLst/>
            <a:rect l="l" t="t" r="r" b="b"/>
            <a:pathLst>
              <a:path w="53975" h="12700">
                <a:moveTo>
                  <a:pt x="53975" y="12700"/>
                </a:moveTo>
                <a:lnTo>
                  <a:pt x="6350" y="12700"/>
                </a:lnTo>
                <a:lnTo>
                  <a:pt x="0" y="0"/>
                </a:lnTo>
                <a:lnTo>
                  <a:pt x="47625" y="0"/>
                </a:lnTo>
                <a:lnTo>
                  <a:pt x="53975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501890" y="2993389"/>
            <a:ext cx="53975" cy="12700"/>
          </a:xfrm>
          <a:custGeom>
            <a:avLst/>
            <a:gdLst/>
            <a:ahLst/>
            <a:cxnLst/>
            <a:rect l="l" t="t" r="r" b="b"/>
            <a:pathLst>
              <a:path w="53975" h="12700">
                <a:moveTo>
                  <a:pt x="47625" y="12700"/>
                </a:moveTo>
                <a:lnTo>
                  <a:pt x="0" y="12700"/>
                </a:lnTo>
                <a:lnTo>
                  <a:pt x="6350" y="0"/>
                </a:lnTo>
                <a:lnTo>
                  <a:pt x="53975" y="0"/>
                </a:lnTo>
                <a:lnTo>
                  <a:pt x="47625" y="1270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351904" y="3012439"/>
            <a:ext cx="1158240" cy="0"/>
          </a:xfrm>
          <a:custGeom>
            <a:avLst/>
            <a:gdLst/>
            <a:ahLst/>
            <a:cxnLst/>
            <a:rect l="l" t="t" r="r" b="b"/>
            <a:pathLst>
              <a:path w="1158240">
                <a:moveTo>
                  <a:pt x="0" y="0"/>
                </a:moveTo>
                <a:lnTo>
                  <a:pt x="1158240" y="0"/>
                </a:lnTo>
              </a:path>
            </a:pathLst>
          </a:custGeom>
          <a:ln w="12700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612505" y="1443989"/>
            <a:ext cx="1339215" cy="0"/>
          </a:xfrm>
          <a:custGeom>
            <a:avLst/>
            <a:gdLst/>
            <a:ahLst/>
            <a:cxnLst/>
            <a:rect l="l" t="t" r="r" b="b"/>
            <a:pathLst>
              <a:path w="1339215">
                <a:moveTo>
                  <a:pt x="0" y="0"/>
                </a:moveTo>
                <a:lnTo>
                  <a:pt x="1339215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516619" y="1444625"/>
            <a:ext cx="1471930" cy="647700"/>
          </a:xfrm>
          <a:custGeom>
            <a:avLst/>
            <a:gdLst/>
            <a:ahLst/>
            <a:cxnLst/>
            <a:rect l="l" t="t" r="r" b="b"/>
            <a:pathLst>
              <a:path w="1471929" h="647700">
                <a:moveTo>
                  <a:pt x="1440814" y="647700"/>
                </a:moveTo>
                <a:lnTo>
                  <a:pt x="90170" y="647700"/>
                </a:lnTo>
                <a:lnTo>
                  <a:pt x="79375" y="645160"/>
                </a:lnTo>
                <a:lnTo>
                  <a:pt x="74295" y="642619"/>
                </a:lnTo>
                <a:lnTo>
                  <a:pt x="69214" y="641350"/>
                </a:lnTo>
                <a:lnTo>
                  <a:pt x="59054" y="636269"/>
                </a:lnTo>
                <a:lnTo>
                  <a:pt x="54609" y="633730"/>
                </a:lnTo>
                <a:lnTo>
                  <a:pt x="49529" y="629919"/>
                </a:lnTo>
                <a:lnTo>
                  <a:pt x="45084" y="627380"/>
                </a:lnTo>
                <a:lnTo>
                  <a:pt x="19050" y="599439"/>
                </a:lnTo>
                <a:lnTo>
                  <a:pt x="16509" y="595630"/>
                </a:lnTo>
                <a:lnTo>
                  <a:pt x="2539" y="560069"/>
                </a:lnTo>
                <a:lnTo>
                  <a:pt x="0" y="537210"/>
                </a:lnTo>
                <a:lnTo>
                  <a:pt x="0" y="110490"/>
                </a:lnTo>
                <a:lnTo>
                  <a:pt x="6984" y="72390"/>
                </a:lnTo>
                <a:lnTo>
                  <a:pt x="49529" y="17780"/>
                </a:lnTo>
                <a:lnTo>
                  <a:pt x="74295" y="5080"/>
                </a:lnTo>
                <a:lnTo>
                  <a:pt x="79375" y="2540"/>
                </a:lnTo>
                <a:lnTo>
                  <a:pt x="90170" y="0"/>
                </a:lnTo>
                <a:lnTo>
                  <a:pt x="1440814" y="0"/>
                </a:lnTo>
                <a:lnTo>
                  <a:pt x="1451609" y="2540"/>
                </a:lnTo>
                <a:lnTo>
                  <a:pt x="1456689" y="5080"/>
                </a:lnTo>
                <a:lnTo>
                  <a:pt x="1461770" y="6350"/>
                </a:lnTo>
                <a:lnTo>
                  <a:pt x="1471929" y="11430"/>
                </a:lnTo>
                <a:lnTo>
                  <a:pt x="97789" y="11430"/>
                </a:lnTo>
                <a:lnTo>
                  <a:pt x="87629" y="13969"/>
                </a:lnTo>
                <a:lnTo>
                  <a:pt x="88264" y="13969"/>
                </a:lnTo>
                <a:lnTo>
                  <a:pt x="78104" y="16509"/>
                </a:lnTo>
                <a:lnTo>
                  <a:pt x="78739" y="16509"/>
                </a:lnTo>
                <a:lnTo>
                  <a:pt x="73659" y="19050"/>
                </a:lnTo>
                <a:lnTo>
                  <a:pt x="74295" y="19050"/>
                </a:lnTo>
                <a:lnTo>
                  <a:pt x="69214" y="20319"/>
                </a:lnTo>
                <a:lnTo>
                  <a:pt x="69850" y="20319"/>
                </a:lnTo>
                <a:lnTo>
                  <a:pt x="64770" y="22859"/>
                </a:lnTo>
                <a:lnTo>
                  <a:pt x="65404" y="22859"/>
                </a:lnTo>
                <a:lnTo>
                  <a:pt x="56514" y="27940"/>
                </a:lnTo>
                <a:lnTo>
                  <a:pt x="57150" y="27940"/>
                </a:lnTo>
                <a:lnTo>
                  <a:pt x="52704" y="30480"/>
                </a:lnTo>
                <a:lnTo>
                  <a:pt x="53339" y="30480"/>
                </a:lnTo>
                <a:lnTo>
                  <a:pt x="50164" y="33019"/>
                </a:lnTo>
                <a:lnTo>
                  <a:pt x="49529" y="33019"/>
                </a:lnTo>
                <a:lnTo>
                  <a:pt x="45084" y="36830"/>
                </a:lnTo>
                <a:lnTo>
                  <a:pt x="45720" y="36830"/>
                </a:lnTo>
                <a:lnTo>
                  <a:pt x="43179" y="39369"/>
                </a:lnTo>
                <a:lnTo>
                  <a:pt x="41909" y="39369"/>
                </a:lnTo>
                <a:lnTo>
                  <a:pt x="32384" y="50800"/>
                </a:lnTo>
                <a:lnTo>
                  <a:pt x="29845" y="54609"/>
                </a:lnTo>
                <a:lnTo>
                  <a:pt x="27939" y="58419"/>
                </a:lnTo>
                <a:lnTo>
                  <a:pt x="27304" y="58419"/>
                </a:lnTo>
                <a:lnTo>
                  <a:pt x="24764" y="63500"/>
                </a:lnTo>
                <a:lnTo>
                  <a:pt x="22225" y="67309"/>
                </a:lnTo>
                <a:lnTo>
                  <a:pt x="20320" y="72390"/>
                </a:lnTo>
                <a:lnTo>
                  <a:pt x="18414" y="76200"/>
                </a:lnTo>
                <a:lnTo>
                  <a:pt x="15875" y="86359"/>
                </a:lnTo>
                <a:lnTo>
                  <a:pt x="15239" y="90169"/>
                </a:lnTo>
                <a:lnTo>
                  <a:pt x="14604" y="90169"/>
                </a:lnTo>
                <a:lnTo>
                  <a:pt x="12700" y="105409"/>
                </a:lnTo>
                <a:lnTo>
                  <a:pt x="12700" y="542289"/>
                </a:lnTo>
                <a:lnTo>
                  <a:pt x="14604" y="557530"/>
                </a:lnTo>
                <a:lnTo>
                  <a:pt x="15239" y="557530"/>
                </a:lnTo>
                <a:lnTo>
                  <a:pt x="15875" y="561339"/>
                </a:lnTo>
                <a:lnTo>
                  <a:pt x="17145" y="566419"/>
                </a:lnTo>
                <a:lnTo>
                  <a:pt x="19050" y="571500"/>
                </a:lnTo>
                <a:lnTo>
                  <a:pt x="20320" y="575310"/>
                </a:lnTo>
                <a:lnTo>
                  <a:pt x="27304" y="589280"/>
                </a:lnTo>
                <a:lnTo>
                  <a:pt x="27939" y="589280"/>
                </a:lnTo>
                <a:lnTo>
                  <a:pt x="29845" y="593089"/>
                </a:lnTo>
                <a:lnTo>
                  <a:pt x="32384" y="596900"/>
                </a:lnTo>
                <a:lnTo>
                  <a:pt x="38734" y="604519"/>
                </a:lnTo>
                <a:lnTo>
                  <a:pt x="41909" y="607060"/>
                </a:lnTo>
                <a:lnTo>
                  <a:pt x="45720" y="610869"/>
                </a:lnTo>
                <a:lnTo>
                  <a:pt x="45084" y="610869"/>
                </a:lnTo>
                <a:lnTo>
                  <a:pt x="49529" y="614680"/>
                </a:lnTo>
                <a:lnTo>
                  <a:pt x="50164" y="614680"/>
                </a:lnTo>
                <a:lnTo>
                  <a:pt x="53339" y="617219"/>
                </a:lnTo>
                <a:lnTo>
                  <a:pt x="52704" y="617219"/>
                </a:lnTo>
                <a:lnTo>
                  <a:pt x="57150" y="619760"/>
                </a:lnTo>
                <a:lnTo>
                  <a:pt x="56514" y="619760"/>
                </a:lnTo>
                <a:lnTo>
                  <a:pt x="65404" y="624839"/>
                </a:lnTo>
                <a:lnTo>
                  <a:pt x="64770" y="624839"/>
                </a:lnTo>
                <a:lnTo>
                  <a:pt x="69850" y="627380"/>
                </a:lnTo>
                <a:lnTo>
                  <a:pt x="69214" y="627380"/>
                </a:lnTo>
                <a:lnTo>
                  <a:pt x="74295" y="628650"/>
                </a:lnTo>
                <a:lnTo>
                  <a:pt x="73659" y="628650"/>
                </a:lnTo>
                <a:lnTo>
                  <a:pt x="78739" y="631189"/>
                </a:lnTo>
                <a:lnTo>
                  <a:pt x="78104" y="631189"/>
                </a:lnTo>
                <a:lnTo>
                  <a:pt x="88264" y="633730"/>
                </a:lnTo>
                <a:lnTo>
                  <a:pt x="87629" y="633730"/>
                </a:lnTo>
                <a:lnTo>
                  <a:pt x="97789" y="636269"/>
                </a:lnTo>
                <a:lnTo>
                  <a:pt x="1471929" y="636269"/>
                </a:lnTo>
                <a:lnTo>
                  <a:pt x="1461770" y="641350"/>
                </a:lnTo>
                <a:lnTo>
                  <a:pt x="1456689" y="642619"/>
                </a:lnTo>
                <a:lnTo>
                  <a:pt x="1451609" y="645160"/>
                </a:lnTo>
                <a:lnTo>
                  <a:pt x="1440814" y="647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949815" y="1456055"/>
            <a:ext cx="66040" cy="22860"/>
          </a:xfrm>
          <a:custGeom>
            <a:avLst/>
            <a:gdLst/>
            <a:ahLst/>
            <a:cxnLst/>
            <a:rect l="l" t="t" r="r" b="b"/>
            <a:pathLst>
              <a:path w="66040" h="22859">
                <a:moveTo>
                  <a:pt x="48894" y="22860"/>
                </a:moveTo>
                <a:lnTo>
                  <a:pt x="44450" y="19050"/>
                </a:lnTo>
                <a:lnTo>
                  <a:pt x="45084" y="19050"/>
                </a:lnTo>
                <a:lnTo>
                  <a:pt x="40639" y="16510"/>
                </a:lnTo>
                <a:lnTo>
                  <a:pt x="41275" y="16510"/>
                </a:lnTo>
                <a:lnTo>
                  <a:pt x="32384" y="11430"/>
                </a:lnTo>
                <a:lnTo>
                  <a:pt x="33019" y="11430"/>
                </a:lnTo>
                <a:lnTo>
                  <a:pt x="27939" y="8890"/>
                </a:lnTo>
                <a:lnTo>
                  <a:pt x="28575" y="8890"/>
                </a:lnTo>
                <a:lnTo>
                  <a:pt x="23494" y="7620"/>
                </a:lnTo>
                <a:lnTo>
                  <a:pt x="24129" y="7620"/>
                </a:lnTo>
                <a:lnTo>
                  <a:pt x="19050" y="5080"/>
                </a:lnTo>
                <a:lnTo>
                  <a:pt x="19684" y="5080"/>
                </a:lnTo>
                <a:lnTo>
                  <a:pt x="14604" y="3810"/>
                </a:lnTo>
                <a:lnTo>
                  <a:pt x="10159" y="2540"/>
                </a:lnTo>
                <a:lnTo>
                  <a:pt x="0" y="0"/>
                </a:lnTo>
                <a:lnTo>
                  <a:pt x="38734" y="0"/>
                </a:lnTo>
                <a:lnTo>
                  <a:pt x="43179" y="2540"/>
                </a:lnTo>
                <a:lnTo>
                  <a:pt x="48259" y="6350"/>
                </a:lnTo>
                <a:lnTo>
                  <a:pt x="52704" y="8890"/>
                </a:lnTo>
                <a:lnTo>
                  <a:pt x="56514" y="12700"/>
                </a:lnTo>
                <a:lnTo>
                  <a:pt x="60959" y="16510"/>
                </a:lnTo>
                <a:lnTo>
                  <a:pt x="66039" y="21590"/>
                </a:lnTo>
                <a:lnTo>
                  <a:pt x="48259" y="21590"/>
                </a:lnTo>
                <a:lnTo>
                  <a:pt x="48894" y="2286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565515" y="14776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69"/>
                </a:moveTo>
                <a:lnTo>
                  <a:pt x="634" y="0"/>
                </a:lnTo>
                <a:lnTo>
                  <a:pt x="1269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998075" y="1477644"/>
            <a:ext cx="23495" cy="7620"/>
          </a:xfrm>
          <a:custGeom>
            <a:avLst/>
            <a:gdLst/>
            <a:ahLst/>
            <a:cxnLst/>
            <a:rect l="l" t="t" r="r" b="b"/>
            <a:pathLst>
              <a:path w="23495" h="7619">
                <a:moveTo>
                  <a:pt x="7620" y="7619"/>
                </a:moveTo>
                <a:lnTo>
                  <a:pt x="3809" y="3809"/>
                </a:lnTo>
                <a:lnTo>
                  <a:pt x="4445" y="3809"/>
                </a:lnTo>
                <a:lnTo>
                  <a:pt x="0" y="0"/>
                </a:lnTo>
                <a:lnTo>
                  <a:pt x="17779" y="0"/>
                </a:lnTo>
                <a:lnTo>
                  <a:pt x="20320" y="2539"/>
                </a:lnTo>
                <a:lnTo>
                  <a:pt x="23495" y="6349"/>
                </a:lnTo>
                <a:lnTo>
                  <a:pt x="7620" y="6349"/>
                </a:lnTo>
                <a:lnTo>
                  <a:pt x="7620" y="76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558530" y="14839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69"/>
                </a:moveTo>
                <a:lnTo>
                  <a:pt x="0" y="0"/>
                </a:lnTo>
                <a:lnTo>
                  <a:pt x="127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005694" y="1483994"/>
            <a:ext cx="29209" cy="20320"/>
          </a:xfrm>
          <a:custGeom>
            <a:avLst/>
            <a:gdLst/>
            <a:ahLst/>
            <a:cxnLst/>
            <a:rect l="l" t="t" r="r" b="b"/>
            <a:pathLst>
              <a:path w="29209" h="20319">
                <a:moveTo>
                  <a:pt x="14604" y="20319"/>
                </a:moveTo>
                <a:lnTo>
                  <a:pt x="12064" y="15239"/>
                </a:lnTo>
                <a:lnTo>
                  <a:pt x="9525" y="11429"/>
                </a:lnTo>
                <a:lnTo>
                  <a:pt x="0" y="0"/>
                </a:lnTo>
                <a:lnTo>
                  <a:pt x="15875" y="0"/>
                </a:lnTo>
                <a:lnTo>
                  <a:pt x="19684" y="3809"/>
                </a:lnTo>
                <a:lnTo>
                  <a:pt x="22859" y="8889"/>
                </a:lnTo>
                <a:lnTo>
                  <a:pt x="25400" y="12699"/>
                </a:lnTo>
                <a:lnTo>
                  <a:pt x="28575" y="17779"/>
                </a:lnTo>
                <a:lnTo>
                  <a:pt x="29209" y="19049"/>
                </a:lnTo>
                <a:lnTo>
                  <a:pt x="14604" y="19049"/>
                </a:lnTo>
                <a:lnTo>
                  <a:pt x="14604" y="203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543925" y="150304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1269"/>
                </a:moveTo>
                <a:lnTo>
                  <a:pt x="0" y="0"/>
                </a:lnTo>
                <a:lnTo>
                  <a:pt x="634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0020300" y="1503044"/>
            <a:ext cx="25400" cy="33020"/>
          </a:xfrm>
          <a:custGeom>
            <a:avLst/>
            <a:gdLst/>
            <a:ahLst/>
            <a:cxnLst/>
            <a:rect l="l" t="t" r="r" b="b"/>
            <a:pathLst>
              <a:path w="25400" h="33019">
                <a:moveTo>
                  <a:pt x="12700" y="33019"/>
                </a:moveTo>
                <a:lnTo>
                  <a:pt x="10159" y="22859"/>
                </a:lnTo>
                <a:lnTo>
                  <a:pt x="8254" y="17779"/>
                </a:lnTo>
                <a:lnTo>
                  <a:pt x="6984" y="13969"/>
                </a:lnTo>
                <a:lnTo>
                  <a:pt x="0" y="0"/>
                </a:lnTo>
                <a:lnTo>
                  <a:pt x="14604" y="0"/>
                </a:lnTo>
                <a:lnTo>
                  <a:pt x="25400" y="31749"/>
                </a:lnTo>
                <a:lnTo>
                  <a:pt x="12700" y="31749"/>
                </a:lnTo>
                <a:lnTo>
                  <a:pt x="12700" y="330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531225" y="153479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1269"/>
                </a:moveTo>
                <a:lnTo>
                  <a:pt x="0" y="0"/>
                </a:lnTo>
                <a:lnTo>
                  <a:pt x="634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040302" y="1534794"/>
            <a:ext cx="0" cy="467359"/>
          </a:xfrm>
          <a:custGeom>
            <a:avLst/>
            <a:gdLst/>
            <a:ahLst/>
            <a:cxnLst/>
            <a:rect l="l" t="t" r="r" b="b"/>
            <a:pathLst>
              <a:path h="467360">
                <a:moveTo>
                  <a:pt x="0" y="0"/>
                </a:moveTo>
                <a:lnTo>
                  <a:pt x="0" y="467359"/>
                </a:lnTo>
              </a:path>
            </a:pathLst>
          </a:custGeom>
          <a:ln w="1460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531225" y="200088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634" y="1269"/>
                </a:moveTo>
                <a:lnTo>
                  <a:pt x="0" y="1269"/>
                </a:lnTo>
                <a:lnTo>
                  <a:pt x="0" y="0"/>
                </a:lnTo>
                <a:lnTo>
                  <a:pt x="634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0020300" y="2000885"/>
            <a:ext cx="25400" cy="33020"/>
          </a:xfrm>
          <a:custGeom>
            <a:avLst/>
            <a:gdLst/>
            <a:ahLst/>
            <a:cxnLst/>
            <a:rect l="l" t="t" r="r" b="b"/>
            <a:pathLst>
              <a:path w="25400" h="33019">
                <a:moveTo>
                  <a:pt x="14604" y="33019"/>
                </a:moveTo>
                <a:lnTo>
                  <a:pt x="0" y="33019"/>
                </a:lnTo>
                <a:lnTo>
                  <a:pt x="2540" y="27939"/>
                </a:lnTo>
                <a:lnTo>
                  <a:pt x="5079" y="24129"/>
                </a:lnTo>
                <a:lnTo>
                  <a:pt x="6984" y="19050"/>
                </a:lnTo>
                <a:lnTo>
                  <a:pt x="8890" y="15239"/>
                </a:lnTo>
                <a:lnTo>
                  <a:pt x="12700" y="0"/>
                </a:lnTo>
                <a:lnTo>
                  <a:pt x="12700" y="1269"/>
                </a:lnTo>
                <a:lnTo>
                  <a:pt x="25400" y="1269"/>
                </a:lnTo>
                <a:lnTo>
                  <a:pt x="15875" y="29209"/>
                </a:lnTo>
                <a:lnTo>
                  <a:pt x="14604" y="3301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543925" y="203263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634" y="1269"/>
                </a:moveTo>
                <a:lnTo>
                  <a:pt x="0" y="1269"/>
                </a:lnTo>
                <a:lnTo>
                  <a:pt x="0" y="0"/>
                </a:lnTo>
                <a:lnTo>
                  <a:pt x="634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998075" y="2032635"/>
            <a:ext cx="36830" cy="26670"/>
          </a:xfrm>
          <a:custGeom>
            <a:avLst/>
            <a:gdLst/>
            <a:ahLst/>
            <a:cxnLst/>
            <a:rect l="l" t="t" r="r" b="b"/>
            <a:pathLst>
              <a:path w="36829" h="26669">
                <a:moveTo>
                  <a:pt x="17779" y="26669"/>
                </a:moveTo>
                <a:lnTo>
                  <a:pt x="0" y="26669"/>
                </a:lnTo>
                <a:lnTo>
                  <a:pt x="4445" y="22859"/>
                </a:lnTo>
                <a:lnTo>
                  <a:pt x="3809" y="22859"/>
                </a:lnTo>
                <a:lnTo>
                  <a:pt x="7620" y="19050"/>
                </a:lnTo>
                <a:lnTo>
                  <a:pt x="10795" y="16509"/>
                </a:lnTo>
                <a:lnTo>
                  <a:pt x="17145" y="8889"/>
                </a:lnTo>
                <a:lnTo>
                  <a:pt x="19684" y="5079"/>
                </a:lnTo>
                <a:lnTo>
                  <a:pt x="22225" y="0"/>
                </a:lnTo>
                <a:lnTo>
                  <a:pt x="22225" y="1269"/>
                </a:lnTo>
                <a:lnTo>
                  <a:pt x="36829" y="1269"/>
                </a:lnTo>
                <a:lnTo>
                  <a:pt x="36195" y="2539"/>
                </a:lnTo>
                <a:lnTo>
                  <a:pt x="33020" y="7619"/>
                </a:lnTo>
                <a:lnTo>
                  <a:pt x="30479" y="11429"/>
                </a:lnTo>
                <a:lnTo>
                  <a:pt x="27304" y="16509"/>
                </a:lnTo>
                <a:lnTo>
                  <a:pt x="23495" y="20319"/>
                </a:lnTo>
                <a:lnTo>
                  <a:pt x="20320" y="24129"/>
                </a:lnTo>
                <a:lnTo>
                  <a:pt x="17779" y="266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565515" y="20580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1269" y="1269"/>
                </a:moveTo>
                <a:lnTo>
                  <a:pt x="634" y="1269"/>
                </a:lnTo>
                <a:lnTo>
                  <a:pt x="0" y="0"/>
                </a:lnTo>
                <a:lnTo>
                  <a:pt x="1269" y="126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949815" y="2058035"/>
            <a:ext cx="66040" cy="22860"/>
          </a:xfrm>
          <a:custGeom>
            <a:avLst/>
            <a:gdLst/>
            <a:ahLst/>
            <a:cxnLst/>
            <a:rect l="l" t="t" r="r" b="b"/>
            <a:pathLst>
              <a:path w="66040" h="22860">
                <a:moveTo>
                  <a:pt x="38734" y="22859"/>
                </a:moveTo>
                <a:lnTo>
                  <a:pt x="0" y="22859"/>
                </a:lnTo>
                <a:lnTo>
                  <a:pt x="10159" y="20319"/>
                </a:lnTo>
                <a:lnTo>
                  <a:pt x="14604" y="19050"/>
                </a:lnTo>
                <a:lnTo>
                  <a:pt x="19684" y="17779"/>
                </a:lnTo>
                <a:lnTo>
                  <a:pt x="19050" y="17779"/>
                </a:lnTo>
                <a:lnTo>
                  <a:pt x="24129" y="15239"/>
                </a:lnTo>
                <a:lnTo>
                  <a:pt x="23494" y="15239"/>
                </a:lnTo>
                <a:lnTo>
                  <a:pt x="28575" y="13969"/>
                </a:lnTo>
                <a:lnTo>
                  <a:pt x="27939" y="13969"/>
                </a:lnTo>
                <a:lnTo>
                  <a:pt x="33019" y="11429"/>
                </a:lnTo>
                <a:lnTo>
                  <a:pt x="32384" y="11429"/>
                </a:lnTo>
                <a:lnTo>
                  <a:pt x="41275" y="6350"/>
                </a:lnTo>
                <a:lnTo>
                  <a:pt x="40639" y="6350"/>
                </a:lnTo>
                <a:lnTo>
                  <a:pt x="45084" y="3809"/>
                </a:lnTo>
                <a:lnTo>
                  <a:pt x="44450" y="3809"/>
                </a:lnTo>
                <a:lnTo>
                  <a:pt x="48894" y="0"/>
                </a:lnTo>
                <a:lnTo>
                  <a:pt x="48259" y="1269"/>
                </a:lnTo>
                <a:lnTo>
                  <a:pt x="66039" y="1269"/>
                </a:lnTo>
                <a:lnTo>
                  <a:pt x="48259" y="16509"/>
                </a:lnTo>
                <a:lnTo>
                  <a:pt x="43179" y="20319"/>
                </a:lnTo>
                <a:lnTo>
                  <a:pt x="38734" y="2285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612505" y="2092960"/>
            <a:ext cx="1339215" cy="0"/>
          </a:xfrm>
          <a:custGeom>
            <a:avLst/>
            <a:gdLst/>
            <a:ahLst/>
            <a:cxnLst/>
            <a:rect l="l" t="t" r="r" b="b"/>
            <a:pathLst>
              <a:path w="1339215">
                <a:moveTo>
                  <a:pt x="0" y="0"/>
                </a:moveTo>
                <a:lnTo>
                  <a:pt x="1339215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446769" y="1778000"/>
            <a:ext cx="64135" cy="31750"/>
          </a:xfrm>
          <a:custGeom>
            <a:avLst/>
            <a:gdLst/>
            <a:ahLst/>
            <a:cxnLst/>
            <a:rect l="l" t="t" r="r" b="b"/>
            <a:pathLst>
              <a:path w="64134" h="31750">
                <a:moveTo>
                  <a:pt x="0" y="31750"/>
                </a:moveTo>
                <a:lnTo>
                  <a:pt x="0" y="0"/>
                </a:lnTo>
                <a:lnTo>
                  <a:pt x="64134" y="31114"/>
                </a:lnTo>
                <a:lnTo>
                  <a:pt x="19050" y="31114"/>
                </a:lnTo>
                <a:lnTo>
                  <a:pt x="0" y="317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274559" y="1783714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38100" y="76200"/>
                </a:moveTo>
                <a:lnTo>
                  <a:pt x="23495" y="73025"/>
                </a:lnTo>
                <a:lnTo>
                  <a:pt x="11430" y="65405"/>
                </a:lnTo>
                <a:lnTo>
                  <a:pt x="3175" y="53340"/>
                </a:lnTo>
                <a:lnTo>
                  <a:pt x="0" y="38735"/>
                </a:lnTo>
                <a:lnTo>
                  <a:pt x="0" y="38100"/>
                </a:lnTo>
                <a:lnTo>
                  <a:pt x="3175" y="23495"/>
                </a:lnTo>
                <a:lnTo>
                  <a:pt x="10795" y="11430"/>
                </a:lnTo>
                <a:lnTo>
                  <a:pt x="22860" y="3175"/>
                </a:lnTo>
                <a:lnTo>
                  <a:pt x="38100" y="0"/>
                </a:lnTo>
                <a:lnTo>
                  <a:pt x="52705" y="3175"/>
                </a:lnTo>
                <a:lnTo>
                  <a:pt x="64770" y="10795"/>
                </a:lnTo>
                <a:lnTo>
                  <a:pt x="73025" y="22860"/>
                </a:lnTo>
                <a:lnTo>
                  <a:pt x="74930" y="31750"/>
                </a:lnTo>
                <a:lnTo>
                  <a:pt x="38100" y="31750"/>
                </a:lnTo>
                <a:lnTo>
                  <a:pt x="38100" y="44450"/>
                </a:lnTo>
                <a:lnTo>
                  <a:pt x="74930" y="44450"/>
                </a:lnTo>
                <a:lnTo>
                  <a:pt x="73025" y="52705"/>
                </a:lnTo>
                <a:lnTo>
                  <a:pt x="65405" y="64770"/>
                </a:lnTo>
                <a:lnTo>
                  <a:pt x="53340" y="73025"/>
                </a:lnTo>
                <a:lnTo>
                  <a:pt x="38100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446769" y="1815782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1333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446769" y="1809114"/>
            <a:ext cx="76200" cy="45085"/>
          </a:xfrm>
          <a:custGeom>
            <a:avLst/>
            <a:gdLst/>
            <a:ahLst/>
            <a:cxnLst/>
            <a:rect l="l" t="t" r="r" b="b"/>
            <a:pathLst>
              <a:path w="76200" h="45085">
                <a:moveTo>
                  <a:pt x="0" y="45085"/>
                </a:moveTo>
                <a:lnTo>
                  <a:pt x="0" y="13335"/>
                </a:lnTo>
                <a:lnTo>
                  <a:pt x="19050" y="12700"/>
                </a:lnTo>
                <a:lnTo>
                  <a:pt x="19050" y="0"/>
                </a:lnTo>
                <a:lnTo>
                  <a:pt x="64134" y="0"/>
                </a:lnTo>
                <a:lnTo>
                  <a:pt x="76200" y="6350"/>
                </a:lnTo>
                <a:lnTo>
                  <a:pt x="0" y="45085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349490" y="1818957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79">
                <a:moveTo>
                  <a:pt x="0" y="0"/>
                </a:moveTo>
                <a:lnTo>
                  <a:pt x="1097279" y="0"/>
                </a:lnTo>
              </a:path>
            </a:pathLst>
          </a:custGeom>
          <a:ln w="1841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312659" y="1815464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36830" y="12700"/>
                </a:moveTo>
                <a:lnTo>
                  <a:pt x="0" y="12700"/>
                </a:lnTo>
                <a:lnTo>
                  <a:pt x="0" y="0"/>
                </a:lnTo>
                <a:lnTo>
                  <a:pt x="36830" y="0"/>
                </a:lnTo>
                <a:lnTo>
                  <a:pt x="38100" y="6350"/>
                </a:lnTo>
                <a:lnTo>
                  <a:pt x="36830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312659" y="182816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999219" y="5010784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31750" y="74929"/>
                </a:moveTo>
                <a:lnTo>
                  <a:pt x="23495" y="73025"/>
                </a:lnTo>
                <a:lnTo>
                  <a:pt x="11429" y="65404"/>
                </a:lnTo>
                <a:lnTo>
                  <a:pt x="3175" y="53339"/>
                </a:lnTo>
                <a:lnTo>
                  <a:pt x="0" y="38100"/>
                </a:lnTo>
                <a:lnTo>
                  <a:pt x="3175" y="23494"/>
                </a:lnTo>
                <a:lnTo>
                  <a:pt x="10795" y="11429"/>
                </a:lnTo>
                <a:lnTo>
                  <a:pt x="22859" y="3175"/>
                </a:lnTo>
                <a:lnTo>
                  <a:pt x="38100" y="0"/>
                </a:lnTo>
                <a:lnTo>
                  <a:pt x="52704" y="3175"/>
                </a:lnTo>
                <a:lnTo>
                  <a:pt x="64770" y="10794"/>
                </a:lnTo>
                <a:lnTo>
                  <a:pt x="73025" y="22860"/>
                </a:lnTo>
                <a:lnTo>
                  <a:pt x="76200" y="38100"/>
                </a:lnTo>
                <a:lnTo>
                  <a:pt x="31750" y="38100"/>
                </a:lnTo>
                <a:lnTo>
                  <a:pt x="31750" y="749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030969" y="5048884"/>
            <a:ext cx="12700" cy="38100"/>
          </a:xfrm>
          <a:custGeom>
            <a:avLst/>
            <a:gdLst/>
            <a:ahLst/>
            <a:cxnLst/>
            <a:rect l="l" t="t" r="r" b="b"/>
            <a:pathLst>
              <a:path w="12700" h="38100">
                <a:moveTo>
                  <a:pt x="6350" y="38100"/>
                </a:moveTo>
                <a:lnTo>
                  <a:pt x="0" y="36829"/>
                </a:lnTo>
                <a:lnTo>
                  <a:pt x="0" y="0"/>
                </a:lnTo>
                <a:lnTo>
                  <a:pt x="12700" y="0"/>
                </a:lnTo>
                <a:lnTo>
                  <a:pt x="12700" y="36829"/>
                </a:lnTo>
                <a:lnTo>
                  <a:pt x="6350" y="381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043669" y="5048884"/>
            <a:ext cx="31750" cy="36830"/>
          </a:xfrm>
          <a:custGeom>
            <a:avLst/>
            <a:gdLst/>
            <a:ahLst/>
            <a:cxnLst/>
            <a:rect l="l" t="t" r="r" b="b"/>
            <a:pathLst>
              <a:path w="31750" h="36829">
                <a:moveTo>
                  <a:pt x="0" y="36829"/>
                </a:moveTo>
                <a:lnTo>
                  <a:pt x="0" y="0"/>
                </a:lnTo>
                <a:lnTo>
                  <a:pt x="31750" y="0"/>
                </a:lnTo>
                <a:lnTo>
                  <a:pt x="28575" y="14604"/>
                </a:lnTo>
                <a:lnTo>
                  <a:pt x="20954" y="26669"/>
                </a:lnTo>
                <a:lnTo>
                  <a:pt x="8889" y="34925"/>
                </a:lnTo>
                <a:lnTo>
                  <a:pt x="0" y="3682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037319" y="5085715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1270"/>
                </a:moveTo>
                <a:lnTo>
                  <a:pt x="0" y="1270"/>
                </a:lnTo>
                <a:lnTo>
                  <a:pt x="6350" y="0"/>
                </a:lnTo>
                <a:lnTo>
                  <a:pt x="6350" y="127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039859" y="5085715"/>
            <a:ext cx="0" cy="983615"/>
          </a:xfrm>
          <a:custGeom>
            <a:avLst/>
            <a:gdLst/>
            <a:ahLst/>
            <a:cxnLst/>
            <a:rect l="l" t="t" r="r" b="b"/>
            <a:pathLst>
              <a:path h="983614">
                <a:moveTo>
                  <a:pt x="0" y="0"/>
                </a:moveTo>
                <a:lnTo>
                  <a:pt x="0" y="983614"/>
                </a:lnTo>
              </a:path>
            </a:pathLst>
          </a:custGeom>
          <a:ln w="17779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048750" y="6069329"/>
            <a:ext cx="31750" cy="19050"/>
          </a:xfrm>
          <a:custGeom>
            <a:avLst/>
            <a:gdLst/>
            <a:ahLst/>
            <a:cxnLst/>
            <a:rect l="l" t="t" r="r" b="b"/>
            <a:pathLst>
              <a:path w="31750" h="19050">
                <a:moveTo>
                  <a:pt x="22225" y="19050"/>
                </a:moveTo>
                <a:lnTo>
                  <a:pt x="634" y="19050"/>
                </a:lnTo>
                <a:lnTo>
                  <a:pt x="0" y="0"/>
                </a:lnTo>
                <a:lnTo>
                  <a:pt x="31750" y="0"/>
                </a:lnTo>
                <a:lnTo>
                  <a:pt x="22225" y="190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36050" y="6078854"/>
            <a:ext cx="13335" cy="0"/>
          </a:xfrm>
          <a:custGeom>
            <a:avLst/>
            <a:gdLst/>
            <a:ahLst/>
            <a:cxnLst/>
            <a:rect l="l" t="t" r="r" b="b"/>
            <a:pathLst>
              <a:path w="13334">
                <a:moveTo>
                  <a:pt x="0" y="0"/>
                </a:moveTo>
                <a:lnTo>
                  <a:pt x="13334" y="0"/>
                </a:lnTo>
              </a:path>
            </a:pathLst>
          </a:custGeom>
          <a:ln w="19050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004300" y="6069329"/>
            <a:ext cx="66675" cy="76200"/>
          </a:xfrm>
          <a:custGeom>
            <a:avLst/>
            <a:gdLst/>
            <a:ahLst/>
            <a:cxnLst/>
            <a:rect l="l" t="t" r="r" b="b"/>
            <a:pathLst>
              <a:path w="66675" h="76200">
                <a:moveTo>
                  <a:pt x="38734" y="76200"/>
                </a:moveTo>
                <a:lnTo>
                  <a:pt x="0" y="0"/>
                </a:lnTo>
                <a:lnTo>
                  <a:pt x="31750" y="0"/>
                </a:lnTo>
                <a:lnTo>
                  <a:pt x="32384" y="19050"/>
                </a:lnTo>
                <a:lnTo>
                  <a:pt x="66675" y="19050"/>
                </a:lnTo>
                <a:lnTo>
                  <a:pt x="38734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380990" y="4881245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38100" y="76200"/>
                </a:moveTo>
                <a:lnTo>
                  <a:pt x="22860" y="73025"/>
                </a:lnTo>
                <a:lnTo>
                  <a:pt x="10795" y="64769"/>
                </a:lnTo>
                <a:lnTo>
                  <a:pt x="3175" y="52704"/>
                </a:lnTo>
                <a:lnTo>
                  <a:pt x="0" y="38100"/>
                </a:lnTo>
                <a:lnTo>
                  <a:pt x="3175" y="22859"/>
                </a:lnTo>
                <a:lnTo>
                  <a:pt x="11430" y="10794"/>
                </a:lnTo>
                <a:lnTo>
                  <a:pt x="23495" y="3175"/>
                </a:lnTo>
                <a:lnTo>
                  <a:pt x="38100" y="0"/>
                </a:lnTo>
                <a:lnTo>
                  <a:pt x="53339" y="3175"/>
                </a:lnTo>
                <a:lnTo>
                  <a:pt x="65405" y="11429"/>
                </a:lnTo>
                <a:lnTo>
                  <a:pt x="73025" y="23494"/>
                </a:lnTo>
                <a:lnTo>
                  <a:pt x="74930" y="31750"/>
                </a:lnTo>
                <a:lnTo>
                  <a:pt x="38100" y="31750"/>
                </a:lnTo>
                <a:lnTo>
                  <a:pt x="38100" y="44450"/>
                </a:lnTo>
                <a:lnTo>
                  <a:pt x="74930" y="44450"/>
                </a:lnTo>
                <a:lnTo>
                  <a:pt x="73025" y="53339"/>
                </a:lnTo>
                <a:lnTo>
                  <a:pt x="64770" y="65404"/>
                </a:lnTo>
                <a:lnTo>
                  <a:pt x="52705" y="73025"/>
                </a:lnTo>
                <a:lnTo>
                  <a:pt x="38100" y="762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276465" y="4890134"/>
            <a:ext cx="76200" cy="45085"/>
          </a:xfrm>
          <a:custGeom>
            <a:avLst/>
            <a:gdLst/>
            <a:ahLst/>
            <a:cxnLst/>
            <a:rect l="l" t="t" r="r" b="b"/>
            <a:pathLst>
              <a:path w="76200" h="45085">
                <a:moveTo>
                  <a:pt x="64134" y="45085"/>
                </a:moveTo>
                <a:lnTo>
                  <a:pt x="19050" y="45085"/>
                </a:lnTo>
                <a:lnTo>
                  <a:pt x="19050" y="32385"/>
                </a:lnTo>
                <a:lnTo>
                  <a:pt x="0" y="31750"/>
                </a:lnTo>
                <a:lnTo>
                  <a:pt x="0" y="0"/>
                </a:lnTo>
                <a:lnTo>
                  <a:pt x="76200" y="38735"/>
                </a:lnTo>
                <a:lnTo>
                  <a:pt x="64134" y="45085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419090" y="4912995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36830" y="12700"/>
                </a:moveTo>
                <a:lnTo>
                  <a:pt x="0" y="12700"/>
                </a:lnTo>
                <a:lnTo>
                  <a:pt x="0" y="0"/>
                </a:lnTo>
                <a:lnTo>
                  <a:pt x="36830" y="0"/>
                </a:lnTo>
                <a:lnTo>
                  <a:pt x="38100" y="6350"/>
                </a:lnTo>
                <a:lnTo>
                  <a:pt x="36830" y="1270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419090" y="491299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31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455920" y="4923790"/>
            <a:ext cx="1820545" cy="0"/>
          </a:xfrm>
          <a:custGeom>
            <a:avLst/>
            <a:gdLst/>
            <a:ahLst/>
            <a:cxnLst/>
            <a:rect l="l" t="t" r="r" b="b"/>
            <a:pathLst>
              <a:path w="1820545">
                <a:moveTo>
                  <a:pt x="0" y="0"/>
                </a:moveTo>
                <a:lnTo>
                  <a:pt x="1820545" y="0"/>
                </a:lnTo>
              </a:path>
            </a:pathLst>
          </a:custGeom>
          <a:ln w="21589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276465" y="4928552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1333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276465" y="4934584"/>
            <a:ext cx="64135" cy="31750"/>
          </a:xfrm>
          <a:custGeom>
            <a:avLst/>
            <a:gdLst/>
            <a:ahLst/>
            <a:cxnLst/>
            <a:rect l="l" t="t" r="r" b="b"/>
            <a:pathLst>
              <a:path w="64134" h="31750">
                <a:moveTo>
                  <a:pt x="0" y="31750"/>
                </a:moveTo>
                <a:lnTo>
                  <a:pt x="0" y="0"/>
                </a:lnTo>
                <a:lnTo>
                  <a:pt x="64134" y="635"/>
                </a:lnTo>
                <a:lnTo>
                  <a:pt x="0" y="3175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77544" y="1005205"/>
            <a:ext cx="10836910" cy="0"/>
          </a:xfrm>
          <a:custGeom>
            <a:avLst/>
            <a:gdLst/>
            <a:ahLst/>
            <a:cxnLst/>
            <a:rect l="l" t="t" r="r" b="b"/>
            <a:pathLst>
              <a:path w="10836910">
                <a:moveTo>
                  <a:pt x="0" y="0"/>
                </a:moveTo>
                <a:lnTo>
                  <a:pt x="1083691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 txBox="1"/>
          <p:nvPr/>
        </p:nvSpPr>
        <p:spPr>
          <a:xfrm>
            <a:off x="657859" y="1036954"/>
            <a:ext cx="197612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Wingdings" panose="05000000000000000000"/>
                <a:cs typeface="Wingdings" panose="05000000000000000000"/>
              </a:rPr>
              <a:t></a:t>
            </a:r>
            <a:r>
              <a:rPr sz="1800" spc="-940" dirty="0">
                <a:latin typeface="Wingdings" panose="05000000000000000000"/>
                <a:cs typeface="Wingdings" panose="05000000000000000000"/>
              </a:rPr>
              <a:t></a:t>
            </a:r>
            <a:r>
              <a:rPr sz="1800" b="1" spc="-5" dirty="0">
                <a:latin typeface="黑体" panose="02010609060101010101" charset="-122"/>
                <a:cs typeface="黑体" panose="02010609060101010101" charset="-122"/>
              </a:rPr>
              <a:t>阻挡&amp;清胶机构: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1547875" y="1568830"/>
            <a:ext cx="787400" cy="369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0" marR="5080" indent="-762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阻挡（可前  后调节）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4627879" y="1838578"/>
            <a:ext cx="6350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定位气缸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8661907" y="1568830"/>
            <a:ext cx="1244600" cy="369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 marR="5080" indent="-1524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随动轮（可产品四  边同时定位）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8433307" y="2236342"/>
            <a:ext cx="5969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Z</a:t>
            </a:r>
            <a:r>
              <a:rPr sz="1200" spc="-4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轴气缸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8872219" y="3141598"/>
            <a:ext cx="12446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毛刷驱动步进电机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6624319" y="4389754"/>
            <a:ext cx="3302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毛刷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308863" y="5633326"/>
            <a:ext cx="4064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说明: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766063" y="5817742"/>
            <a:ext cx="3422650" cy="391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75757"/>
                </a:solidFill>
                <a:latin typeface="Wingdings" panose="05000000000000000000"/>
                <a:cs typeface="Wingdings" panose="05000000000000000000"/>
              </a:rPr>
              <a:t></a:t>
            </a:r>
            <a:r>
              <a:rPr sz="1200" spc="-5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1.</a:t>
            </a:r>
            <a:r>
              <a:rPr sz="1200" spc="-95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阻挡气缸定位使用随动轮可同时进行四边定位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5" dirty="0">
                <a:solidFill>
                  <a:srgbClr val="575757"/>
                </a:solidFill>
                <a:latin typeface="Wingdings" panose="05000000000000000000"/>
                <a:cs typeface="Wingdings" panose="05000000000000000000"/>
              </a:rPr>
              <a:t></a:t>
            </a:r>
            <a:r>
              <a:rPr sz="1200" spc="-5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2.</a:t>
            </a:r>
            <a:r>
              <a:rPr sz="1200" spc="-95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使用步进电机带动毛刷进行胶阀清胶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8864600" y="6151486"/>
            <a:ext cx="48260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75757"/>
                </a:solidFill>
                <a:latin typeface="黑体" panose="02010609060101010101" charset="-122"/>
                <a:cs typeface="黑体" panose="02010609060101010101" charset="-122"/>
              </a:rPr>
              <a:t>联轴器</a:t>
            </a:r>
            <a:endParaRPr sz="12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g5YTcxNWFmNmIwZjUyYjhlNmE3ODhlNmFmYzgwMmM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696</Words>
  <Application>Microsoft Office PowerPoint</Application>
  <PresentationFormat>宽屏</PresentationFormat>
  <Paragraphs>220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黑体</vt:lpstr>
      <vt:lpstr>宋体</vt:lpstr>
      <vt:lpstr>微软雅黑</vt:lpstr>
      <vt:lpstr>Arial</vt:lpstr>
      <vt:lpstr>Calibri</vt:lpstr>
      <vt:lpstr>Times New Roman</vt:lpstr>
      <vt:lpstr>Wingdings</vt:lpstr>
      <vt:lpstr>Office Theme</vt:lpstr>
      <vt:lpstr>涂胶设备项目</vt:lpstr>
      <vt:lpstr>PowerPoint 演示文稿</vt:lpstr>
      <vt:lpstr>一、客户需求</vt:lpstr>
      <vt:lpstr>涂胶展示</vt:lpstr>
      <vt:lpstr>涂胶展示——接头</vt:lpstr>
      <vt:lpstr>二、整体 layout 布</vt:lpstr>
      <vt:lpstr>二、整体 layout 布</vt:lpstr>
      <vt:lpstr>三、关键模块介绍</vt:lpstr>
      <vt:lpstr>三、关键模块介绍</vt:lpstr>
      <vt:lpstr>PowerPoint 演示文稿</vt:lpstr>
      <vt:lpstr>三、关键模块介绍</vt:lpstr>
      <vt:lpstr>三、关键模块介绍</vt:lpstr>
      <vt:lpstr>三、关键模块介绍</vt:lpstr>
      <vt:lpstr>四、运动控制</vt:lpstr>
      <vt:lpstr>四、运动控制</vt:lpstr>
      <vt:lpstr>四、运动控制</vt:lpstr>
      <vt:lpstr>四、运动控制</vt:lpstr>
      <vt:lpstr>四、运动控制</vt:lpstr>
      <vt:lpstr>五、Cycle Time 分析</vt:lpstr>
      <vt:lpstr>五、Cycle Time 分析</vt:lpstr>
      <vt:lpstr>软件界面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涂胶设备项目</dc:title>
  <dc:creator>L405</dc:creator>
  <cp:lastModifiedBy>TOBY LEE</cp:lastModifiedBy>
  <cp:revision>3</cp:revision>
  <dcterms:created xsi:type="dcterms:W3CDTF">2024-05-22T07:07:00Z</dcterms:created>
  <dcterms:modified xsi:type="dcterms:W3CDTF">2024-05-23T02:11:07Z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2024-03-30T16:00:00Z</vt:filetime>
  </property>
  <property fmtid="{D5CDD505-2E9C-101B-9397-08002B2CF9AE}" pid="3" name="Creator">
    <vt:lpwstr>WPS 文字</vt:lpwstr>
  </property>
  <property fmtid="{D5CDD505-2E9C-101B-9397-08002B2CF9AE}" pid="4" name="LastSaved">
    <vt:filetime>2024-05-22T16:00:00Z</vt:filetime>
  </property>
  <property fmtid="{D5CDD505-2E9C-101B-9397-08002B2CF9AE}" pid="5" name="ICV">
    <vt:lpwstr>9B5F4D79E665412790CF220147690BED_12</vt:lpwstr>
  </property>
  <property fmtid="{D5CDD505-2E9C-101B-9397-08002B2CF9AE}" pid="6" name="KSOProductBuildVer">
    <vt:lpwstr>2052-12.1.0.16929</vt:lpwstr>
  </property>
</Properties>
</file>