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.xml" ContentType="application/vnd.openxmlformats-officedocument.presentationml.notesSlide+xml"/>
  <Override PartName="/ppt/tags/tag80.xml" ContentType="application/vnd.openxmlformats-officedocument.presentationml.tags+xml"/>
  <Override PartName="/ppt/notesSlides/notesSlide2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1587" r:id="rId2"/>
    <p:sldId id="1725" r:id="rId3"/>
    <p:sldId id="1724" r:id="rId4"/>
    <p:sldId id="1801" r:id="rId5"/>
    <p:sldId id="1802" r:id="rId6"/>
    <p:sldId id="1796" r:id="rId7"/>
    <p:sldId id="1799" r:id="rId8"/>
    <p:sldId id="1803" r:id="rId9"/>
    <p:sldId id="1792" r:id="rId10"/>
    <p:sldId id="1809" r:id="rId11"/>
    <p:sldId id="1848" r:id="rId12"/>
    <p:sldId id="1818" r:id="rId13"/>
    <p:sldId id="1797" r:id="rId14"/>
    <p:sldId id="1849" r:id="rId15"/>
    <p:sldId id="1723" r:id="rId16"/>
    <p:sldId id="1768" r:id="rId17"/>
    <p:sldId id="1774" r:id="rId18"/>
    <p:sldId id="1776" r:id="rId19"/>
    <p:sldId id="1787" r:id="rId20"/>
    <p:sldId id="1794" r:id="rId21"/>
    <p:sldId id="1777" r:id="rId22"/>
    <p:sldId id="1594" r:id="rId23"/>
  </p:sldIdLst>
  <p:sldSz cx="9144000" cy="5143500" type="screen16x9"/>
  <p:notesSz cx="7099300" cy="10234613"/>
  <p:custDataLst>
    <p:tags r:id="rId25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sis" initials="l" lastIdx="3" clrIdx="0"/>
  <p:cmAuthor id="3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CCF"/>
    <a:srgbClr val="000000"/>
    <a:srgbClr val="7EC35A"/>
    <a:srgbClr val="78C040"/>
    <a:srgbClr val="028DCF"/>
    <a:srgbClr val="F6F6F6"/>
    <a:srgbClr val="202630"/>
    <a:srgbClr val="77BF43"/>
    <a:srgbClr val="64B79E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95" autoAdjust="0"/>
    <p:restoredTop sz="96261" autoAdjust="0"/>
  </p:normalViewPr>
  <p:slideViewPr>
    <p:cSldViewPr>
      <p:cViewPr varScale="1">
        <p:scale>
          <a:sx n="102" d="100"/>
          <a:sy n="102" d="100"/>
        </p:scale>
        <p:origin x="160" y="76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20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26C39E3-8B35-45E3-BC29-94A677D6CBB9}" type="datetimeFigureOut">
              <a:rPr lang="zh-CN" altLang="en-US" smtClean="0"/>
              <a:t>2025/7/5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思源黑体 CN Normal" panose="020B0400000000000000" pitchFamily="34" charset="-122"/>
              </a:defRPr>
            </a:lvl1pPr>
          </a:lstStyle>
          <a:p>
            <a:pPr>
              <a:defRPr/>
            </a:pPr>
            <a:fld id="{DA07EF41-3694-421D-B7BE-BF93C347822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思源黑体 CN Normal" panose="020B04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237FDA-BEE9-452D-89F1-0B6E0B908AD8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8215" y="4731385"/>
            <a:ext cx="15544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电话：</a:t>
            </a:r>
            <a:r>
              <a:rPr lang="en-US" altLang="zh-CN" sz="1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400-036-0876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5300" y="0"/>
            <a:ext cx="8143875" cy="7715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128492" y="4829175"/>
            <a:ext cx="1352193" cy="161925"/>
          </a:xfrm>
        </p:spPr>
        <p:txBody>
          <a:bodyPr/>
          <a:lstStyle/>
          <a:p>
            <a:fld id="{748B5987-9647-4253-899C-3B9819D6D8A0}" type="datetime1">
              <a:rPr lang="zh-CN" altLang="en-US" smtClean="0"/>
              <a:t>2025/7/5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95301" y="4829175"/>
            <a:ext cx="2994128" cy="161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43089" y="4829175"/>
            <a:ext cx="1996086" cy="161925"/>
          </a:xfrm>
        </p:spPr>
        <p:txBody>
          <a:bodyPr/>
          <a:lstStyle/>
          <a:p>
            <a:fld id="{7F65B630-C7FF-41C0-9923-C5E5E29EED8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 userDrawn="1"/>
        </p:nvGrpSpPr>
        <p:grpSpPr>
          <a:xfrm flipV="1">
            <a:off x="107242" y="4921425"/>
            <a:ext cx="3250004" cy="165538"/>
            <a:chOff x="7858662" y="362607"/>
            <a:chExt cx="4333338" cy="220717"/>
          </a:xfrm>
        </p:grpSpPr>
        <p:sp>
          <p:nvSpPr>
            <p:cNvPr id="9" name="任意形状 8"/>
            <p:cNvSpPr/>
            <p:nvPr/>
          </p:nvSpPr>
          <p:spPr>
            <a:xfrm flipV="1">
              <a:off x="11462744" y="362607"/>
              <a:ext cx="729256" cy="220717"/>
            </a:xfrm>
            <a:custGeom>
              <a:avLst/>
              <a:gdLst>
                <a:gd name="connsiteX0" fmla="*/ 0 w 729256"/>
                <a:gd name="connsiteY0" fmla="*/ 220717 h 220717"/>
                <a:gd name="connsiteX1" fmla="*/ 729256 w 729256"/>
                <a:gd name="connsiteY1" fmla="*/ 220717 h 220717"/>
                <a:gd name="connsiteX2" fmla="*/ 729256 w 729256"/>
                <a:gd name="connsiteY2" fmla="*/ 0 h 220717"/>
                <a:gd name="connsiteX3" fmla="*/ 129177 w 729256"/>
                <a:gd name="connsiteY3" fmla="*/ 0 h 220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9256" h="220717">
                  <a:moveTo>
                    <a:pt x="0" y="220717"/>
                  </a:moveTo>
                  <a:lnTo>
                    <a:pt x="729256" y="220717"/>
                  </a:lnTo>
                  <a:lnTo>
                    <a:pt x="729256" y="0"/>
                  </a:lnTo>
                  <a:lnTo>
                    <a:pt x="129177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  <p:sp>
          <p:nvSpPr>
            <p:cNvPr id="10" name="平行四边形 9"/>
            <p:cNvSpPr/>
            <p:nvPr/>
          </p:nvSpPr>
          <p:spPr>
            <a:xfrm flipV="1">
              <a:off x="7858662" y="362607"/>
              <a:ext cx="3616043" cy="220717"/>
            </a:xfrm>
            <a:prstGeom prst="parallelogram">
              <a:avLst>
                <a:gd name="adj" fmla="val 58526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7EC9CC9A-691B-F94B-9DD0-B59C4F8D2435}" type="datetimeFigureOut">
              <a:rPr kumimoji="1" lang="zh-CN" altLang="en-US" smtClean="0"/>
              <a:t>2025/7/5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E34CBF0F-8388-3A4F-87D9-F297F67C7EFA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00">
        <p14:warp dir="in"/>
      </p:transition>
    </mc:Choice>
    <mc:Fallback xmlns="">
      <p:transition spd="slow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438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159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二级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413460" y="1357000"/>
            <a:ext cx="8317083" cy="2642576"/>
          </a:xfrm>
          <a:prstGeom prst="rect">
            <a:avLst/>
          </a:prstGeom>
          <a:solidFill>
            <a:schemeClr val="bg1"/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13995" indent="-213995" algn="ctr">
              <a:buNone/>
              <a:defRPr lang="de-DE" dirty="0"/>
            </a:lvl1pPr>
          </a:lstStyle>
          <a:p>
            <a:r>
              <a:rPr lang="zh-CN" altLang="en-US" noProof="0" dirty="0"/>
              <a:t>请插入图片</a:t>
            </a:r>
            <a:endParaRPr lang="en-US" noProof="0" dirty="0"/>
          </a:p>
        </p:txBody>
      </p:sp>
      <p:sp>
        <p:nvSpPr>
          <p:cNvPr id="36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412010" y="685957"/>
            <a:ext cx="8317082" cy="485887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>
            <a:lvl1pPr>
              <a:defRPr lang="en-US" sz="2100" b="0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marL="0" lvl="0" defTabSz="815975">
              <a:lnSpc>
                <a:spcPct val="130000"/>
              </a:lnSpc>
            </a:pPr>
            <a:r>
              <a:rPr lang="zh-CN" altLang="en-US" noProof="0" dirty="0"/>
              <a:t>请插入幻灯片主题</a:t>
            </a:r>
            <a:endParaRPr lang="en-US" noProof="0" dirty="0"/>
          </a:p>
        </p:txBody>
      </p:sp>
      <p:sp>
        <p:nvSpPr>
          <p:cNvPr id="37" name="Fußzeilenplatzhalter"/>
          <p:cNvSpPr>
            <a:spLocks noGrp="1"/>
          </p:cNvSpPr>
          <p:nvPr>
            <p:ph type="ftr" sz="quarter" idx="3"/>
          </p:nvPr>
        </p:nvSpPr>
        <p:spPr bwMode="gray">
          <a:xfrm>
            <a:off x="413460" y="4083173"/>
            <a:ext cx="5373699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图片备注</a:t>
            </a:r>
            <a:endParaRPr lang="de-DE" dirty="0"/>
          </a:p>
        </p:txBody>
      </p:sp>
      <p:sp>
        <p:nvSpPr>
          <p:cNvPr id="38" name="Foliennummernplatzhalter"/>
          <p:cNvSpPr>
            <a:spLocks noGrp="1"/>
          </p:cNvSpPr>
          <p:nvPr>
            <p:ph type="sldNum" sz="quarter" idx="4"/>
          </p:nvPr>
        </p:nvSpPr>
        <p:spPr bwMode="gray">
          <a:xfrm>
            <a:off x="412009" y="4568562"/>
            <a:ext cx="189025" cy="2699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t>‹#›</a:t>
            </a:fld>
            <a:endParaRPr lang="de-DE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-20320"/>
            <a:ext cx="9144000" cy="2915920"/>
          </a:xfrm>
          <a:prstGeom prst="rect">
            <a:avLst/>
          </a:prstGeom>
          <a:solidFill>
            <a:schemeClr val="bg1">
              <a:lumMod val="5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13202" y="3518144"/>
            <a:ext cx="6046221" cy="0"/>
          </a:xfrm>
          <a:prstGeom prst="line">
            <a:avLst/>
          </a:prstGeom>
          <a:ln w="127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333856" y="3896588"/>
            <a:ext cx="2576646" cy="2952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地址：</a:t>
            </a:r>
            <a:r>
              <a:rPr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苏州市高新区滨河路625号创业大厦5号楼6楼</a:t>
            </a:r>
          </a:p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en-US" altLang="zh-CN" sz="675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http://www.szpcbase.com/</a:t>
            </a:r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334010" y="3667760"/>
            <a:ext cx="2303780" cy="228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68564" tIns="34283" rIns="68564" bIns="34283" numCol="1" anchor="ctr" anchorCtr="0" compatLnSpc="1">
            <a:spAutoFit/>
          </a:bodyPr>
          <a:lstStyle/>
          <a:p>
            <a:pPr defTabSz="685800" fontAlgn="base">
              <a:spcBef>
                <a:spcPts val="75"/>
              </a:spcBef>
              <a:spcAft>
                <a:spcPts val="75"/>
              </a:spcAft>
            </a:pP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苏州市凌臣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采集</a:t>
            </a:r>
            <a:r>
              <a:rPr lang="zh-CN" altLang="en-US" sz="1050" b="1" dirty="0">
                <a:solidFill>
                  <a:srgbClr val="4B4B4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计算机有限公司</a:t>
            </a:r>
            <a:endParaRPr lang="zh-CN" altLang="en-US" sz="105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1043124" y="357105"/>
            <a:ext cx="582291" cy="1464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6"/>
          <p:cNvSpPr txBox="1"/>
          <p:nvPr userDrawn="1"/>
        </p:nvSpPr>
        <p:spPr>
          <a:xfrm>
            <a:off x="474458" y="341329"/>
            <a:ext cx="1143000" cy="189865"/>
          </a:xfrm>
          <a:prstGeom prst="rect">
            <a:avLst/>
          </a:prstGeom>
          <a:noFill/>
        </p:spPr>
        <p:txBody>
          <a:bodyPr wrap="none" lIns="68537" tIns="34268" rIns="68537" bIns="34268">
            <a:spAutoFit/>
          </a:bodyPr>
          <a:lstStyle/>
          <a:p>
            <a:pPr algn="ctr">
              <a:defRPr/>
            </a:pPr>
            <a:r>
              <a:rPr lang="zh-CN" altLang="en-US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凌臣科技   </a:t>
            </a:r>
            <a:r>
              <a:rPr lang="en-US" altLang="zh-CN" sz="800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|   </a:t>
            </a:r>
            <a:r>
              <a:rPr lang="zh-CN" altLang="en-US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工业</a:t>
            </a:r>
            <a:r>
              <a:rPr lang="zh-CN" sz="800" b="1" dirty="0">
                <a:solidFill>
                  <a:schemeClr val="bg1"/>
                </a:solidFill>
                <a:ea typeface="微软雅黑" panose="020B0503020204020204" pitchFamily="34" charset="-122"/>
                <a:cs typeface="Arial" panose="020B0604020202020204" pitchFamily="34" charset="0"/>
                <a:sym typeface="Helvetica Light" charset="0"/>
              </a:rPr>
              <a:t>控制</a:t>
            </a:r>
            <a:endParaRPr lang="zh-CN" sz="800" dirty="0">
              <a:solidFill>
                <a:schemeClr val="bg1"/>
              </a:solidFill>
              <a:ea typeface="微软雅黑" panose="020B0503020204020204" pitchFamily="34" charset="-122"/>
              <a:cs typeface="Arial" panose="020B0604020202020204" pitchFamily="34" charset="0"/>
              <a:sym typeface="Helvetica Light" charset="0"/>
            </a:endParaRPr>
          </a:p>
        </p:txBody>
      </p:sp>
      <p:pic>
        <p:nvPicPr>
          <p:cNvPr id="9" name="图片 3"/>
          <p:cNvPicPr>
            <a:picLocks noChangeAspect="1"/>
          </p:cNvPicPr>
          <p:nvPr userDrawn="1"/>
        </p:nvPicPr>
        <p:blipFill>
          <a:blip r:embed="rId2"/>
          <a:srcRect l="34731" t="28232" r="32119" b="23267"/>
          <a:stretch>
            <a:fillRect/>
          </a:stretch>
        </p:blipFill>
        <p:spPr>
          <a:xfrm>
            <a:off x="6940550" y="1541145"/>
            <a:ext cx="1105535" cy="1534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5870" y="531495"/>
            <a:ext cx="1725930" cy="2656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5600" y="2263140"/>
            <a:ext cx="1643380" cy="1046480"/>
          </a:xfrm>
          <a:prstGeom prst="rect">
            <a:avLst/>
          </a:prstGeom>
        </p:spPr>
      </p:pic>
      <p:pic>
        <p:nvPicPr>
          <p:cNvPr id="17" name="图片 16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1907540" y="1564005"/>
            <a:ext cx="1370330" cy="762635"/>
          </a:xfrm>
          <a:prstGeom prst="rect">
            <a:avLst/>
          </a:prstGeom>
        </p:spPr>
      </p:pic>
      <p:pic>
        <p:nvPicPr>
          <p:cNvPr id="18" name="图片 17" descr="M60"/>
          <p:cNvPicPr>
            <a:picLocks noChangeAspect="1"/>
          </p:cNvPicPr>
          <p:nvPr userDrawn="1"/>
        </p:nvPicPr>
        <p:blipFill>
          <a:blip r:embed="rId5"/>
          <a:srcRect b="54476"/>
          <a:stretch>
            <a:fillRect/>
          </a:stretch>
        </p:blipFill>
        <p:spPr>
          <a:xfrm>
            <a:off x="2339340" y="1708150"/>
            <a:ext cx="1327785" cy="739140"/>
          </a:xfrm>
          <a:prstGeom prst="rect">
            <a:avLst/>
          </a:prstGeom>
        </p:spPr>
      </p:pic>
      <p:sp>
        <p:nvSpPr>
          <p:cNvPr id="19" name="AutoShape 4"/>
          <p:cNvSpPr/>
          <p:nvPr userDrawn="1"/>
        </p:nvSpPr>
        <p:spPr bwMode="auto">
          <a:xfrm>
            <a:off x="0" y="843280"/>
            <a:ext cx="5500370" cy="58928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</a:ln>
          <a:effectLst/>
        </p:spPr>
        <p:txBody>
          <a:bodyPr lIns="26789" tIns="26789" rIns="26789" bIns="26789" anchor="ctr"/>
          <a:lstStyle/>
          <a:p>
            <a:pPr algn="l">
              <a:buClrTx/>
              <a:buSzTx/>
              <a:buFontTx/>
            </a:pPr>
            <a:r>
              <a:rPr lang="zh-CN" altLang="en-US" sz="2400" b="1" dirty="0">
                <a:gradFill>
                  <a:gsLst>
                    <a:gs pos="100000">
                      <a:srgbClr val="85C532"/>
                    </a:gs>
                    <a:gs pos="0">
                      <a:srgbClr val="0074C1"/>
                    </a:gs>
                    <a:gs pos="0">
                      <a:srgbClr val="008CCF"/>
                    </a:gs>
                  </a:gsLst>
                  <a:lin ang="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Companies in line with technology</a:t>
            </a:r>
          </a:p>
        </p:txBody>
      </p:sp>
      <p:pic>
        <p:nvPicPr>
          <p:cNvPr id="20" name="图片 19" descr="工控机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5445" y="2433320"/>
            <a:ext cx="1522095" cy="706120"/>
          </a:xfrm>
          <a:prstGeom prst="rect">
            <a:avLst/>
          </a:prstGeom>
        </p:spPr>
      </p:pic>
      <p:pic>
        <p:nvPicPr>
          <p:cNvPr id="21" name="图片 20" descr="PLC-808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46175" y="2544445"/>
            <a:ext cx="320040" cy="601345"/>
          </a:xfrm>
          <a:prstGeom prst="rect">
            <a:avLst/>
          </a:prstGeom>
        </p:spPr>
      </p:pic>
      <p:pic>
        <p:nvPicPr>
          <p:cNvPr id="22" name="图片 21" descr="PLC-1208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9250" y="2479675"/>
            <a:ext cx="659130" cy="685165"/>
          </a:xfrm>
          <a:prstGeom prst="rect">
            <a:avLst/>
          </a:prstGeom>
        </p:spPr>
      </p:pic>
      <p:pic>
        <p:nvPicPr>
          <p:cNvPr id="23" name="图片 22" descr="PLC-153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382520" y="2479675"/>
            <a:ext cx="728345" cy="640715"/>
          </a:xfrm>
          <a:prstGeom prst="rect">
            <a:avLst/>
          </a:prstGeom>
        </p:spPr>
      </p:pic>
      <p:pic>
        <p:nvPicPr>
          <p:cNvPr id="25" name="图片 24" descr="LC1100-2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03575" y="2484120"/>
            <a:ext cx="991870" cy="655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ïṣ1îḍe"/>
          <p:cNvSpPr/>
          <p:nvPr userDrawn="1"/>
        </p:nvSpPr>
        <p:spPr>
          <a:xfrm>
            <a:off x="2627" y="-38757"/>
            <a:ext cx="9141373" cy="5182257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4" name="图片 3" descr="LCT logo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740650" y="195580"/>
            <a:ext cx="1260475" cy="332740"/>
          </a:xfrm>
          <a:prstGeom prst="rect">
            <a:avLst/>
          </a:prstGeom>
        </p:spPr>
      </p:pic>
      <p:grpSp>
        <p:nvGrpSpPr>
          <p:cNvPr id="8194" name="组合 4"/>
          <p:cNvGrpSpPr/>
          <p:nvPr userDrawn="1"/>
        </p:nvGrpSpPr>
        <p:grpSpPr>
          <a:xfrm>
            <a:off x="179706" y="4618355"/>
            <a:ext cx="4792133" cy="41275"/>
            <a:chOff x="286711" y="714104"/>
            <a:chExt cx="4790386" cy="41870"/>
          </a:xfrm>
        </p:grpSpPr>
        <p:cxnSp>
          <p:nvCxnSpPr>
            <p:cNvPr id="6" name="直接连接符 5"/>
            <p:cNvCxnSpPr/>
            <p:nvPr userDrawn="1">
              <p:custDataLst>
                <p:tags r:id="rId18"/>
              </p:custDataLst>
            </p:nvPr>
          </p:nvCxnSpPr>
          <p:spPr>
            <a:xfrm>
              <a:off x="286711" y="714104"/>
              <a:ext cx="4790386" cy="0"/>
            </a:xfrm>
            <a:prstGeom prst="line">
              <a:avLst/>
            </a:prstGeom>
            <a:ln w="349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直接连接符 1"/>
            <p:cNvCxnSpPr/>
            <p:nvPr userDrawn="1">
              <p:custDataLst>
                <p:tags r:id="rId19"/>
              </p:custDataLst>
            </p:nvPr>
          </p:nvCxnSpPr>
          <p:spPr>
            <a:xfrm>
              <a:off x="286711" y="755974"/>
              <a:ext cx="4790386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426" name="文本框 7"/>
          <p:cNvSpPr txBox="1"/>
          <p:nvPr userDrawn="1">
            <p:custDataLst>
              <p:tags r:id="rId17"/>
            </p:custDataLst>
          </p:nvPr>
        </p:nvSpPr>
        <p:spPr>
          <a:xfrm>
            <a:off x="179705" y="4732020"/>
            <a:ext cx="477075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苏州市凌臣采集计算机有限公司</a:t>
            </a:r>
            <a:r>
              <a:rPr lang="en-US" altLang="zh-CN" sz="1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26.xml"/><Relationship Id="rId18" Type="http://schemas.openxmlformats.org/officeDocument/2006/relationships/tags" Target="../tags/tag31.xml"/><Relationship Id="rId26" Type="http://schemas.openxmlformats.org/officeDocument/2006/relationships/tags" Target="../tags/tag39.xml"/><Relationship Id="rId39" Type="http://schemas.openxmlformats.org/officeDocument/2006/relationships/tags" Target="../tags/tag52.xml"/><Relationship Id="rId21" Type="http://schemas.openxmlformats.org/officeDocument/2006/relationships/tags" Target="../tags/tag34.xml"/><Relationship Id="rId34" Type="http://schemas.openxmlformats.org/officeDocument/2006/relationships/tags" Target="../tags/tag47.xml"/><Relationship Id="rId42" Type="http://schemas.openxmlformats.org/officeDocument/2006/relationships/tags" Target="../tags/tag55.xml"/><Relationship Id="rId47" Type="http://schemas.openxmlformats.org/officeDocument/2006/relationships/tags" Target="../tags/tag60.xml"/><Relationship Id="rId50" Type="http://schemas.openxmlformats.org/officeDocument/2006/relationships/tags" Target="../tags/tag63.xml"/><Relationship Id="rId55" Type="http://schemas.openxmlformats.org/officeDocument/2006/relationships/tags" Target="../tags/tag68.xml"/><Relationship Id="rId63" Type="http://schemas.openxmlformats.org/officeDocument/2006/relationships/tags" Target="../tags/tag76.xml"/><Relationship Id="rId68" Type="http://schemas.openxmlformats.org/officeDocument/2006/relationships/notesSlide" Target="../notesSlides/notesSlide1.xml"/><Relationship Id="rId7" Type="http://schemas.openxmlformats.org/officeDocument/2006/relationships/tags" Target="../tags/tag20.xml"/><Relationship Id="rId2" Type="http://schemas.openxmlformats.org/officeDocument/2006/relationships/tags" Target="../tags/tag15.xml"/><Relationship Id="rId16" Type="http://schemas.openxmlformats.org/officeDocument/2006/relationships/tags" Target="../tags/tag29.xml"/><Relationship Id="rId29" Type="http://schemas.openxmlformats.org/officeDocument/2006/relationships/tags" Target="../tags/tag42.xml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tags" Target="../tags/tag24.xml"/><Relationship Id="rId24" Type="http://schemas.openxmlformats.org/officeDocument/2006/relationships/tags" Target="../tags/tag37.xml"/><Relationship Id="rId32" Type="http://schemas.openxmlformats.org/officeDocument/2006/relationships/tags" Target="../tags/tag45.xml"/><Relationship Id="rId37" Type="http://schemas.openxmlformats.org/officeDocument/2006/relationships/tags" Target="../tags/tag50.xml"/><Relationship Id="rId40" Type="http://schemas.openxmlformats.org/officeDocument/2006/relationships/tags" Target="../tags/tag53.xml"/><Relationship Id="rId45" Type="http://schemas.openxmlformats.org/officeDocument/2006/relationships/tags" Target="../tags/tag58.xml"/><Relationship Id="rId53" Type="http://schemas.openxmlformats.org/officeDocument/2006/relationships/tags" Target="../tags/tag66.xml"/><Relationship Id="rId58" Type="http://schemas.openxmlformats.org/officeDocument/2006/relationships/tags" Target="../tags/tag71.xml"/><Relationship Id="rId66" Type="http://schemas.openxmlformats.org/officeDocument/2006/relationships/tags" Target="../tags/tag79.xml"/><Relationship Id="rId5" Type="http://schemas.openxmlformats.org/officeDocument/2006/relationships/tags" Target="../tags/tag18.xml"/><Relationship Id="rId15" Type="http://schemas.openxmlformats.org/officeDocument/2006/relationships/tags" Target="../tags/tag28.xml"/><Relationship Id="rId23" Type="http://schemas.openxmlformats.org/officeDocument/2006/relationships/tags" Target="../tags/tag36.xml"/><Relationship Id="rId28" Type="http://schemas.openxmlformats.org/officeDocument/2006/relationships/tags" Target="../tags/tag41.xml"/><Relationship Id="rId36" Type="http://schemas.openxmlformats.org/officeDocument/2006/relationships/tags" Target="../tags/tag49.xml"/><Relationship Id="rId49" Type="http://schemas.openxmlformats.org/officeDocument/2006/relationships/tags" Target="../tags/tag62.xml"/><Relationship Id="rId57" Type="http://schemas.openxmlformats.org/officeDocument/2006/relationships/tags" Target="../tags/tag70.xml"/><Relationship Id="rId61" Type="http://schemas.openxmlformats.org/officeDocument/2006/relationships/tags" Target="../tags/tag74.xml"/><Relationship Id="rId10" Type="http://schemas.openxmlformats.org/officeDocument/2006/relationships/tags" Target="../tags/tag23.xml"/><Relationship Id="rId19" Type="http://schemas.openxmlformats.org/officeDocument/2006/relationships/tags" Target="../tags/tag32.xml"/><Relationship Id="rId31" Type="http://schemas.openxmlformats.org/officeDocument/2006/relationships/tags" Target="../tags/tag44.xml"/><Relationship Id="rId44" Type="http://schemas.openxmlformats.org/officeDocument/2006/relationships/tags" Target="../tags/tag57.xml"/><Relationship Id="rId52" Type="http://schemas.openxmlformats.org/officeDocument/2006/relationships/tags" Target="../tags/tag65.xml"/><Relationship Id="rId60" Type="http://schemas.openxmlformats.org/officeDocument/2006/relationships/tags" Target="../tags/tag73.xml"/><Relationship Id="rId65" Type="http://schemas.openxmlformats.org/officeDocument/2006/relationships/tags" Target="../tags/tag78.xml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tags" Target="../tags/tag27.xml"/><Relationship Id="rId22" Type="http://schemas.openxmlformats.org/officeDocument/2006/relationships/tags" Target="../tags/tag35.xml"/><Relationship Id="rId27" Type="http://schemas.openxmlformats.org/officeDocument/2006/relationships/tags" Target="../tags/tag40.xml"/><Relationship Id="rId30" Type="http://schemas.openxmlformats.org/officeDocument/2006/relationships/tags" Target="../tags/tag43.xml"/><Relationship Id="rId35" Type="http://schemas.openxmlformats.org/officeDocument/2006/relationships/tags" Target="../tags/tag48.xml"/><Relationship Id="rId43" Type="http://schemas.openxmlformats.org/officeDocument/2006/relationships/tags" Target="../tags/tag56.xml"/><Relationship Id="rId48" Type="http://schemas.openxmlformats.org/officeDocument/2006/relationships/tags" Target="../tags/tag61.xml"/><Relationship Id="rId56" Type="http://schemas.openxmlformats.org/officeDocument/2006/relationships/tags" Target="../tags/tag69.xml"/><Relationship Id="rId64" Type="http://schemas.openxmlformats.org/officeDocument/2006/relationships/tags" Target="../tags/tag77.xml"/><Relationship Id="rId69" Type="http://schemas.openxmlformats.org/officeDocument/2006/relationships/image" Target="../media/image33.png"/><Relationship Id="rId8" Type="http://schemas.openxmlformats.org/officeDocument/2006/relationships/tags" Target="../tags/tag21.xml"/><Relationship Id="rId51" Type="http://schemas.openxmlformats.org/officeDocument/2006/relationships/tags" Target="../tags/tag64.xml"/><Relationship Id="rId3" Type="http://schemas.openxmlformats.org/officeDocument/2006/relationships/tags" Target="../tags/tag16.xml"/><Relationship Id="rId12" Type="http://schemas.openxmlformats.org/officeDocument/2006/relationships/tags" Target="../tags/tag25.xml"/><Relationship Id="rId17" Type="http://schemas.openxmlformats.org/officeDocument/2006/relationships/tags" Target="../tags/tag30.xml"/><Relationship Id="rId25" Type="http://schemas.openxmlformats.org/officeDocument/2006/relationships/tags" Target="../tags/tag38.xml"/><Relationship Id="rId33" Type="http://schemas.openxmlformats.org/officeDocument/2006/relationships/tags" Target="../tags/tag46.xml"/><Relationship Id="rId38" Type="http://schemas.openxmlformats.org/officeDocument/2006/relationships/tags" Target="../tags/tag51.xml"/><Relationship Id="rId46" Type="http://schemas.openxmlformats.org/officeDocument/2006/relationships/tags" Target="../tags/tag59.xml"/><Relationship Id="rId59" Type="http://schemas.openxmlformats.org/officeDocument/2006/relationships/tags" Target="../tags/tag72.xml"/><Relationship Id="rId67" Type="http://schemas.openxmlformats.org/officeDocument/2006/relationships/slideLayout" Target="../slideLayouts/slideLayout15.xml"/><Relationship Id="rId20" Type="http://schemas.openxmlformats.org/officeDocument/2006/relationships/tags" Target="../tags/tag33.xml"/><Relationship Id="rId41" Type="http://schemas.openxmlformats.org/officeDocument/2006/relationships/tags" Target="../tags/tag54.xml"/><Relationship Id="rId54" Type="http://schemas.openxmlformats.org/officeDocument/2006/relationships/tags" Target="../tags/tag67.xml"/><Relationship Id="rId62" Type="http://schemas.openxmlformats.org/officeDocument/2006/relationships/tags" Target="../tags/tag7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8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4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86.xml"/><Relationship Id="rId7" Type="http://schemas.openxmlformats.org/officeDocument/2006/relationships/image" Target="../media/image39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6.mp4"/><Relationship Id="rId7" Type="http://schemas.openxmlformats.org/officeDocument/2006/relationships/image" Target="../media/image4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89.xml"/><Relationship Id="rId4" Type="http://schemas.openxmlformats.org/officeDocument/2006/relationships/video" Target="../media/media6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9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video" Target="../media/media2.mp4"/><Relationship Id="rId7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video" Target="../media/media3.mp4"/><Relationship Id="rId10" Type="http://schemas.openxmlformats.org/officeDocument/2006/relationships/image" Target="../media/image25.png"/><Relationship Id="rId4" Type="http://schemas.microsoft.com/office/2007/relationships/media" Target="../media/media3.mp4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ïṣ1îḍe"/>
          <p:cNvSpPr/>
          <p:nvPr userDrawn="1"/>
        </p:nvSpPr>
        <p:spPr>
          <a:xfrm>
            <a:off x="7308215" y="50800"/>
            <a:ext cx="1727200" cy="67627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00"/>
          </a:p>
        </p:txBody>
      </p:sp>
      <p:pic>
        <p:nvPicPr>
          <p:cNvPr id="2" name="图片 1" descr="工业网络图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73400" y="460375"/>
            <a:ext cx="5972810" cy="4223385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260" y="123825"/>
            <a:ext cx="1667510" cy="494665"/>
          </a:xfrm>
          <a:prstGeom prst="rect">
            <a:avLst/>
          </a:prstGeom>
        </p:spPr>
      </p:pic>
      <p:sp>
        <p:nvSpPr>
          <p:cNvPr id="17409" name="文本框 1"/>
          <p:cNvSpPr txBox="1"/>
          <p:nvPr/>
        </p:nvSpPr>
        <p:spPr>
          <a:xfrm>
            <a:off x="0" y="459740"/>
            <a:ext cx="3672597" cy="11785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/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凌臣科技</a:t>
            </a:r>
            <a:r>
              <a:rPr lang="en-US" altLang="zh-CN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-PLC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案例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6"/>
          <p:cNvSpPr txBox="1"/>
          <p:nvPr>
            <p:custDataLst>
              <p:tags r:id="rId1"/>
            </p:custDataLst>
          </p:nvPr>
        </p:nvSpPr>
        <p:spPr>
          <a:xfrm>
            <a:off x="861695" y="628015"/>
            <a:ext cx="3256280" cy="556895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lIns="71755" tIns="36195" rIns="71755" bIns="36195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296545" lvl="0" indent="-296545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110000"/>
              <a:buFont typeface="Wingdings" panose="05000000000000000000" charset="0"/>
              <a:buChar char="Ø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客户需求开发</a:t>
            </a:r>
            <a:r>
              <a:rPr lang="en-US" altLang="zh-CN" sz="1200" spc="16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200" spc="16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台</a:t>
            </a:r>
            <a:r>
              <a:rPr lang="zh-CN" altLang="en-US" sz="1200" b="1" spc="160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一拖二磨床桁架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，单次加工过程如下：</a:t>
            </a:r>
          </a:p>
        </p:txBody>
      </p:sp>
      <p:sp>
        <p:nvSpPr>
          <p:cNvPr id="339" name="Title 6"/>
          <p:cNvSpPr txBox="1"/>
          <p:nvPr>
            <p:custDataLst>
              <p:tags r:id="rId2"/>
            </p:custDataLst>
          </p:nvPr>
        </p:nvSpPr>
        <p:spPr>
          <a:xfrm>
            <a:off x="5652135" y="4227830"/>
            <a:ext cx="3070225" cy="319405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sp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330200" lvl="0" indent="-33020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80000"/>
              <a:buFont typeface="Wingdings" panose="05000000000000000000" charset="0"/>
              <a:buChar char="u"/>
            </a:pPr>
            <a:r>
              <a:rPr lang="zh-CN" altLang="en-US" sz="16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设备整体布局</a:t>
            </a:r>
          </a:p>
        </p:txBody>
      </p:sp>
      <p:grpSp>
        <p:nvGrpSpPr>
          <p:cNvPr id="283" name="组合 282"/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35038" y="1275080"/>
            <a:ext cx="237490" cy="237490"/>
            <a:chOff x="836313" y="1281817"/>
            <a:chExt cx="1905000" cy="1902179"/>
          </a:xfrm>
        </p:grpSpPr>
        <p:sp>
          <p:nvSpPr>
            <p:cNvPr id="284" name="任意多边形: 形状 1"/>
            <p:cNvSpPr/>
            <p:nvPr>
              <p:custDataLst>
                <p:tags r:id="rId63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285" name="组合 284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286" name="任意多边形: 形状 2"/>
              <p:cNvSpPr/>
              <p:nvPr>
                <p:custDataLst>
                  <p:tags r:id="rId64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87" name="任意多边形: 形状 3"/>
              <p:cNvSpPr/>
              <p:nvPr>
                <p:custDataLst>
                  <p:tags r:id="rId65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90" name="任意多边形: 形状 4"/>
              <p:cNvSpPr/>
              <p:nvPr>
                <p:custDataLst>
                  <p:tags r:id="rId66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>
                    <a:solidFill>
                      <a:schemeClr val="bg1"/>
                    </a:solidFill>
                    <a:latin typeface="华文琥珀" panose="02010800040101010101" charset="-122"/>
                    <a:ea typeface="华文琥珀" panose="02010800040101010101" charset="-122"/>
                  </a:rPr>
                  <a:t>0</a:t>
                </a:r>
              </a:p>
            </p:txBody>
          </p:sp>
        </p:grpSp>
      </p:grpSp>
      <p:sp>
        <p:nvSpPr>
          <p:cNvPr id="319" name="文本框 318"/>
          <p:cNvSpPr txBox="1"/>
          <p:nvPr>
            <p:custDataLst>
              <p:tags r:id="rId4"/>
            </p:custDataLst>
          </p:nvPr>
        </p:nvSpPr>
        <p:spPr>
          <a:xfrm>
            <a:off x="1137285" y="1301115"/>
            <a:ext cx="2928620" cy="3364230"/>
          </a:xfrm>
          <a:prstGeom prst="rect">
            <a:avLst/>
          </a:prstGeom>
          <a:noFill/>
        </p:spPr>
        <p:txBody>
          <a:bodyPr wrap="square" lIns="101600" tIns="0" rIns="82550" bIns="0" rtlCol="0" anchor="t" anchorCtr="0">
            <a:noAutofit/>
          </a:bodyPr>
          <a:lstStyle>
            <a:defPPr>
              <a:defRPr lang="zh-CN"/>
            </a:defPPr>
            <a:lvl1pPr fontAlgn="auto">
              <a:lnSpc>
                <a:spcPct val="130000"/>
              </a:lnSpc>
              <a:spcAft>
                <a:spcPts val="1000"/>
              </a:spcAft>
              <a:defRPr sz="1600" spc="150"/>
            </a:lvl1pPr>
          </a:lstStyle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工人在上料振动盘内加入待加工件，启动设备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桁架去取料位取料，桁架上料抓手取料完成后，去到磨床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上方待机</a:t>
            </a:r>
            <a:endParaRPr lang="zh-CN" altLang="en-US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待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加工完成，先桁架下料抓手卸下磨床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已加工完成工件，然后桁架上料抓手装入待加工件，装料完成后，运行磨床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，桁架去换向位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桁架下料抓手在换向位给工件完成换向，换向完成后，去到磨床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上方待机</a:t>
            </a:r>
            <a:endParaRPr lang="zh-CN" altLang="en-US" sz="1000" spc="30" dirty="0">
              <a:ln w="3175">
                <a:noFill/>
                <a:prstDash val="dash"/>
              </a:ln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待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加工完成，先桁架上料抓手卸下磨床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已加工完成工件，后桁架下料抓手装入待加工件，装料完成后运行磨床</a:t>
            </a:r>
            <a:r>
              <a:rPr lang="en-US" altLang="zh-CN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，桁架去下料位</a:t>
            </a:r>
          </a:p>
          <a:p>
            <a:pPr marL="0" lvl="0" indent="0" algn="l" eaLnBrk="1" fontAlgn="ctr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ct val="100000"/>
              <a:buNone/>
            </a:pPr>
            <a:r>
              <a:rPr lang="zh-CN" altLang="en-US" sz="1000" spc="30" dirty="0">
                <a:ln w="3175">
                  <a:noFill/>
                  <a:prstDash val="dash"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桁架上料抓手在下料位松开工件完成下料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4211320" y="700405"/>
            <a:ext cx="4678680" cy="3366770"/>
          </a:xfrm>
          <a:prstGeom prst="rect">
            <a:avLst/>
          </a:prstGeom>
        </p:spPr>
      </p:pic>
      <p:grpSp>
        <p:nvGrpSpPr>
          <p:cNvPr id="4" name="组合 3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148580" y="2707640"/>
            <a:ext cx="304800" cy="304349"/>
            <a:chOff x="836313" y="1281817"/>
            <a:chExt cx="1905000" cy="1902179"/>
          </a:xfrm>
        </p:grpSpPr>
        <p:sp>
          <p:nvSpPr>
            <p:cNvPr id="5" name="任意多边形: 形状 1"/>
            <p:cNvSpPr/>
            <p:nvPr>
              <p:custDataLst>
                <p:tags r:id="rId58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8" name="任意多边形: 形状 2"/>
              <p:cNvSpPr/>
              <p:nvPr>
                <p:custDataLst>
                  <p:tags r:id="rId60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9" name="任意多边形: 形状 3"/>
              <p:cNvSpPr/>
              <p:nvPr>
                <p:custDataLst>
                  <p:tags r:id="rId61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0" name="任意多边形: 形状 4"/>
              <p:cNvSpPr/>
              <p:nvPr>
                <p:custDataLst>
                  <p:tags r:id="rId62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1" name="任意多边形: 形状 6"/>
            <p:cNvSpPr/>
            <p:nvPr>
              <p:custDataLst>
                <p:tags r:id="rId59"/>
              </p:custDataLst>
            </p:nvPr>
          </p:nvSpPr>
          <p:spPr>
            <a:xfrm>
              <a:off x="1463477" y="1643353"/>
              <a:ext cx="652552" cy="1156540"/>
            </a:xfrm>
            <a:custGeom>
              <a:avLst/>
              <a:gdLst/>
              <a:ahLst/>
              <a:cxnLst/>
              <a:rect l="0" t="0" r="0" b="0"/>
              <a:pathLst>
                <a:path w="1762761" h="3124201">
                  <a:moveTo>
                    <a:pt x="765810" y="34290"/>
                  </a:moveTo>
                  <a:lnTo>
                    <a:pt x="1103630" y="33020"/>
                  </a:lnTo>
                  <a:cubicBezTo>
                    <a:pt x="1132840" y="33020"/>
                    <a:pt x="1158240" y="25400"/>
                    <a:pt x="1178560" y="13970"/>
                  </a:cubicBezTo>
                  <a:cubicBezTo>
                    <a:pt x="1201420" y="0"/>
                    <a:pt x="1230630" y="15240"/>
                    <a:pt x="1230630" y="41910"/>
                  </a:cubicBezTo>
                  <a:lnTo>
                    <a:pt x="1242060" y="2278380"/>
                  </a:lnTo>
                  <a:cubicBezTo>
                    <a:pt x="1236980" y="2548890"/>
                    <a:pt x="1291590" y="2602230"/>
                    <a:pt x="1357630" y="2600960"/>
                  </a:cubicBezTo>
                  <a:lnTo>
                    <a:pt x="1607820" y="2599690"/>
                  </a:lnTo>
                  <a:cubicBezTo>
                    <a:pt x="1691640" y="2599690"/>
                    <a:pt x="1761490" y="2667000"/>
                    <a:pt x="1761490" y="2752090"/>
                  </a:cubicBezTo>
                  <a:lnTo>
                    <a:pt x="1762760" y="2962910"/>
                  </a:lnTo>
                  <a:cubicBezTo>
                    <a:pt x="1762760" y="3046730"/>
                    <a:pt x="1695451" y="3116580"/>
                    <a:pt x="1610360" y="3116580"/>
                  </a:cubicBezTo>
                  <a:lnTo>
                    <a:pt x="166371" y="3124200"/>
                  </a:lnTo>
                  <a:cubicBezTo>
                    <a:pt x="82550" y="3124200"/>
                    <a:pt x="12700" y="3056890"/>
                    <a:pt x="12700" y="2971800"/>
                  </a:cubicBezTo>
                  <a:lnTo>
                    <a:pt x="11430" y="2760980"/>
                  </a:lnTo>
                  <a:cubicBezTo>
                    <a:pt x="11430" y="2677160"/>
                    <a:pt x="78740" y="2607310"/>
                    <a:pt x="163830" y="2607310"/>
                  </a:cubicBezTo>
                  <a:lnTo>
                    <a:pt x="389890" y="2606040"/>
                  </a:lnTo>
                  <a:cubicBezTo>
                    <a:pt x="473710" y="2606040"/>
                    <a:pt x="542290" y="2537460"/>
                    <a:pt x="542290" y="2452370"/>
                  </a:cubicBezTo>
                  <a:lnTo>
                    <a:pt x="534670" y="969010"/>
                  </a:lnTo>
                  <a:cubicBezTo>
                    <a:pt x="534670" y="862330"/>
                    <a:pt x="426720" y="788670"/>
                    <a:pt x="326390" y="826770"/>
                  </a:cubicBezTo>
                  <a:cubicBezTo>
                    <a:pt x="276860" y="845820"/>
                    <a:pt x="238760" y="858520"/>
                    <a:pt x="204470" y="869950"/>
                  </a:cubicBezTo>
                  <a:cubicBezTo>
                    <a:pt x="106680" y="902970"/>
                    <a:pt x="3810" y="831850"/>
                    <a:pt x="2540" y="727710"/>
                  </a:cubicBezTo>
                  <a:cubicBezTo>
                    <a:pt x="2540" y="687070"/>
                    <a:pt x="1270" y="647700"/>
                    <a:pt x="1270" y="613410"/>
                  </a:cubicBezTo>
                  <a:cubicBezTo>
                    <a:pt x="0" y="554990"/>
                    <a:pt x="33020" y="502920"/>
                    <a:pt x="83820" y="476250"/>
                  </a:cubicBezTo>
                  <a:cubicBezTo>
                    <a:pt x="307340" y="360680"/>
                    <a:pt x="496570" y="269240"/>
                    <a:pt x="651510" y="87630"/>
                  </a:cubicBezTo>
                  <a:cubicBezTo>
                    <a:pt x="679450" y="54610"/>
                    <a:pt x="721360" y="34290"/>
                    <a:pt x="765810" y="342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组合 11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6030595" y="2981960"/>
            <a:ext cx="304800" cy="304349"/>
            <a:chOff x="2995313" y="1281817"/>
            <a:chExt cx="1905000" cy="1902179"/>
          </a:xfrm>
        </p:grpSpPr>
        <p:grpSp>
          <p:nvGrpSpPr>
            <p:cNvPr id="13" name="组合 12"/>
            <p:cNvGrpSpPr/>
            <p:nvPr/>
          </p:nvGrpSpPr>
          <p:grpSpPr>
            <a:xfrm>
              <a:off x="2995313" y="1281817"/>
              <a:ext cx="1905000" cy="1902179"/>
              <a:chOff x="595630" y="612140"/>
              <a:chExt cx="5146040" cy="5138420"/>
            </a:xfrm>
          </p:grpSpPr>
          <p:sp>
            <p:nvSpPr>
              <p:cNvPr id="14" name="任意多边形: 形状 8"/>
              <p:cNvSpPr/>
              <p:nvPr>
                <p:custDataLst>
                  <p:tags r:id="rId55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5" name="任意多边形: 形状 9"/>
              <p:cNvSpPr/>
              <p:nvPr>
                <p:custDataLst>
                  <p:tags r:id="rId56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6" name="任意多边形: 形状 10"/>
              <p:cNvSpPr/>
              <p:nvPr>
                <p:custDataLst>
                  <p:tags r:id="rId57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7" name="任意多边形: 形状 12"/>
            <p:cNvSpPr/>
            <p:nvPr>
              <p:custDataLst>
                <p:tags r:id="rId54"/>
              </p:custDataLst>
            </p:nvPr>
          </p:nvSpPr>
          <p:spPr>
            <a:xfrm>
              <a:off x="3599441" y="1633480"/>
              <a:ext cx="697685" cy="1087900"/>
            </a:xfrm>
            <a:custGeom>
              <a:avLst/>
              <a:gdLst/>
              <a:ahLst/>
              <a:cxnLst/>
              <a:rect l="0" t="0" r="0" b="0"/>
              <a:pathLst>
                <a:path w="1884680" h="2938781">
                  <a:moveTo>
                    <a:pt x="417830" y="1035050"/>
                  </a:moveTo>
                  <a:lnTo>
                    <a:pt x="132080" y="979170"/>
                  </a:lnTo>
                  <a:cubicBezTo>
                    <a:pt x="52070" y="963930"/>
                    <a:pt x="0" y="885190"/>
                    <a:pt x="17780" y="806450"/>
                  </a:cubicBezTo>
                  <a:cubicBezTo>
                    <a:pt x="134620" y="271780"/>
                    <a:pt x="443230" y="3810"/>
                    <a:pt x="943610" y="1270"/>
                  </a:cubicBezTo>
                  <a:cubicBezTo>
                    <a:pt x="1236980" y="0"/>
                    <a:pt x="1460500" y="80010"/>
                    <a:pt x="1615440" y="242570"/>
                  </a:cubicBezTo>
                  <a:cubicBezTo>
                    <a:pt x="1769110" y="405130"/>
                    <a:pt x="1846580" y="604520"/>
                    <a:pt x="1847850" y="839470"/>
                  </a:cubicBezTo>
                  <a:cubicBezTo>
                    <a:pt x="1849120" y="1082040"/>
                    <a:pt x="1765300" y="1320800"/>
                    <a:pt x="1597660" y="1553210"/>
                  </a:cubicBezTo>
                  <a:cubicBezTo>
                    <a:pt x="1478280" y="1718310"/>
                    <a:pt x="1285240" y="1903730"/>
                    <a:pt x="1016000" y="2108200"/>
                  </a:cubicBezTo>
                  <a:cubicBezTo>
                    <a:pt x="905510" y="2193290"/>
                    <a:pt x="966470" y="2369820"/>
                    <a:pt x="1104900" y="2369820"/>
                  </a:cubicBezTo>
                  <a:lnTo>
                    <a:pt x="1617979" y="2367280"/>
                  </a:lnTo>
                  <a:cubicBezTo>
                    <a:pt x="1766570" y="2366010"/>
                    <a:pt x="1884679" y="2493010"/>
                    <a:pt x="1873250" y="2641600"/>
                  </a:cubicBezTo>
                  <a:lnTo>
                    <a:pt x="1861820" y="2797810"/>
                  </a:lnTo>
                  <a:cubicBezTo>
                    <a:pt x="1855470" y="2874010"/>
                    <a:pt x="1793240" y="2932430"/>
                    <a:pt x="1717040" y="2932430"/>
                  </a:cubicBezTo>
                  <a:lnTo>
                    <a:pt x="147320" y="2938780"/>
                  </a:lnTo>
                  <a:cubicBezTo>
                    <a:pt x="67310" y="2938780"/>
                    <a:pt x="1270" y="2874010"/>
                    <a:pt x="1270" y="2794000"/>
                  </a:cubicBezTo>
                  <a:lnTo>
                    <a:pt x="0" y="2440940"/>
                  </a:lnTo>
                  <a:cubicBezTo>
                    <a:pt x="0" y="2399030"/>
                    <a:pt x="17780" y="2358390"/>
                    <a:pt x="49530" y="2330450"/>
                  </a:cubicBezTo>
                  <a:cubicBezTo>
                    <a:pt x="547370" y="1897380"/>
                    <a:pt x="859790" y="1590040"/>
                    <a:pt x="985520" y="1408430"/>
                  </a:cubicBezTo>
                  <a:cubicBezTo>
                    <a:pt x="1116330" y="1220470"/>
                    <a:pt x="1181100" y="1042670"/>
                    <a:pt x="1179830" y="875030"/>
                  </a:cubicBezTo>
                  <a:cubicBezTo>
                    <a:pt x="1178560" y="635000"/>
                    <a:pt x="1087120" y="515620"/>
                    <a:pt x="906780" y="516890"/>
                  </a:cubicBezTo>
                  <a:cubicBezTo>
                    <a:pt x="797560" y="516890"/>
                    <a:pt x="718820" y="565150"/>
                    <a:pt x="669290" y="660400"/>
                  </a:cubicBezTo>
                  <a:cubicBezTo>
                    <a:pt x="635000" y="726440"/>
                    <a:pt x="608330" y="811530"/>
                    <a:pt x="590550" y="916940"/>
                  </a:cubicBezTo>
                  <a:cubicBezTo>
                    <a:pt x="575310" y="996950"/>
                    <a:pt x="497840" y="1050290"/>
                    <a:pt x="417830" y="103505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18" name="组合 17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6831330" y="2716121"/>
            <a:ext cx="304800" cy="304349"/>
            <a:chOff x="5154313" y="1281817"/>
            <a:chExt cx="1905000" cy="1902179"/>
          </a:xfrm>
        </p:grpSpPr>
        <p:sp>
          <p:nvSpPr>
            <p:cNvPr id="19" name="任意多边形: 形状 14"/>
            <p:cNvSpPr/>
            <p:nvPr>
              <p:custDataLst>
                <p:tags r:id="rId50"/>
              </p:custDataLst>
            </p:nvPr>
          </p:nvSpPr>
          <p:spPr>
            <a:xfrm>
              <a:off x="5154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0" name="任意多边形: 形状 15"/>
            <p:cNvSpPr/>
            <p:nvPr>
              <p:custDataLst>
                <p:tags r:id="rId51"/>
              </p:custDataLst>
            </p:nvPr>
          </p:nvSpPr>
          <p:spPr>
            <a:xfrm>
              <a:off x="5165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任意多边形: 形状 16"/>
            <p:cNvSpPr/>
            <p:nvPr>
              <p:custDataLst>
                <p:tags r:id="rId52"/>
              </p:custDataLst>
            </p:nvPr>
          </p:nvSpPr>
          <p:spPr>
            <a:xfrm>
              <a:off x="5237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2" name="任意多边形: 形状 18"/>
            <p:cNvSpPr/>
            <p:nvPr>
              <p:custDataLst>
                <p:tags r:id="rId53"/>
              </p:custDataLst>
            </p:nvPr>
          </p:nvSpPr>
          <p:spPr>
            <a:xfrm>
              <a:off x="5755620" y="1642413"/>
              <a:ext cx="722133" cy="1121750"/>
            </a:xfrm>
            <a:custGeom>
              <a:avLst/>
              <a:gdLst/>
              <a:ahLst/>
              <a:cxnLst/>
              <a:rect l="0" t="0" r="0" b="0"/>
              <a:pathLst>
                <a:path w="1950721" h="3030221">
                  <a:moveTo>
                    <a:pt x="455930" y="835660"/>
                  </a:moveTo>
                  <a:lnTo>
                    <a:pt x="256540" y="798830"/>
                  </a:lnTo>
                  <a:cubicBezTo>
                    <a:pt x="144780" y="778510"/>
                    <a:pt x="80010" y="657860"/>
                    <a:pt x="127000" y="553720"/>
                  </a:cubicBezTo>
                  <a:cubicBezTo>
                    <a:pt x="294640" y="187960"/>
                    <a:pt x="591820" y="3810"/>
                    <a:pt x="1014730" y="1270"/>
                  </a:cubicBezTo>
                  <a:cubicBezTo>
                    <a:pt x="1287780" y="0"/>
                    <a:pt x="1499870" y="69850"/>
                    <a:pt x="1653540" y="209550"/>
                  </a:cubicBezTo>
                  <a:cubicBezTo>
                    <a:pt x="1807210" y="350520"/>
                    <a:pt x="1884680" y="541020"/>
                    <a:pt x="1885950" y="783590"/>
                  </a:cubicBezTo>
                  <a:cubicBezTo>
                    <a:pt x="1887220" y="994410"/>
                    <a:pt x="1819910" y="1163320"/>
                    <a:pt x="1685290" y="1290320"/>
                  </a:cubicBezTo>
                  <a:cubicBezTo>
                    <a:pt x="1605280" y="1365250"/>
                    <a:pt x="1607820" y="1494790"/>
                    <a:pt x="1695450" y="1560830"/>
                  </a:cubicBezTo>
                  <a:cubicBezTo>
                    <a:pt x="1864360" y="1686560"/>
                    <a:pt x="1948180" y="1879600"/>
                    <a:pt x="1949450" y="2137410"/>
                  </a:cubicBezTo>
                  <a:cubicBezTo>
                    <a:pt x="1950720" y="2426970"/>
                    <a:pt x="1861820" y="2647950"/>
                    <a:pt x="1681480" y="2799080"/>
                  </a:cubicBezTo>
                  <a:cubicBezTo>
                    <a:pt x="1501140" y="2950210"/>
                    <a:pt x="1271270" y="3027680"/>
                    <a:pt x="991870" y="3028950"/>
                  </a:cubicBezTo>
                  <a:cubicBezTo>
                    <a:pt x="740410" y="3030220"/>
                    <a:pt x="521970" y="2965450"/>
                    <a:pt x="336550" y="2834640"/>
                  </a:cubicBezTo>
                  <a:cubicBezTo>
                    <a:pt x="190500" y="2731770"/>
                    <a:pt x="88900" y="2573020"/>
                    <a:pt x="27940" y="2357120"/>
                  </a:cubicBezTo>
                  <a:cubicBezTo>
                    <a:pt x="0" y="2255520"/>
                    <a:pt x="64770" y="2152650"/>
                    <a:pt x="167640" y="2134870"/>
                  </a:cubicBezTo>
                  <a:lnTo>
                    <a:pt x="387350" y="2096770"/>
                  </a:lnTo>
                  <a:cubicBezTo>
                    <a:pt x="474980" y="2081530"/>
                    <a:pt x="561340" y="2134870"/>
                    <a:pt x="585470" y="2219961"/>
                  </a:cubicBezTo>
                  <a:cubicBezTo>
                    <a:pt x="640080" y="2410461"/>
                    <a:pt x="759460" y="2505711"/>
                    <a:pt x="942340" y="2504440"/>
                  </a:cubicBezTo>
                  <a:cubicBezTo>
                    <a:pt x="1046480" y="2504440"/>
                    <a:pt x="1130300" y="2468881"/>
                    <a:pt x="1191260" y="2397761"/>
                  </a:cubicBezTo>
                  <a:cubicBezTo>
                    <a:pt x="1252220" y="2326640"/>
                    <a:pt x="1282700" y="2226311"/>
                    <a:pt x="1282700" y="2095501"/>
                  </a:cubicBezTo>
                  <a:cubicBezTo>
                    <a:pt x="1281430" y="1828801"/>
                    <a:pt x="1130300" y="1695451"/>
                    <a:pt x="829310" y="1697991"/>
                  </a:cubicBezTo>
                  <a:lnTo>
                    <a:pt x="829310" y="1697991"/>
                  </a:lnTo>
                  <a:cubicBezTo>
                    <a:pt x="731520" y="1699261"/>
                    <a:pt x="650240" y="1620521"/>
                    <a:pt x="650240" y="1522731"/>
                  </a:cubicBezTo>
                  <a:lnTo>
                    <a:pt x="650240" y="1402081"/>
                  </a:lnTo>
                  <a:cubicBezTo>
                    <a:pt x="650240" y="1304291"/>
                    <a:pt x="728980" y="1225551"/>
                    <a:pt x="825500" y="1224281"/>
                  </a:cubicBezTo>
                  <a:lnTo>
                    <a:pt x="828040" y="1224281"/>
                  </a:lnTo>
                  <a:cubicBezTo>
                    <a:pt x="924560" y="1224281"/>
                    <a:pt x="999490" y="1214121"/>
                    <a:pt x="1054100" y="1196341"/>
                  </a:cubicBezTo>
                  <a:cubicBezTo>
                    <a:pt x="1108710" y="1178561"/>
                    <a:pt x="1154430" y="1140461"/>
                    <a:pt x="1189990" y="1082041"/>
                  </a:cubicBezTo>
                  <a:cubicBezTo>
                    <a:pt x="1226820" y="1024891"/>
                    <a:pt x="1244600" y="948691"/>
                    <a:pt x="1243331" y="855981"/>
                  </a:cubicBezTo>
                  <a:cubicBezTo>
                    <a:pt x="1242060" y="618491"/>
                    <a:pt x="1143001" y="499111"/>
                    <a:pt x="946151" y="500381"/>
                  </a:cubicBezTo>
                  <a:cubicBezTo>
                    <a:pt x="810261" y="501651"/>
                    <a:pt x="711201" y="576581"/>
                    <a:pt x="650241" y="725171"/>
                  </a:cubicBezTo>
                  <a:cubicBezTo>
                    <a:pt x="619760" y="805180"/>
                    <a:pt x="539750" y="850900"/>
                    <a:pt x="455930" y="835660"/>
                  </a:cubicBezTo>
                  <a:close/>
                </a:path>
              </a:pathLst>
            </a:custGeom>
            <a:solidFill>
              <a:srgbClr val="F9F9F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组合 22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8028940" y="3021965"/>
            <a:ext cx="304800" cy="304349"/>
            <a:chOff x="7313313" y="1281817"/>
            <a:chExt cx="1905000" cy="1902179"/>
          </a:xfrm>
        </p:grpSpPr>
        <p:sp>
          <p:nvSpPr>
            <p:cNvPr id="24" name="任意多边形: 形状 20"/>
            <p:cNvSpPr/>
            <p:nvPr>
              <p:custDataLst>
                <p:tags r:id="rId46"/>
              </p:custDataLst>
            </p:nvPr>
          </p:nvSpPr>
          <p:spPr>
            <a:xfrm>
              <a:off x="7313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5" name="任意多边形: 形状 21"/>
            <p:cNvSpPr/>
            <p:nvPr>
              <p:custDataLst>
                <p:tags r:id="rId47"/>
              </p:custDataLst>
            </p:nvPr>
          </p:nvSpPr>
          <p:spPr>
            <a:xfrm>
              <a:off x="7324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6" name="任意多边形: 形状 22"/>
            <p:cNvSpPr/>
            <p:nvPr>
              <p:custDataLst>
                <p:tags r:id="rId48"/>
              </p:custDataLst>
            </p:nvPr>
          </p:nvSpPr>
          <p:spPr>
            <a:xfrm>
              <a:off x="7396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PA_ImportSvg_636990674857228203"/>
            <p:cNvSpPr/>
            <p:nvPr>
              <p:custDataLst>
                <p:tags r:id="rId49"/>
              </p:custDataLst>
            </p:nvPr>
          </p:nvSpPr>
          <p:spPr>
            <a:xfrm>
              <a:off x="7885472" y="1718105"/>
              <a:ext cx="721192" cy="1059221"/>
            </a:xfrm>
            <a:custGeom>
              <a:avLst/>
              <a:gdLst/>
              <a:ahLst/>
              <a:cxnLst/>
              <a:rect l="l" t="t" r="r" b="b"/>
              <a:pathLst>
                <a:path w="1948179" h="2861309">
                  <a:moveTo>
                    <a:pt x="1004569" y="2540"/>
                  </a:moveTo>
                  <a:lnTo>
                    <a:pt x="1529079" y="0"/>
                  </a:lnTo>
                  <a:cubicBezTo>
                    <a:pt x="1581149" y="0"/>
                    <a:pt x="1623059" y="41910"/>
                    <a:pt x="1623059" y="92710"/>
                  </a:cubicBezTo>
                  <a:lnTo>
                    <a:pt x="1630679" y="1623060"/>
                  </a:lnTo>
                  <a:cubicBezTo>
                    <a:pt x="1630679" y="1675130"/>
                    <a:pt x="1672589" y="1717040"/>
                    <a:pt x="1724659" y="1715770"/>
                  </a:cubicBezTo>
                  <a:lnTo>
                    <a:pt x="1852929" y="1714500"/>
                  </a:lnTo>
                  <a:cubicBezTo>
                    <a:pt x="1904999" y="1714500"/>
                    <a:pt x="1946909" y="1756409"/>
                    <a:pt x="1946909" y="1807209"/>
                  </a:cubicBezTo>
                  <a:lnTo>
                    <a:pt x="1948179" y="2100580"/>
                  </a:lnTo>
                  <a:cubicBezTo>
                    <a:pt x="1948179" y="2152650"/>
                    <a:pt x="1906269" y="2194559"/>
                    <a:pt x="1855469" y="2194559"/>
                  </a:cubicBezTo>
                  <a:lnTo>
                    <a:pt x="1727199" y="2195830"/>
                  </a:lnTo>
                  <a:cubicBezTo>
                    <a:pt x="1675129" y="2195830"/>
                    <a:pt x="1633219" y="2237739"/>
                    <a:pt x="1634489" y="2289809"/>
                  </a:cubicBezTo>
                  <a:lnTo>
                    <a:pt x="1637029" y="2764789"/>
                  </a:lnTo>
                  <a:cubicBezTo>
                    <a:pt x="1637029" y="2816859"/>
                    <a:pt x="1595120" y="2858769"/>
                    <a:pt x="1544320" y="2858769"/>
                  </a:cubicBezTo>
                  <a:lnTo>
                    <a:pt x="1112520" y="2861309"/>
                  </a:lnTo>
                  <a:cubicBezTo>
                    <a:pt x="1060449" y="2861309"/>
                    <a:pt x="1018540" y="2819400"/>
                    <a:pt x="1018540" y="2768600"/>
                  </a:cubicBezTo>
                  <a:lnTo>
                    <a:pt x="1016000" y="2293620"/>
                  </a:lnTo>
                  <a:cubicBezTo>
                    <a:pt x="1016000" y="2241550"/>
                    <a:pt x="974090" y="2199640"/>
                    <a:pt x="922020" y="2200910"/>
                  </a:cubicBezTo>
                  <a:lnTo>
                    <a:pt x="95250" y="2204720"/>
                  </a:lnTo>
                  <a:cubicBezTo>
                    <a:pt x="43180" y="2204720"/>
                    <a:pt x="1270" y="2162810"/>
                    <a:pt x="1270" y="2112010"/>
                  </a:cubicBezTo>
                  <a:lnTo>
                    <a:pt x="0" y="1748790"/>
                  </a:lnTo>
                  <a:cubicBezTo>
                    <a:pt x="0" y="1732280"/>
                    <a:pt x="3810" y="1717040"/>
                    <a:pt x="11430" y="1703070"/>
                  </a:cubicBezTo>
                  <a:lnTo>
                    <a:pt x="923289" y="50800"/>
                  </a:lnTo>
                  <a:cubicBezTo>
                    <a:pt x="938529" y="21590"/>
                    <a:pt x="970279" y="2540"/>
                    <a:pt x="1004569" y="2540"/>
                  </a:cubicBezTo>
                  <a:close/>
                  <a:moveTo>
                    <a:pt x="1060449" y="1659890"/>
                  </a:moveTo>
                  <a:lnTo>
                    <a:pt x="1056639" y="965200"/>
                  </a:lnTo>
                  <a:cubicBezTo>
                    <a:pt x="1056639" y="867410"/>
                    <a:pt x="925829" y="835660"/>
                    <a:pt x="880109" y="922020"/>
                  </a:cubicBezTo>
                  <a:lnTo>
                    <a:pt x="509269" y="1619250"/>
                  </a:lnTo>
                  <a:cubicBezTo>
                    <a:pt x="476249" y="1681480"/>
                    <a:pt x="521969" y="1757680"/>
                    <a:pt x="593089" y="1757680"/>
                  </a:cubicBezTo>
                  <a:lnTo>
                    <a:pt x="967739" y="1756410"/>
                  </a:lnTo>
                  <a:cubicBezTo>
                    <a:pt x="1019809" y="1753870"/>
                    <a:pt x="1061719" y="1711960"/>
                    <a:pt x="1060449" y="16598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8" name="组合 27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8677275" y="2847975"/>
            <a:ext cx="304800" cy="304349"/>
            <a:chOff x="9472313" y="1281817"/>
            <a:chExt cx="1905000" cy="1902179"/>
          </a:xfrm>
        </p:grpSpPr>
        <p:grpSp>
          <p:nvGrpSpPr>
            <p:cNvPr id="29" name="组合 28"/>
            <p:cNvGrpSpPr/>
            <p:nvPr/>
          </p:nvGrpSpPr>
          <p:grpSpPr>
            <a:xfrm>
              <a:off x="9472313" y="1281817"/>
              <a:ext cx="1905000" cy="1902179"/>
              <a:chOff x="595630" y="612140"/>
              <a:chExt cx="5146040" cy="5138420"/>
            </a:xfrm>
          </p:grpSpPr>
          <p:sp>
            <p:nvSpPr>
              <p:cNvPr id="30" name="任意多边形: 形状 28"/>
              <p:cNvSpPr/>
              <p:nvPr>
                <p:custDataLst>
                  <p:tags r:id="rId43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31" name="任意多边形: 形状 29"/>
              <p:cNvSpPr/>
              <p:nvPr>
                <p:custDataLst>
                  <p:tags r:id="rId44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2" name="任意多边形: 形状 30"/>
              <p:cNvSpPr/>
              <p:nvPr>
                <p:custDataLst>
                  <p:tags r:id="rId45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34" name="任意多边形: 形状 288"/>
            <p:cNvSpPr/>
            <p:nvPr>
              <p:custDataLst>
                <p:tags r:id="rId42"/>
              </p:custDataLst>
            </p:nvPr>
          </p:nvSpPr>
          <p:spPr>
            <a:xfrm>
              <a:off x="10041650" y="1651816"/>
              <a:ext cx="762094" cy="1169704"/>
            </a:xfrm>
            <a:custGeom>
              <a:avLst/>
              <a:gdLst/>
              <a:ahLst/>
              <a:cxnLst/>
              <a:rect l="0" t="0" r="0" b="0"/>
              <a:pathLst>
                <a:path w="2058671" h="3159761">
                  <a:moveTo>
                    <a:pt x="443230" y="7620"/>
                  </a:moveTo>
                  <a:lnTo>
                    <a:pt x="1619250" y="1270"/>
                  </a:lnTo>
                  <a:cubicBezTo>
                    <a:pt x="1758950" y="0"/>
                    <a:pt x="1869440" y="121920"/>
                    <a:pt x="1855470" y="261620"/>
                  </a:cubicBezTo>
                  <a:lnTo>
                    <a:pt x="1841500" y="397510"/>
                  </a:lnTo>
                  <a:cubicBezTo>
                    <a:pt x="1828800" y="516890"/>
                    <a:pt x="1728470" y="608330"/>
                    <a:pt x="1607820" y="609600"/>
                  </a:cubicBezTo>
                  <a:lnTo>
                    <a:pt x="947420" y="613410"/>
                  </a:lnTo>
                  <a:cubicBezTo>
                    <a:pt x="822960" y="613410"/>
                    <a:pt x="720090" y="712470"/>
                    <a:pt x="713740" y="836930"/>
                  </a:cubicBezTo>
                  <a:lnTo>
                    <a:pt x="713740" y="836930"/>
                  </a:lnTo>
                  <a:cubicBezTo>
                    <a:pt x="704850" y="998220"/>
                    <a:pt x="859790" y="1122680"/>
                    <a:pt x="1014730" y="1075690"/>
                  </a:cubicBezTo>
                  <a:cubicBezTo>
                    <a:pt x="1076960" y="1056640"/>
                    <a:pt x="1144270" y="1047750"/>
                    <a:pt x="1217930" y="1046480"/>
                  </a:cubicBezTo>
                  <a:cubicBezTo>
                    <a:pt x="1438910" y="1045210"/>
                    <a:pt x="1634490" y="1125220"/>
                    <a:pt x="1802130" y="1286510"/>
                  </a:cubicBezTo>
                  <a:cubicBezTo>
                    <a:pt x="1971040" y="1447800"/>
                    <a:pt x="2056130" y="1705610"/>
                    <a:pt x="2057400" y="2058670"/>
                  </a:cubicBezTo>
                  <a:cubicBezTo>
                    <a:pt x="2058670" y="2419350"/>
                    <a:pt x="1964691" y="2692400"/>
                    <a:pt x="1772920" y="2877820"/>
                  </a:cubicBezTo>
                  <a:cubicBezTo>
                    <a:pt x="1581150" y="3063240"/>
                    <a:pt x="1330961" y="3155950"/>
                    <a:pt x="1021081" y="3158490"/>
                  </a:cubicBezTo>
                  <a:cubicBezTo>
                    <a:pt x="732791" y="3159760"/>
                    <a:pt x="496570" y="3081020"/>
                    <a:pt x="309881" y="2923540"/>
                  </a:cubicBezTo>
                  <a:cubicBezTo>
                    <a:pt x="193041" y="2823210"/>
                    <a:pt x="106681" y="2701290"/>
                    <a:pt x="52070" y="2557780"/>
                  </a:cubicBezTo>
                  <a:cubicBezTo>
                    <a:pt x="0" y="2419350"/>
                    <a:pt x="87631" y="2268220"/>
                    <a:pt x="233681" y="2244090"/>
                  </a:cubicBezTo>
                  <a:lnTo>
                    <a:pt x="394970" y="2216150"/>
                  </a:lnTo>
                  <a:cubicBezTo>
                    <a:pt x="506731" y="2197100"/>
                    <a:pt x="613410" y="2260600"/>
                    <a:pt x="655320" y="2364740"/>
                  </a:cubicBezTo>
                  <a:cubicBezTo>
                    <a:pt x="720091" y="2523490"/>
                    <a:pt x="839470" y="2603500"/>
                    <a:pt x="1014731" y="2602230"/>
                  </a:cubicBezTo>
                  <a:cubicBezTo>
                    <a:pt x="1271270" y="2600960"/>
                    <a:pt x="1398270" y="2433320"/>
                    <a:pt x="1397000" y="2098040"/>
                  </a:cubicBezTo>
                  <a:cubicBezTo>
                    <a:pt x="1395730" y="1949450"/>
                    <a:pt x="1361441" y="1830070"/>
                    <a:pt x="1292860" y="1738630"/>
                  </a:cubicBezTo>
                  <a:cubicBezTo>
                    <a:pt x="1224280" y="1647190"/>
                    <a:pt x="1126490" y="1601470"/>
                    <a:pt x="999490" y="1602740"/>
                  </a:cubicBezTo>
                  <a:cubicBezTo>
                    <a:pt x="881380" y="1602740"/>
                    <a:pt x="789940" y="1644650"/>
                    <a:pt x="726440" y="1724660"/>
                  </a:cubicBezTo>
                  <a:cubicBezTo>
                    <a:pt x="670560" y="1794510"/>
                    <a:pt x="582930" y="1831340"/>
                    <a:pt x="495300" y="1814830"/>
                  </a:cubicBezTo>
                  <a:lnTo>
                    <a:pt x="327660" y="1784350"/>
                  </a:lnTo>
                  <a:cubicBezTo>
                    <a:pt x="210820" y="1762760"/>
                    <a:pt x="128270" y="1657350"/>
                    <a:pt x="135890" y="1539240"/>
                  </a:cubicBezTo>
                  <a:lnTo>
                    <a:pt x="212090" y="231140"/>
                  </a:lnTo>
                  <a:cubicBezTo>
                    <a:pt x="215900" y="105410"/>
                    <a:pt x="318770" y="7620"/>
                    <a:pt x="443230" y="762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4500245" y="2849880"/>
            <a:ext cx="304800" cy="304349"/>
            <a:chOff x="836313" y="1281817"/>
            <a:chExt cx="1905000" cy="1902179"/>
          </a:xfrm>
        </p:grpSpPr>
        <p:sp>
          <p:nvSpPr>
            <p:cNvPr id="38" name="任意多边形: 形状 1"/>
            <p:cNvSpPr/>
            <p:nvPr>
              <p:custDataLst>
                <p:tags r:id="rId38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41" name="任意多边形: 形状 2"/>
              <p:cNvSpPr/>
              <p:nvPr>
                <p:custDataLst>
                  <p:tags r:id="rId39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2" name="任意多边形: 形状 3"/>
              <p:cNvSpPr/>
              <p:nvPr>
                <p:custDataLst>
                  <p:tags r:id="rId40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3" name="任意多边形: 形状 4"/>
              <p:cNvSpPr/>
              <p:nvPr>
                <p:custDataLst>
                  <p:tags r:id="rId41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000">
                    <a:solidFill>
                      <a:schemeClr val="bg1"/>
                    </a:solidFill>
                    <a:latin typeface="华文琥珀" panose="02010800040101010101" charset="-122"/>
                    <a:ea typeface="华文琥珀" panose="02010800040101010101" charset="-122"/>
                  </a:rPr>
                  <a:t>0</a:t>
                </a:r>
              </a:p>
            </p:txBody>
          </p:sp>
        </p:grpSp>
      </p:grpSp>
      <p:grpSp>
        <p:nvGrpSpPr>
          <p:cNvPr id="44" name="组合 43"/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935038" y="1704975"/>
            <a:ext cx="237490" cy="237490"/>
            <a:chOff x="836313" y="1281817"/>
            <a:chExt cx="1905000" cy="1902179"/>
          </a:xfrm>
        </p:grpSpPr>
        <p:sp>
          <p:nvSpPr>
            <p:cNvPr id="45" name="任意多边形: 形状 1"/>
            <p:cNvSpPr/>
            <p:nvPr>
              <p:custDataLst>
                <p:tags r:id="rId33"/>
              </p:custDataLst>
            </p:nvPr>
          </p:nvSpPr>
          <p:spPr>
            <a:xfrm>
              <a:off x="1612041" y="148444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" h="1">
                  <a:moveTo>
                    <a:pt x="0" y="0"/>
                  </a:moveTo>
                  <a:close/>
                </a:path>
              </a:pathLst>
            </a:custGeom>
            <a:solidFill>
              <a:srgbClr val="F13C73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836313" y="1281817"/>
              <a:ext cx="1905000" cy="1902179"/>
              <a:chOff x="659130" y="612140"/>
              <a:chExt cx="5146039" cy="5138420"/>
            </a:xfrm>
          </p:grpSpPr>
          <p:sp>
            <p:nvSpPr>
              <p:cNvPr id="47" name="任意多边形: 形状 2"/>
              <p:cNvSpPr/>
              <p:nvPr>
                <p:custDataLst>
                  <p:tags r:id="rId35"/>
                </p:custDataLst>
              </p:nvPr>
            </p:nvSpPr>
            <p:spPr>
              <a:xfrm>
                <a:off x="659130" y="927100"/>
                <a:ext cx="5146039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48" name="任意多边形: 形状 3"/>
              <p:cNvSpPr/>
              <p:nvPr>
                <p:custDataLst>
                  <p:tags r:id="rId36"/>
                </p:custDataLst>
              </p:nvPr>
            </p:nvSpPr>
            <p:spPr>
              <a:xfrm>
                <a:off x="6883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49" name="任意多边形: 形状 4"/>
              <p:cNvSpPr/>
              <p:nvPr>
                <p:custDataLst>
                  <p:tags r:id="rId37"/>
                </p:custDataLst>
              </p:nvPr>
            </p:nvSpPr>
            <p:spPr>
              <a:xfrm>
                <a:off x="8851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0" name="任意多边形: 形状 6"/>
            <p:cNvSpPr/>
            <p:nvPr>
              <p:custDataLst>
                <p:tags r:id="rId34"/>
              </p:custDataLst>
            </p:nvPr>
          </p:nvSpPr>
          <p:spPr>
            <a:xfrm>
              <a:off x="1463477" y="1643353"/>
              <a:ext cx="652552" cy="1156540"/>
            </a:xfrm>
            <a:custGeom>
              <a:avLst/>
              <a:gdLst/>
              <a:ahLst/>
              <a:cxnLst/>
              <a:rect l="0" t="0" r="0" b="0"/>
              <a:pathLst>
                <a:path w="1762761" h="3124201">
                  <a:moveTo>
                    <a:pt x="765810" y="34290"/>
                  </a:moveTo>
                  <a:lnTo>
                    <a:pt x="1103630" y="33020"/>
                  </a:lnTo>
                  <a:cubicBezTo>
                    <a:pt x="1132840" y="33020"/>
                    <a:pt x="1158240" y="25400"/>
                    <a:pt x="1178560" y="13970"/>
                  </a:cubicBezTo>
                  <a:cubicBezTo>
                    <a:pt x="1201420" y="0"/>
                    <a:pt x="1230630" y="15240"/>
                    <a:pt x="1230630" y="41910"/>
                  </a:cubicBezTo>
                  <a:lnTo>
                    <a:pt x="1242060" y="2278380"/>
                  </a:lnTo>
                  <a:cubicBezTo>
                    <a:pt x="1236980" y="2548890"/>
                    <a:pt x="1291590" y="2602230"/>
                    <a:pt x="1357630" y="2600960"/>
                  </a:cubicBezTo>
                  <a:lnTo>
                    <a:pt x="1607820" y="2599690"/>
                  </a:lnTo>
                  <a:cubicBezTo>
                    <a:pt x="1691640" y="2599690"/>
                    <a:pt x="1761490" y="2667000"/>
                    <a:pt x="1761490" y="2752090"/>
                  </a:cubicBezTo>
                  <a:lnTo>
                    <a:pt x="1762760" y="2962910"/>
                  </a:lnTo>
                  <a:cubicBezTo>
                    <a:pt x="1762760" y="3046730"/>
                    <a:pt x="1695451" y="3116580"/>
                    <a:pt x="1610360" y="3116580"/>
                  </a:cubicBezTo>
                  <a:lnTo>
                    <a:pt x="166371" y="3124200"/>
                  </a:lnTo>
                  <a:cubicBezTo>
                    <a:pt x="82550" y="3124200"/>
                    <a:pt x="12700" y="3056890"/>
                    <a:pt x="12700" y="2971800"/>
                  </a:cubicBezTo>
                  <a:lnTo>
                    <a:pt x="11430" y="2760980"/>
                  </a:lnTo>
                  <a:cubicBezTo>
                    <a:pt x="11430" y="2677160"/>
                    <a:pt x="78740" y="2607310"/>
                    <a:pt x="163830" y="2607310"/>
                  </a:cubicBezTo>
                  <a:lnTo>
                    <a:pt x="389890" y="2606040"/>
                  </a:lnTo>
                  <a:cubicBezTo>
                    <a:pt x="473710" y="2606040"/>
                    <a:pt x="542290" y="2537460"/>
                    <a:pt x="542290" y="2452370"/>
                  </a:cubicBezTo>
                  <a:lnTo>
                    <a:pt x="534670" y="969010"/>
                  </a:lnTo>
                  <a:cubicBezTo>
                    <a:pt x="534670" y="862330"/>
                    <a:pt x="426720" y="788670"/>
                    <a:pt x="326390" y="826770"/>
                  </a:cubicBezTo>
                  <a:cubicBezTo>
                    <a:pt x="276860" y="845820"/>
                    <a:pt x="238760" y="858520"/>
                    <a:pt x="204470" y="869950"/>
                  </a:cubicBezTo>
                  <a:cubicBezTo>
                    <a:pt x="106680" y="902970"/>
                    <a:pt x="3810" y="831850"/>
                    <a:pt x="2540" y="727710"/>
                  </a:cubicBezTo>
                  <a:cubicBezTo>
                    <a:pt x="2540" y="687070"/>
                    <a:pt x="1270" y="647700"/>
                    <a:pt x="1270" y="613410"/>
                  </a:cubicBezTo>
                  <a:cubicBezTo>
                    <a:pt x="0" y="554990"/>
                    <a:pt x="33020" y="502920"/>
                    <a:pt x="83820" y="476250"/>
                  </a:cubicBezTo>
                  <a:cubicBezTo>
                    <a:pt x="307340" y="360680"/>
                    <a:pt x="496570" y="269240"/>
                    <a:pt x="651510" y="87630"/>
                  </a:cubicBezTo>
                  <a:cubicBezTo>
                    <a:pt x="679450" y="54610"/>
                    <a:pt x="721360" y="34290"/>
                    <a:pt x="765810" y="342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51" name="组合 50"/>
          <p:cNvGrpSpPr>
            <a:grpSpLocks noChangeAspect="1"/>
          </p:cNvGrpSpPr>
          <p:nvPr>
            <p:custDataLst>
              <p:tags r:id="rId12"/>
            </p:custDataLst>
          </p:nvPr>
        </p:nvGrpSpPr>
        <p:grpSpPr>
          <a:xfrm>
            <a:off x="935038" y="2350135"/>
            <a:ext cx="237490" cy="237490"/>
            <a:chOff x="2995313" y="1281817"/>
            <a:chExt cx="1905000" cy="1902179"/>
          </a:xfrm>
        </p:grpSpPr>
        <p:grpSp>
          <p:nvGrpSpPr>
            <p:cNvPr id="52" name="组合 51"/>
            <p:cNvGrpSpPr/>
            <p:nvPr/>
          </p:nvGrpSpPr>
          <p:grpSpPr>
            <a:xfrm>
              <a:off x="2995313" y="1281817"/>
              <a:ext cx="1905000" cy="1902179"/>
              <a:chOff x="595630" y="612140"/>
              <a:chExt cx="5146040" cy="5138420"/>
            </a:xfrm>
          </p:grpSpPr>
          <p:sp>
            <p:nvSpPr>
              <p:cNvPr id="53" name="任意多边形: 形状 8"/>
              <p:cNvSpPr/>
              <p:nvPr>
                <p:custDataLst>
                  <p:tags r:id="rId30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4" name="任意多边形: 形状 9"/>
              <p:cNvSpPr/>
              <p:nvPr>
                <p:custDataLst>
                  <p:tags r:id="rId31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55" name="任意多边形: 形状 10"/>
              <p:cNvSpPr/>
              <p:nvPr>
                <p:custDataLst>
                  <p:tags r:id="rId32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6" name="任意多边形: 形状 12"/>
            <p:cNvSpPr/>
            <p:nvPr>
              <p:custDataLst>
                <p:tags r:id="rId29"/>
              </p:custDataLst>
            </p:nvPr>
          </p:nvSpPr>
          <p:spPr>
            <a:xfrm>
              <a:off x="3599441" y="1633480"/>
              <a:ext cx="697685" cy="1087900"/>
            </a:xfrm>
            <a:custGeom>
              <a:avLst/>
              <a:gdLst/>
              <a:ahLst/>
              <a:cxnLst/>
              <a:rect l="0" t="0" r="0" b="0"/>
              <a:pathLst>
                <a:path w="1884680" h="2938781">
                  <a:moveTo>
                    <a:pt x="417830" y="1035050"/>
                  </a:moveTo>
                  <a:lnTo>
                    <a:pt x="132080" y="979170"/>
                  </a:lnTo>
                  <a:cubicBezTo>
                    <a:pt x="52070" y="963930"/>
                    <a:pt x="0" y="885190"/>
                    <a:pt x="17780" y="806450"/>
                  </a:cubicBezTo>
                  <a:cubicBezTo>
                    <a:pt x="134620" y="271780"/>
                    <a:pt x="443230" y="3810"/>
                    <a:pt x="943610" y="1270"/>
                  </a:cubicBezTo>
                  <a:cubicBezTo>
                    <a:pt x="1236980" y="0"/>
                    <a:pt x="1460500" y="80010"/>
                    <a:pt x="1615440" y="242570"/>
                  </a:cubicBezTo>
                  <a:cubicBezTo>
                    <a:pt x="1769110" y="405130"/>
                    <a:pt x="1846580" y="604520"/>
                    <a:pt x="1847850" y="839470"/>
                  </a:cubicBezTo>
                  <a:cubicBezTo>
                    <a:pt x="1849120" y="1082040"/>
                    <a:pt x="1765300" y="1320800"/>
                    <a:pt x="1597660" y="1553210"/>
                  </a:cubicBezTo>
                  <a:cubicBezTo>
                    <a:pt x="1478280" y="1718310"/>
                    <a:pt x="1285240" y="1903730"/>
                    <a:pt x="1016000" y="2108200"/>
                  </a:cubicBezTo>
                  <a:cubicBezTo>
                    <a:pt x="905510" y="2193290"/>
                    <a:pt x="966470" y="2369820"/>
                    <a:pt x="1104900" y="2369820"/>
                  </a:cubicBezTo>
                  <a:lnTo>
                    <a:pt x="1617979" y="2367280"/>
                  </a:lnTo>
                  <a:cubicBezTo>
                    <a:pt x="1766570" y="2366010"/>
                    <a:pt x="1884679" y="2493010"/>
                    <a:pt x="1873250" y="2641600"/>
                  </a:cubicBezTo>
                  <a:lnTo>
                    <a:pt x="1861820" y="2797810"/>
                  </a:lnTo>
                  <a:cubicBezTo>
                    <a:pt x="1855470" y="2874010"/>
                    <a:pt x="1793240" y="2932430"/>
                    <a:pt x="1717040" y="2932430"/>
                  </a:cubicBezTo>
                  <a:lnTo>
                    <a:pt x="147320" y="2938780"/>
                  </a:lnTo>
                  <a:cubicBezTo>
                    <a:pt x="67310" y="2938780"/>
                    <a:pt x="1270" y="2874010"/>
                    <a:pt x="1270" y="2794000"/>
                  </a:cubicBezTo>
                  <a:lnTo>
                    <a:pt x="0" y="2440940"/>
                  </a:lnTo>
                  <a:cubicBezTo>
                    <a:pt x="0" y="2399030"/>
                    <a:pt x="17780" y="2358390"/>
                    <a:pt x="49530" y="2330450"/>
                  </a:cubicBezTo>
                  <a:cubicBezTo>
                    <a:pt x="547370" y="1897380"/>
                    <a:pt x="859790" y="1590040"/>
                    <a:pt x="985520" y="1408430"/>
                  </a:cubicBezTo>
                  <a:cubicBezTo>
                    <a:pt x="1116330" y="1220470"/>
                    <a:pt x="1181100" y="1042670"/>
                    <a:pt x="1179830" y="875030"/>
                  </a:cubicBezTo>
                  <a:cubicBezTo>
                    <a:pt x="1178560" y="635000"/>
                    <a:pt x="1087120" y="515620"/>
                    <a:pt x="906780" y="516890"/>
                  </a:cubicBezTo>
                  <a:cubicBezTo>
                    <a:pt x="797560" y="516890"/>
                    <a:pt x="718820" y="565150"/>
                    <a:pt x="669290" y="660400"/>
                  </a:cubicBezTo>
                  <a:cubicBezTo>
                    <a:pt x="635000" y="726440"/>
                    <a:pt x="608330" y="811530"/>
                    <a:pt x="590550" y="916940"/>
                  </a:cubicBezTo>
                  <a:cubicBezTo>
                    <a:pt x="575310" y="996950"/>
                    <a:pt x="497840" y="1050290"/>
                    <a:pt x="417830" y="103505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57" name="组合 56"/>
          <p:cNvGrpSpPr>
            <a:grpSpLocks noChangeAspect="1"/>
          </p:cNvGrpSpPr>
          <p:nvPr>
            <p:custDataLst>
              <p:tags r:id="rId13"/>
            </p:custDataLst>
          </p:nvPr>
        </p:nvGrpSpPr>
        <p:grpSpPr>
          <a:xfrm>
            <a:off x="935038" y="2923540"/>
            <a:ext cx="237490" cy="237490"/>
            <a:chOff x="5154313" y="1281817"/>
            <a:chExt cx="1905000" cy="1902179"/>
          </a:xfrm>
        </p:grpSpPr>
        <p:sp>
          <p:nvSpPr>
            <p:cNvPr id="58" name="任意多边形: 形状 14"/>
            <p:cNvSpPr/>
            <p:nvPr>
              <p:custDataLst>
                <p:tags r:id="rId25"/>
              </p:custDataLst>
            </p:nvPr>
          </p:nvSpPr>
          <p:spPr>
            <a:xfrm>
              <a:off x="5154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9" name="任意多边形: 形状 15"/>
            <p:cNvSpPr/>
            <p:nvPr>
              <p:custDataLst>
                <p:tags r:id="rId26"/>
              </p:custDataLst>
            </p:nvPr>
          </p:nvSpPr>
          <p:spPr>
            <a:xfrm>
              <a:off x="5165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0" name="任意多边形: 形状 16"/>
            <p:cNvSpPr/>
            <p:nvPr>
              <p:custDataLst>
                <p:tags r:id="rId27"/>
              </p:custDataLst>
            </p:nvPr>
          </p:nvSpPr>
          <p:spPr>
            <a:xfrm>
              <a:off x="5237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" name="任意多边形: 形状 18"/>
            <p:cNvSpPr/>
            <p:nvPr>
              <p:custDataLst>
                <p:tags r:id="rId28"/>
              </p:custDataLst>
            </p:nvPr>
          </p:nvSpPr>
          <p:spPr>
            <a:xfrm>
              <a:off x="5755620" y="1642413"/>
              <a:ext cx="722133" cy="1121750"/>
            </a:xfrm>
            <a:custGeom>
              <a:avLst/>
              <a:gdLst/>
              <a:ahLst/>
              <a:cxnLst/>
              <a:rect l="0" t="0" r="0" b="0"/>
              <a:pathLst>
                <a:path w="1950721" h="3030221">
                  <a:moveTo>
                    <a:pt x="455930" y="835660"/>
                  </a:moveTo>
                  <a:lnTo>
                    <a:pt x="256540" y="798830"/>
                  </a:lnTo>
                  <a:cubicBezTo>
                    <a:pt x="144780" y="778510"/>
                    <a:pt x="80010" y="657860"/>
                    <a:pt x="127000" y="553720"/>
                  </a:cubicBezTo>
                  <a:cubicBezTo>
                    <a:pt x="294640" y="187960"/>
                    <a:pt x="591820" y="3810"/>
                    <a:pt x="1014730" y="1270"/>
                  </a:cubicBezTo>
                  <a:cubicBezTo>
                    <a:pt x="1287780" y="0"/>
                    <a:pt x="1499870" y="69850"/>
                    <a:pt x="1653540" y="209550"/>
                  </a:cubicBezTo>
                  <a:cubicBezTo>
                    <a:pt x="1807210" y="350520"/>
                    <a:pt x="1884680" y="541020"/>
                    <a:pt x="1885950" y="783590"/>
                  </a:cubicBezTo>
                  <a:cubicBezTo>
                    <a:pt x="1887220" y="994410"/>
                    <a:pt x="1819910" y="1163320"/>
                    <a:pt x="1685290" y="1290320"/>
                  </a:cubicBezTo>
                  <a:cubicBezTo>
                    <a:pt x="1605280" y="1365250"/>
                    <a:pt x="1607820" y="1494790"/>
                    <a:pt x="1695450" y="1560830"/>
                  </a:cubicBezTo>
                  <a:cubicBezTo>
                    <a:pt x="1864360" y="1686560"/>
                    <a:pt x="1948180" y="1879600"/>
                    <a:pt x="1949450" y="2137410"/>
                  </a:cubicBezTo>
                  <a:cubicBezTo>
                    <a:pt x="1950720" y="2426970"/>
                    <a:pt x="1861820" y="2647950"/>
                    <a:pt x="1681480" y="2799080"/>
                  </a:cubicBezTo>
                  <a:cubicBezTo>
                    <a:pt x="1501140" y="2950210"/>
                    <a:pt x="1271270" y="3027680"/>
                    <a:pt x="991870" y="3028950"/>
                  </a:cubicBezTo>
                  <a:cubicBezTo>
                    <a:pt x="740410" y="3030220"/>
                    <a:pt x="521970" y="2965450"/>
                    <a:pt x="336550" y="2834640"/>
                  </a:cubicBezTo>
                  <a:cubicBezTo>
                    <a:pt x="190500" y="2731770"/>
                    <a:pt x="88900" y="2573020"/>
                    <a:pt x="27940" y="2357120"/>
                  </a:cubicBezTo>
                  <a:cubicBezTo>
                    <a:pt x="0" y="2255520"/>
                    <a:pt x="64770" y="2152650"/>
                    <a:pt x="167640" y="2134870"/>
                  </a:cubicBezTo>
                  <a:lnTo>
                    <a:pt x="387350" y="2096770"/>
                  </a:lnTo>
                  <a:cubicBezTo>
                    <a:pt x="474980" y="2081530"/>
                    <a:pt x="561340" y="2134870"/>
                    <a:pt x="585470" y="2219961"/>
                  </a:cubicBezTo>
                  <a:cubicBezTo>
                    <a:pt x="640080" y="2410461"/>
                    <a:pt x="759460" y="2505711"/>
                    <a:pt x="942340" y="2504440"/>
                  </a:cubicBezTo>
                  <a:cubicBezTo>
                    <a:pt x="1046480" y="2504440"/>
                    <a:pt x="1130300" y="2468881"/>
                    <a:pt x="1191260" y="2397761"/>
                  </a:cubicBezTo>
                  <a:cubicBezTo>
                    <a:pt x="1252220" y="2326640"/>
                    <a:pt x="1282700" y="2226311"/>
                    <a:pt x="1282700" y="2095501"/>
                  </a:cubicBezTo>
                  <a:cubicBezTo>
                    <a:pt x="1281430" y="1828801"/>
                    <a:pt x="1130300" y="1695451"/>
                    <a:pt x="829310" y="1697991"/>
                  </a:cubicBezTo>
                  <a:lnTo>
                    <a:pt x="829310" y="1697991"/>
                  </a:lnTo>
                  <a:cubicBezTo>
                    <a:pt x="731520" y="1699261"/>
                    <a:pt x="650240" y="1620521"/>
                    <a:pt x="650240" y="1522731"/>
                  </a:cubicBezTo>
                  <a:lnTo>
                    <a:pt x="650240" y="1402081"/>
                  </a:lnTo>
                  <a:cubicBezTo>
                    <a:pt x="650240" y="1304291"/>
                    <a:pt x="728980" y="1225551"/>
                    <a:pt x="825500" y="1224281"/>
                  </a:cubicBezTo>
                  <a:lnTo>
                    <a:pt x="828040" y="1224281"/>
                  </a:lnTo>
                  <a:cubicBezTo>
                    <a:pt x="924560" y="1224281"/>
                    <a:pt x="999490" y="1214121"/>
                    <a:pt x="1054100" y="1196341"/>
                  </a:cubicBezTo>
                  <a:cubicBezTo>
                    <a:pt x="1108710" y="1178561"/>
                    <a:pt x="1154430" y="1140461"/>
                    <a:pt x="1189990" y="1082041"/>
                  </a:cubicBezTo>
                  <a:cubicBezTo>
                    <a:pt x="1226820" y="1024891"/>
                    <a:pt x="1244600" y="948691"/>
                    <a:pt x="1243331" y="855981"/>
                  </a:cubicBezTo>
                  <a:cubicBezTo>
                    <a:pt x="1242060" y="618491"/>
                    <a:pt x="1143001" y="499111"/>
                    <a:pt x="946151" y="500381"/>
                  </a:cubicBezTo>
                  <a:cubicBezTo>
                    <a:pt x="810261" y="501651"/>
                    <a:pt x="711201" y="576581"/>
                    <a:pt x="650241" y="725171"/>
                  </a:cubicBezTo>
                  <a:cubicBezTo>
                    <a:pt x="619760" y="805180"/>
                    <a:pt x="539750" y="850900"/>
                    <a:pt x="455930" y="835660"/>
                  </a:cubicBezTo>
                  <a:close/>
                </a:path>
              </a:pathLst>
            </a:custGeom>
            <a:solidFill>
              <a:srgbClr val="F9F9F9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62" name="组合 61"/>
          <p:cNvGrpSpPr>
            <a:grpSpLocks noChangeAspect="1"/>
          </p:cNvGrpSpPr>
          <p:nvPr>
            <p:custDataLst>
              <p:tags r:id="rId14"/>
            </p:custDataLst>
          </p:nvPr>
        </p:nvGrpSpPr>
        <p:grpSpPr>
          <a:xfrm>
            <a:off x="935038" y="3568700"/>
            <a:ext cx="237490" cy="237490"/>
            <a:chOff x="7313313" y="1281817"/>
            <a:chExt cx="1905000" cy="1902179"/>
          </a:xfrm>
        </p:grpSpPr>
        <p:sp>
          <p:nvSpPr>
            <p:cNvPr id="63" name="任意多边形: 形状 20"/>
            <p:cNvSpPr/>
            <p:nvPr>
              <p:custDataLst>
                <p:tags r:id="rId21"/>
              </p:custDataLst>
            </p:nvPr>
          </p:nvSpPr>
          <p:spPr>
            <a:xfrm>
              <a:off x="7313313" y="1398411"/>
              <a:ext cx="1905000" cy="1650185"/>
            </a:xfrm>
            <a:custGeom>
              <a:avLst/>
              <a:gdLst>
                <a:gd name="connsiteX0" fmla="*/ 3859530 w 5146040"/>
                <a:gd name="connsiteY0" fmla="*/ 0 h 4457700"/>
                <a:gd name="connsiteX1" fmla="*/ 1286510 w 5146040"/>
                <a:gd name="connsiteY1" fmla="*/ 0 h 4457700"/>
                <a:gd name="connsiteX2" fmla="*/ 0 w 5146040"/>
                <a:gd name="connsiteY2" fmla="*/ 2228850 h 4457700"/>
                <a:gd name="connsiteX3" fmla="*/ 1286510 w 5146040"/>
                <a:gd name="connsiteY3" fmla="*/ 4457700 h 4457700"/>
                <a:gd name="connsiteX4" fmla="*/ 3859530 w 5146040"/>
                <a:gd name="connsiteY4" fmla="*/ 4457700 h 4457700"/>
                <a:gd name="connsiteX5" fmla="*/ 5146040 w 5146040"/>
                <a:gd name="connsiteY5" fmla="*/ 2228850 h 4457700"/>
                <a:gd name="connsiteX6" fmla="*/ 3859530 w 5146040"/>
                <a:gd name="connsiteY6" fmla="*/ 0 h 445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46040" h="4457700">
                  <a:moveTo>
                    <a:pt x="3859530" y="0"/>
                  </a:moveTo>
                  <a:lnTo>
                    <a:pt x="1286510" y="0"/>
                  </a:lnTo>
                  <a:lnTo>
                    <a:pt x="0" y="2228850"/>
                  </a:lnTo>
                  <a:lnTo>
                    <a:pt x="1286510" y="4457700"/>
                  </a:lnTo>
                  <a:lnTo>
                    <a:pt x="3859530" y="4457700"/>
                  </a:lnTo>
                  <a:lnTo>
                    <a:pt x="5146040" y="2228850"/>
                  </a:lnTo>
                  <a:lnTo>
                    <a:pt x="3859530" y="0"/>
                  </a:ln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64" name="任意多边形: 形状 21"/>
            <p:cNvSpPr/>
            <p:nvPr>
              <p:custDataLst>
                <p:tags r:id="rId22"/>
              </p:custDataLst>
            </p:nvPr>
          </p:nvSpPr>
          <p:spPr>
            <a:xfrm>
              <a:off x="7324126" y="1318018"/>
              <a:ext cx="1864568" cy="1810972"/>
            </a:xfrm>
            <a:custGeom>
              <a:avLst/>
              <a:gdLst>
                <a:gd name="connsiteX0" fmla="*/ 5036820 w 5036820"/>
                <a:gd name="connsiteY0" fmla="*/ 1916430 h 4892040"/>
                <a:gd name="connsiteX1" fmla="*/ 3319780 w 5036820"/>
                <a:gd name="connsiteY1" fmla="*/ 0 h 4892040"/>
                <a:gd name="connsiteX2" fmla="*/ 800100 w 5036820"/>
                <a:gd name="connsiteY2" fmla="*/ 529590 h 4892040"/>
                <a:gd name="connsiteX3" fmla="*/ 0 w 5036820"/>
                <a:gd name="connsiteY3" fmla="*/ 2975610 h 4892040"/>
                <a:gd name="connsiteX4" fmla="*/ 1717040 w 5036820"/>
                <a:gd name="connsiteY4" fmla="*/ 4892040 h 4892040"/>
                <a:gd name="connsiteX5" fmla="*/ 4236720 w 5036820"/>
                <a:gd name="connsiteY5" fmla="*/ 4362450 h 4892040"/>
                <a:gd name="connsiteX6" fmla="*/ 5036820 w 5036820"/>
                <a:gd name="connsiteY6" fmla="*/ 1916430 h 489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36820" h="4892040">
                  <a:moveTo>
                    <a:pt x="5036820" y="1916430"/>
                  </a:moveTo>
                  <a:lnTo>
                    <a:pt x="3319780" y="0"/>
                  </a:lnTo>
                  <a:lnTo>
                    <a:pt x="800100" y="529590"/>
                  </a:lnTo>
                  <a:lnTo>
                    <a:pt x="0" y="2975610"/>
                  </a:lnTo>
                  <a:lnTo>
                    <a:pt x="1717040" y="4892040"/>
                  </a:lnTo>
                  <a:lnTo>
                    <a:pt x="4236720" y="4362450"/>
                  </a:lnTo>
                  <a:lnTo>
                    <a:pt x="5036820" y="191643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65" name="任意多边形: 形状 22"/>
            <p:cNvSpPr/>
            <p:nvPr>
              <p:custDataLst>
                <p:tags r:id="rId23"/>
              </p:custDataLst>
            </p:nvPr>
          </p:nvSpPr>
          <p:spPr>
            <a:xfrm>
              <a:off x="7396998" y="1281817"/>
              <a:ext cx="1700020" cy="1902179"/>
            </a:xfrm>
            <a:custGeom>
              <a:avLst/>
              <a:gdLst>
                <a:gd name="connsiteX0" fmla="*/ 4451350 w 4592320"/>
                <a:gd name="connsiteY0" fmla="*/ 3976370 h 5138420"/>
                <a:gd name="connsiteX1" fmla="*/ 4592320 w 4592320"/>
                <a:gd name="connsiteY1" fmla="*/ 1405890 h 5138420"/>
                <a:gd name="connsiteX2" fmla="*/ 2437130 w 4592320"/>
                <a:gd name="connsiteY2" fmla="*/ 0 h 5138420"/>
                <a:gd name="connsiteX3" fmla="*/ 140970 w 4592320"/>
                <a:gd name="connsiteY3" fmla="*/ 1162050 h 5138420"/>
                <a:gd name="connsiteX4" fmla="*/ 0 w 4592320"/>
                <a:gd name="connsiteY4" fmla="*/ 3732530 h 5138420"/>
                <a:gd name="connsiteX5" fmla="*/ 2155190 w 4592320"/>
                <a:gd name="connsiteY5" fmla="*/ 5138420 h 5138420"/>
                <a:gd name="connsiteX6" fmla="*/ 4451350 w 4592320"/>
                <a:gd name="connsiteY6" fmla="*/ 3976370 h 5138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92320" h="5138420">
                  <a:moveTo>
                    <a:pt x="4451350" y="3976370"/>
                  </a:moveTo>
                  <a:lnTo>
                    <a:pt x="4592320" y="1405890"/>
                  </a:lnTo>
                  <a:lnTo>
                    <a:pt x="2437130" y="0"/>
                  </a:lnTo>
                  <a:lnTo>
                    <a:pt x="140970" y="1162050"/>
                  </a:lnTo>
                  <a:lnTo>
                    <a:pt x="0" y="3732530"/>
                  </a:lnTo>
                  <a:lnTo>
                    <a:pt x="2155190" y="5138420"/>
                  </a:lnTo>
                  <a:lnTo>
                    <a:pt x="4451350" y="3976370"/>
                  </a:lnTo>
                </a:path>
              </a:pathLst>
            </a:custGeom>
            <a:solidFill>
              <a:schemeClr val="accent1"/>
            </a:solid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6" name="PA_ImportSvg_636990674857228203"/>
            <p:cNvSpPr/>
            <p:nvPr>
              <p:custDataLst>
                <p:tags r:id="rId24"/>
              </p:custDataLst>
            </p:nvPr>
          </p:nvSpPr>
          <p:spPr>
            <a:xfrm>
              <a:off x="7885472" y="1718105"/>
              <a:ext cx="721192" cy="1059221"/>
            </a:xfrm>
            <a:custGeom>
              <a:avLst/>
              <a:gdLst/>
              <a:ahLst/>
              <a:cxnLst/>
              <a:rect l="l" t="t" r="r" b="b"/>
              <a:pathLst>
                <a:path w="1948179" h="2861309">
                  <a:moveTo>
                    <a:pt x="1004569" y="2540"/>
                  </a:moveTo>
                  <a:lnTo>
                    <a:pt x="1529079" y="0"/>
                  </a:lnTo>
                  <a:cubicBezTo>
                    <a:pt x="1581149" y="0"/>
                    <a:pt x="1623059" y="41910"/>
                    <a:pt x="1623059" y="92710"/>
                  </a:cubicBezTo>
                  <a:lnTo>
                    <a:pt x="1630679" y="1623060"/>
                  </a:lnTo>
                  <a:cubicBezTo>
                    <a:pt x="1630679" y="1675130"/>
                    <a:pt x="1672589" y="1717040"/>
                    <a:pt x="1724659" y="1715770"/>
                  </a:cubicBezTo>
                  <a:lnTo>
                    <a:pt x="1852929" y="1714500"/>
                  </a:lnTo>
                  <a:cubicBezTo>
                    <a:pt x="1904999" y="1714500"/>
                    <a:pt x="1946909" y="1756409"/>
                    <a:pt x="1946909" y="1807209"/>
                  </a:cubicBezTo>
                  <a:lnTo>
                    <a:pt x="1948179" y="2100580"/>
                  </a:lnTo>
                  <a:cubicBezTo>
                    <a:pt x="1948179" y="2152650"/>
                    <a:pt x="1906269" y="2194559"/>
                    <a:pt x="1855469" y="2194559"/>
                  </a:cubicBezTo>
                  <a:lnTo>
                    <a:pt x="1727199" y="2195830"/>
                  </a:lnTo>
                  <a:cubicBezTo>
                    <a:pt x="1675129" y="2195830"/>
                    <a:pt x="1633219" y="2237739"/>
                    <a:pt x="1634489" y="2289809"/>
                  </a:cubicBezTo>
                  <a:lnTo>
                    <a:pt x="1637029" y="2764789"/>
                  </a:lnTo>
                  <a:cubicBezTo>
                    <a:pt x="1637029" y="2816859"/>
                    <a:pt x="1595120" y="2858769"/>
                    <a:pt x="1544320" y="2858769"/>
                  </a:cubicBezTo>
                  <a:lnTo>
                    <a:pt x="1112520" y="2861309"/>
                  </a:lnTo>
                  <a:cubicBezTo>
                    <a:pt x="1060449" y="2861309"/>
                    <a:pt x="1018540" y="2819400"/>
                    <a:pt x="1018540" y="2768600"/>
                  </a:cubicBezTo>
                  <a:lnTo>
                    <a:pt x="1016000" y="2293620"/>
                  </a:lnTo>
                  <a:cubicBezTo>
                    <a:pt x="1016000" y="2241550"/>
                    <a:pt x="974090" y="2199640"/>
                    <a:pt x="922020" y="2200910"/>
                  </a:cubicBezTo>
                  <a:lnTo>
                    <a:pt x="95250" y="2204720"/>
                  </a:lnTo>
                  <a:cubicBezTo>
                    <a:pt x="43180" y="2204720"/>
                    <a:pt x="1270" y="2162810"/>
                    <a:pt x="1270" y="2112010"/>
                  </a:cubicBezTo>
                  <a:lnTo>
                    <a:pt x="0" y="1748790"/>
                  </a:lnTo>
                  <a:cubicBezTo>
                    <a:pt x="0" y="1732280"/>
                    <a:pt x="3810" y="1717040"/>
                    <a:pt x="11430" y="1703070"/>
                  </a:cubicBezTo>
                  <a:lnTo>
                    <a:pt x="923289" y="50800"/>
                  </a:lnTo>
                  <a:cubicBezTo>
                    <a:pt x="938529" y="21590"/>
                    <a:pt x="970279" y="2540"/>
                    <a:pt x="1004569" y="2540"/>
                  </a:cubicBezTo>
                  <a:close/>
                  <a:moveTo>
                    <a:pt x="1060449" y="1659890"/>
                  </a:moveTo>
                  <a:lnTo>
                    <a:pt x="1056639" y="965200"/>
                  </a:lnTo>
                  <a:cubicBezTo>
                    <a:pt x="1056639" y="867410"/>
                    <a:pt x="925829" y="835660"/>
                    <a:pt x="880109" y="922020"/>
                  </a:cubicBezTo>
                  <a:lnTo>
                    <a:pt x="509269" y="1619250"/>
                  </a:lnTo>
                  <a:cubicBezTo>
                    <a:pt x="476249" y="1681480"/>
                    <a:pt x="521969" y="1757680"/>
                    <a:pt x="593089" y="1757680"/>
                  </a:cubicBezTo>
                  <a:lnTo>
                    <a:pt x="967739" y="1756410"/>
                  </a:lnTo>
                  <a:cubicBezTo>
                    <a:pt x="1019809" y="1753870"/>
                    <a:pt x="1061719" y="1711960"/>
                    <a:pt x="1060449" y="165989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67" name="组合 66"/>
          <p:cNvGrpSpPr>
            <a:grpSpLocks noChangeAspect="1"/>
          </p:cNvGrpSpPr>
          <p:nvPr>
            <p:custDataLst>
              <p:tags r:id="rId15"/>
            </p:custDataLst>
          </p:nvPr>
        </p:nvGrpSpPr>
        <p:grpSpPr>
          <a:xfrm>
            <a:off x="935038" y="4070350"/>
            <a:ext cx="237490" cy="237490"/>
            <a:chOff x="9472313" y="1281817"/>
            <a:chExt cx="1905000" cy="1902179"/>
          </a:xfrm>
        </p:grpSpPr>
        <p:grpSp>
          <p:nvGrpSpPr>
            <p:cNvPr id="68" name="组合 67"/>
            <p:cNvGrpSpPr/>
            <p:nvPr/>
          </p:nvGrpSpPr>
          <p:grpSpPr>
            <a:xfrm>
              <a:off x="9472313" y="1281817"/>
              <a:ext cx="1905000" cy="1902179"/>
              <a:chOff x="595630" y="612140"/>
              <a:chExt cx="5146040" cy="5138420"/>
            </a:xfrm>
          </p:grpSpPr>
          <p:sp>
            <p:nvSpPr>
              <p:cNvPr id="69" name="任意多边形: 形状 28"/>
              <p:cNvSpPr/>
              <p:nvPr>
                <p:custDataLst>
                  <p:tags r:id="rId18"/>
                </p:custDataLst>
              </p:nvPr>
            </p:nvSpPr>
            <p:spPr>
              <a:xfrm>
                <a:off x="595630" y="927100"/>
                <a:ext cx="5146040" cy="4457700"/>
              </a:xfrm>
              <a:custGeom>
                <a:avLst/>
                <a:gdLst>
                  <a:gd name="connsiteX0" fmla="*/ 3859530 w 5146040"/>
                  <a:gd name="connsiteY0" fmla="*/ 0 h 4457700"/>
                  <a:gd name="connsiteX1" fmla="*/ 1286510 w 5146040"/>
                  <a:gd name="connsiteY1" fmla="*/ 0 h 4457700"/>
                  <a:gd name="connsiteX2" fmla="*/ 0 w 5146040"/>
                  <a:gd name="connsiteY2" fmla="*/ 2228850 h 4457700"/>
                  <a:gd name="connsiteX3" fmla="*/ 1286510 w 5146040"/>
                  <a:gd name="connsiteY3" fmla="*/ 4457700 h 4457700"/>
                  <a:gd name="connsiteX4" fmla="*/ 3859530 w 5146040"/>
                  <a:gd name="connsiteY4" fmla="*/ 4457700 h 4457700"/>
                  <a:gd name="connsiteX5" fmla="*/ 5146040 w 5146040"/>
                  <a:gd name="connsiteY5" fmla="*/ 2228850 h 4457700"/>
                  <a:gd name="connsiteX6" fmla="*/ 3859530 w 5146040"/>
                  <a:gd name="connsiteY6" fmla="*/ 0 h 4457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46040" h="4457700">
                    <a:moveTo>
                      <a:pt x="3859530" y="0"/>
                    </a:moveTo>
                    <a:lnTo>
                      <a:pt x="1286510" y="0"/>
                    </a:lnTo>
                    <a:lnTo>
                      <a:pt x="0" y="2228850"/>
                    </a:lnTo>
                    <a:lnTo>
                      <a:pt x="1286510" y="4457700"/>
                    </a:lnTo>
                    <a:lnTo>
                      <a:pt x="3859530" y="4457700"/>
                    </a:lnTo>
                    <a:lnTo>
                      <a:pt x="5146040" y="2228850"/>
                    </a:lnTo>
                    <a:lnTo>
                      <a:pt x="3859530" y="0"/>
                    </a:ln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70" name="任意多边形: 形状 29"/>
              <p:cNvSpPr/>
              <p:nvPr>
                <p:custDataLst>
                  <p:tags r:id="rId19"/>
                </p:custDataLst>
              </p:nvPr>
            </p:nvSpPr>
            <p:spPr>
              <a:xfrm>
                <a:off x="624840" y="709930"/>
                <a:ext cx="5036820" cy="4892040"/>
              </a:xfrm>
              <a:custGeom>
                <a:avLst/>
                <a:gdLst>
                  <a:gd name="connsiteX0" fmla="*/ 5036820 w 5036820"/>
                  <a:gd name="connsiteY0" fmla="*/ 1916430 h 4892040"/>
                  <a:gd name="connsiteX1" fmla="*/ 3319780 w 5036820"/>
                  <a:gd name="connsiteY1" fmla="*/ 0 h 4892040"/>
                  <a:gd name="connsiteX2" fmla="*/ 800100 w 5036820"/>
                  <a:gd name="connsiteY2" fmla="*/ 529590 h 4892040"/>
                  <a:gd name="connsiteX3" fmla="*/ 0 w 5036820"/>
                  <a:gd name="connsiteY3" fmla="*/ 2975610 h 4892040"/>
                  <a:gd name="connsiteX4" fmla="*/ 1717040 w 5036820"/>
                  <a:gd name="connsiteY4" fmla="*/ 4892040 h 4892040"/>
                  <a:gd name="connsiteX5" fmla="*/ 4236720 w 5036820"/>
                  <a:gd name="connsiteY5" fmla="*/ 4362450 h 4892040"/>
                  <a:gd name="connsiteX6" fmla="*/ 5036820 w 5036820"/>
                  <a:gd name="connsiteY6" fmla="*/ 1916430 h 4892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36820" h="4892040">
                    <a:moveTo>
                      <a:pt x="5036820" y="1916430"/>
                    </a:moveTo>
                    <a:lnTo>
                      <a:pt x="3319780" y="0"/>
                    </a:lnTo>
                    <a:lnTo>
                      <a:pt x="800100" y="529590"/>
                    </a:lnTo>
                    <a:lnTo>
                      <a:pt x="0" y="2975610"/>
                    </a:lnTo>
                    <a:lnTo>
                      <a:pt x="1717040" y="4892040"/>
                    </a:lnTo>
                    <a:lnTo>
                      <a:pt x="4236720" y="4362450"/>
                    </a:lnTo>
                    <a:lnTo>
                      <a:pt x="5036820" y="1916430"/>
                    </a:lnTo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accent1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71" name="任意多边形: 形状 30"/>
              <p:cNvSpPr/>
              <p:nvPr>
                <p:custDataLst>
                  <p:tags r:id="rId20"/>
                </p:custDataLst>
              </p:nvPr>
            </p:nvSpPr>
            <p:spPr>
              <a:xfrm>
                <a:off x="821690" y="612140"/>
                <a:ext cx="4592320" cy="5138420"/>
              </a:xfrm>
              <a:custGeom>
                <a:avLst/>
                <a:gdLst>
                  <a:gd name="connsiteX0" fmla="*/ 4451350 w 4592320"/>
                  <a:gd name="connsiteY0" fmla="*/ 3976370 h 5138420"/>
                  <a:gd name="connsiteX1" fmla="*/ 4592320 w 4592320"/>
                  <a:gd name="connsiteY1" fmla="*/ 1405890 h 5138420"/>
                  <a:gd name="connsiteX2" fmla="*/ 2437130 w 4592320"/>
                  <a:gd name="connsiteY2" fmla="*/ 0 h 5138420"/>
                  <a:gd name="connsiteX3" fmla="*/ 140970 w 4592320"/>
                  <a:gd name="connsiteY3" fmla="*/ 1162050 h 5138420"/>
                  <a:gd name="connsiteX4" fmla="*/ 0 w 4592320"/>
                  <a:gd name="connsiteY4" fmla="*/ 3732530 h 5138420"/>
                  <a:gd name="connsiteX5" fmla="*/ 2155190 w 4592320"/>
                  <a:gd name="connsiteY5" fmla="*/ 5138420 h 5138420"/>
                  <a:gd name="connsiteX6" fmla="*/ 4451350 w 4592320"/>
                  <a:gd name="connsiteY6" fmla="*/ 3976370 h 5138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592320" h="5138420">
                    <a:moveTo>
                      <a:pt x="4451350" y="3976370"/>
                    </a:moveTo>
                    <a:lnTo>
                      <a:pt x="4592320" y="1405890"/>
                    </a:lnTo>
                    <a:lnTo>
                      <a:pt x="2437130" y="0"/>
                    </a:lnTo>
                    <a:lnTo>
                      <a:pt x="140970" y="1162050"/>
                    </a:lnTo>
                    <a:lnTo>
                      <a:pt x="0" y="3732530"/>
                    </a:lnTo>
                    <a:lnTo>
                      <a:pt x="2155190" y="5138420"/>
                    </a:lnTo>
                    <a:lnTo>
                      <a:pt x="4451350" y="3976370"/>
                    </a:lnTo>
                  </a:path>
                </a:pathLst>
              </a:custGeom>
              <a:solidFill>
                <a:schemeClr val="accent1"/>
              </a:solidFill>
              <a:ln w="635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6350">
                    <a:solidFill>
                      <a:schemeClr val="accent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72" name="任意多边形: 形状 288"/>
            <p:cNvSpPr/>
            <p:nvPr>
              <p:custDataLst>
                <p:tags r:id="rId17"/>
              </p:custDataLst>
            </p:nvPr>
          </p:nvSpPr>
          <p:spPr>
            <a:xfrm>
              <a:off x="10041650" y="1651816"/>
              <a:ext cx="762094" cy="1169704"/>
            </a:xfrm>
            <a:custGeom>
              <a:avLst/>
              <a:gdLst/>
              <a:ahLst/>
              <a:cxnLst/>
              <a:rect l="0" t="0" r="0" b="0"/>
              <a:pathLst>
                <a:path w="2058671" h="3159761">
                  <a:moveTo>
                    <a:pt x="443230" y="7620"/>
                  </a:moveTo>
                  <a:lnTo>
                    <a:pt x="1619250" y="1270"/>
                  </a:lnTo>
                  <a:cubicBezTo>
                    <a:pt x="1758950" y="0"/>
                    <a:pt x="1869440" y="121920"/>
                    <a:pt x="1855470" y="261620"/>
                  </a:cubicBezTo>
                  <a:lnTo>
                    <a:pt x="1841500" y="397510"/>
                  </a:lnTo>
                  <a:cubicBezTo>
                    <a:pt x="1828800" y="516890"/>
                    <a:pt x="1728470" y="608330"/>
                    <a:pt x="1607820" y="609600"/>
                  </a:cubicBezTo>
                  <a:lnTo>
                    <a:pt x="947420" y="613410"/>
                  </a:lnTo>
                  <a:cubicBezTo>
                    <a:pt x="822960" y="613410"/>
                    <a:pt x="720090" y="712470"/>
                    <a:pt x="713740" y="836930"/>
                  </a:cubicBezTo>
                  <a:lnTo>
                    <a:pt x="713740" y="836930"/>
                  </a:lnTo>
                  <a:cubicBezTo>
                    <a:pt x="704850" y="998220"/>
                    <a:pt x="859790" y="1122680"/>
                    <a:pt x="1014730" y="1075690"/>
                  </a:cubicBezTo>
                  <a:cubicBezTo>
                    <a:pt x="1076960" y="1056640"/>
                    <a:pt x="1144270" y="1047750"/>
                    <a:pt x="1217930" y="1046480"/>
                  </a:cubicBezTo>
                  <a:cubicBezTo>
                    <a:pt x="1438910" y="1045210"/>
                    <a:pt x="1634490" y="1125220"/>
                    <a:pt x="1802130" y="1286510"/>
                  </a:cubicBezTo>
                  <a:cubicBezTo>
                    <a:pt x="1971040" y="1447800"/>
                    <a:pt x="2056130" y="1705610"/>
                    <a:pt x="2057400" y="2058670"/>
                  </a:cubicBezTo>
                  <a:cubicBezTo>
                    <a:pt x="2058670" y="2419350"/>
                    <a:pt x="1964691" y="2692400"/>
                    <a:pt x="1772920" y="2877820"/>
                  </a:cubicBezTo>
                  <a:cubicBezTo>
                    <a:pt x="1581150" y="3063240"/>
                    <a:pt x="1330961" y="3155950"/>
                    <a:pt x="1021081" y="3158490"/>
                  </a:cubicBezTo>
                  <a:cubicBezTo>
                    <a:pt x="732791" y="3159760"/>
                    <a:pt x="496570" y="3081020"/>
                    <a:pt x="309881" y="2923540"/>
                  </a:cubicBezTo>
                  <a:cubicBezTo>
                    <a:pt x="193041" y="2823210"/>
                    <a:pt x="106681" y="2701290"/>
                    <a:pt x="52070" y="2557780"/>
                  </a:cubicBezTo>
                  <a:cubicBezTo>
                    <a:pt x="0" y="2419350"/>
                    <a:pt x="87631" y="2268220"/>
                    <a:pt x="233681" y="2244090"/>
                  </a:cubicBezTo>
                  <a:lnTo>
                    <a:pt x="394970" y="2216150"/>
                  </a:lnTo>
                  <a:cubicBezTo>
                    <a:pt x="506731" y="2197100"/>
                    <a:pt x="613410" y="2260600"/>
                    <a:pt x="655320" y="2364740"/>
                  </a:cubicBezTo>
                  <a:cubicBezTo>
                    <a:pt x="720091" y="2523490"/>
                    <a:pt x="839470" y="2603500"/>
                    <a:pt x="1014731" y="2602230"/>
                  </a:cubicBezTo>
                  <a:cubicBezTo>
                    <a:pt x="1271270" y="2600960"/>
                    <a:pt x="1398270" y="2433320"/>
                    <a:pt x="1397000" y="2098040"/>
                  </a:cubicBezTo>
                  <a:cubicBezTo>
                    <a:pt x="1395730" y="1949450"/>
                    <a:pt x="1361441" y="1830070"/>
                    <a:pt x="1292860" y="1738630"/>
                  </a:cubicBezTo>
                  <a:cubicBezTo>
                    <a:pt x="1224280" y="1647190"/>
                    <a:pt x="1126490" y="1601470"/>
                    <a:pt x="999490" y="1602740"/>
                  </a:cubicBezTo>
                  <a:cubicBezTo>
                    <a:pt x="881380" y="1602740"/>
                    <a:pt x="789940" y="1644650"/>
                    <a:pt x="726440" y="1724660"/>
                  </a:cubicBezTo>
                  <a:cubicBezTo>
                    <a:pt x="670560" y="1794510"/>
                    <a:pt x="582930" y="1831340"/>
                    <a:pt x="495300" y="1814830"/>
                  </a:cubicBezTo>
                  <a:lnTo>
                    <a:pt x="327660" y="1784350"/>
                  </a:lnTo>
                  <a:cubicBezTo>
                    <a:pt x="210820" y="1762760"/>
                    <a:pt x="128270" y="1657350"/>
                    <a:pt x="135890" y="1539240"/>
                  </a:cubicBezTo>
                  <a:lnTo>
                    <a:pt x="212090" y="231140"/>
                  </a:lnTo>
                  <a:cubicBezTo>
                    <a:pt x="215900" y="105410"/>
                    <a:pt x="318770" y="7620"/>
                    <a:pt x="443230" y="7620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B9DA447E-D93F-CD00-9ECE-5958DCFF46EE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821725" y="-142164"/>
            <a:ext cx="45349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3.1.1 </a:t>
            </a:r>
            <a:r>
              <a:rPr lang="zh-CN" altLang="en-US" b="1" spc="16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一拖二磨床桁架机械手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449104" y="309086"/>
            <a:ext cx="353378" cy="353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02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51500" y="662305"/>
            <a:ext cx="1730375" cy="289814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008505" y="1626870"/>
            <a:ext cx="3268345" cy="118046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9" name="组合 348"/>
          <p:cNvGrpSpPr/>
          <p:nvPr/>
        </p:nvGrpSpPr>
        <p:grpSpPr>
          <a:xfrm>
            <a:off x="3711892" y="419100"/>
            <a:ext cx="1504315" cy="929005"/>
            <a:chOff x="5385" y="195"/>
            <a:chExt cx="2369" cy="1463"/>
          </a:xfrm>
        </p:grpSpPr>
        <p:sp>
          <p:nvSpPr>
            <p:cNvPr id="291" name="Title 6"/>
            <p:cNvSpPr txBox="1"/>
            <p:nvPr>
              <p:custDataLst>
                <p:tags r:id="rId1"/>
              </p:custDataLst>
            </p:nvPr>
          </p:nvSpPr>
          <p:spPr>
            <a:xfrm>
              <a:off x="5385" y="195"/>
              <a:ext cx="2369" cy="1463"/>
            </a:xfrm>
            <a:prstGeom prst="rect">
              <a:avLst/>
            </a:prstGeom>
            <a:noFill/>
          </p:spPr>
          <p:txBody>
            <a:bodyPr wrap="square" lIns="101600" tIns="0" rIns="82550" bIns="0" rtlCol="0" anchor="t" anchorCtr="0">
              <a:noAutofit/>
            </a:bodyPr>
            <a:lstStyle>
              <a:defPPr>
                <a:defRPr lang="zh-CN"/>
              </a:defPPr>
              <a:lvl1pPr fontAlgn="auto">
                <a:lnSpc>
                  <a:spcPct val="130000"/>
                </a:lnSpc>
                <a:spcAft>
                  <a:spcPts val="1000"/>
                </a:spcAft>
                <a:defRPr sz="1600" spc="150"/>
              </a:lvl1pPr>
            </a:lstStyle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桁</a:t>
              </a:r>
              <a:r>
                <a:rPr lang="en-US" altLang="zh-CN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架</a:t>
              </a:r>
              <a:r>
                <a:rPr lang="en-US" altLang="zh-CN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--</a:t>
              </a: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搬运</a:t>
              </a:r>
            </a:p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磨床</a:t>
              </a:r>
              <a:r>
                <a:rPr lang="en-US" altLang="zh-CN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1--</a:t>
              </a: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磨削</a:t>
              </a:r>
              <a:endPara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磨床</a:t>
              </a:r>
              <a:r>
                <a:rPr lang="en-US" altLang="zh-CN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2--</a:t>
              </a:r>
              <a:r>
                <a:rPr lang="zh-CN" altLang="en-US" sz="1000" spc="16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磨削</a:t>
              </a:r>
              <a:endPara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  <a:p>
              <a:pPr marL="355600" lvl="0" indent="-355600" algn="l" fontAlgn="ctr">
                <a:lnSpc>
                  <a:spcPct val="13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Wingdings" panose="05000000000000000000" charset="0"/>
                <a:buChar char="q"/>
              </a:pPr>
              <a:endParaRPr lang="en-US" altLang="zh-CN" sz="10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292" name="矩形 291"/>
            <p:cNvSpPr/>
            <p:nvPr/>
          </p:nvSpPr>
          <p:spPr>
            <a:xfrm>
              <a:off x="5544" y="308"/>
              <a:ext cx="150" cy="12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3" name="矩形 292"/>
            <p:cNvSpPr/>
            <p:nvPr/>
          </p:nvSpPr>
          <p:spPr>
            <a:xfrm>
              <a:off x="5544" y="851"/>
              <a:ext cx="134" cy="14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4" name="矩形 293"/>
            <p:cNvSpPr/>
            <p:nvPr/>
          </p:nvSpPr>
          <p:spPr>
            <a:xfrm>
              <a:off x="5544" y="1399"/>
              <a:ext cx="142" cy="13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5" name="矩形 294"/>
          <p:cNvSpPr/>
          <p:nvPr/>
        </p:nvSpPr>
        <p:spPr>
          <a:xfrm>
            <a:off x="5787073" y="1486535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7" name="圆柱形 296"/>
          <p:cNvSpPr/>
          <p:nvPr/>
        </p:nvSpPr>
        <p:spPr>
          <a:xfrm>
            <a:off x="6295708" y="768350"/>
            <a:ext cx="432435" cy="576580"/>
          </a:xfrm>
          <a:prstGeom prst="can">
            <a:avLst/>
          </a:prstGeom>
          <a:solidFill>
            <a:schemeClr val="bg1">
              <a:alpha val="67843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8" name="圆柱形 297"/>
          <p:cNvSpPr/>
          <p:nvPr/>
        </p:nvSpPr>
        <p:spPr>
          <a:xfrm>
            <a:off x="6295708" y="2856230"/>
            <a:ext cx="432435" cy="576580"/>
          </a:xfrm>
          <a:prstGeom prst="can">
            <a:avLst/>
          </a:prstGeom>
          <a:solidFill>
            <a:schemeClr val="bg1">
              <a:alpha val="67843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1" name="文本框 300"/>
          <p:cNvSpPr txBox="1"/>
          <p:nvPr/>
        </p:nvSpPr>
        <p:spPr>
          <a:xfrm>
            <a:off x="6342063" y="912495"/>
            <a:ext cx="339725" cy="35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00"/>
              <a:t>取料</a:t>
            </a:r>
          </a:p>
        </p:txBody>
      </p:sp>
      <p:sp>
        <p:nvSpPr>
          <p:cNvPr id="302" name="文本框 301"/>
          <p:cNvSpPr txBox="1"/>
          <p:nvPr/>
        </p:nvSpPr>
        <p:spPr>
          <a:xfrm>
            <a:off x="6350635" y="3000375"/>
            <a:ext cx="322580" cy="3581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00"/>
              <a:t>下料</a:t>
            </a:r>
          </a:p>
        </p:txBody>
      </p:sp>
      <p:sp>
        <p:nvSpPr>
          <p:cNvPr id="303" name="文本框 302"/>
          <p:cNvSpPr txBox="1"/>
          <p:nvPr/>
        </p:nvSpPr>
        <p:spPr>
          <a:xfrm>
            <a:off x="6252210" y="1492250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磨床</a:t>
            </a:r>
            <a:r>
              <a:rPr lang="en-US" altLang="zh-CN" sz="1200"/>
              <a:t>1</a:t>
            </a:r>
          </a:p>
        </p:txBody>
      </p:sp>
      <p:sp>
        <p:nvSpPr>
          <p:cNvPr id="304" name="矩形 303"/>
          <p:cNvSpPr/>
          <p:nvPr/>
        </p:nvSpPr>
        <p:spPr>
          <a:xfrm>
            <a:off x="5787073" y="1946910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文本框 304"/>
          <p:cNvSpPr txBox="1"/>
          <p:nvPr/>
        </p:nvSpPr>
        <p:spPr>
          <a:xfrm>
            <a:off x="6252210" y="1952625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磨床</a:t>
            </a:r>
            <a:r>
              <a:rPr lang="en-US" altLang="zh-CN" sz="1200"/>
              <a:t>2</a:t>
            </a:r>
            <a:endParaRPr lang="zh-CN" altLang="en-US" sz="1200"/>
          </a:p>
        </p:txBody>
      </p:sp>
      <p:sp>
        <p:nvSpPr>
          <p:cNvPr id="312" name="下箭头 311"/>
          <p:cNvSpPr/>
          <p:nvPr/>
        </p:nvSpPr>
        <p:spPr>
          <a:xfrm>
            <a:off x="6474143" y="1348105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3" name="下箭头 312"/>
          <p:cNvSpPr/>
          <p:nvPr/>
        </p:nvSpPr>
        <p:spPr>
          <a:xfrm>
            <a:off x="6474143" y="2712085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4" name="下箭头 313"/>
          <p:cNvSpPr/>
          <p:nvPr/>
        </p:nvSpPr>
        <p:spPr>
          <a:xfrm>
            <a:off x="6474143" y="1788795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7" name="矩形 316"/>
          <p:cNvSpPr/>
          <p:nvPr/>
        </p:nvSpPr>
        <p:spPr>
          <a:xfrm>
            <a:off x="4754245" y="1804670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0" name="矩形 319"/>
          <p:cNvSpPr/>
          <p:nvPr/>
        </p:nvSpPr>
        <p:spPr>
          <a:xfrm>
            <a:off x="2209165" y="1804670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1" name="矩形 320"/>
          <p:cNvSpPr/>
          <p:nvPr/>
        </p:nvSpPr>
        <p:spPr>
          <a:xfrm>
            <a:off x="3057525" y="1804670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2" name="矩形 321"/>
          <p:cNvSpPr/>
          <p:nvPr/>
        </p:nvSpPr>
        <p:spPr>
          <a:xfrm>
            <a:off x="3905885" y="1804670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3" name="文本框 322"/>
          <p:cNvSpPr txBox="1"/>
          <p:nvPr/>
        </p:nvSpPr>
        <p:spPr>
          <a:xfrm>
            <a:off x="4754245" y="1863090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ym typeface="+mn-ea"/>
              </a:rPr>
              <a:t>01</a:t>
            </a:r>
            <a:endParaRPr lang="zh-CN" altLang="en-US" sz="1200"/>
          </a:p>
          <a:p>
            <a:r>
              <a:rPr lang="zh-CN" altLang="en-US" sz="1200"/>
              <a:t>快</a:t>
            </a:r>
          </a:p>
          <a:p>
            <a:r>
              <a:rPr lang="zh-CN" altLang="en-US" sz="1200"/>
              <a:t>磨</a:t>
            </a:r>
            <a:r>
              <a:rPr lang="en-US" altLang="zh-CN" sz="1200"/>
              <a:t>     </a:t>
            </a:r>
          </a:p>
        </p:txBody>
      </p:sp>
      <p:sp>
        <p:nvSpPr>
          <p:cNvPr id="325" name="文本框 324"/>
          <p:cNvSpPr txBox="1"/>
          <p:nvPr/>
        </p:nvSpPr>
        <p:spPr>
          <a:xfrm>
            <a:off x="2209165" y="1863090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ym typeface="+mn-ea"/>
              </a:rPr>
              <a:t>04</a:t>
            </a:r>
            <a:endParaRPr lang="en-US" altLang="zh-CN" sz="1200"/>
          </a:p>
          <a:p>
            <a:r>
              <a:rPr lang="zh-CN" altLang="en-US" sz="1200"/>
              <a:t>修圆</a:t>
            </a:r>
            <a:r>
              <a:rPr lang="en-US" altLang="zh-CN" sz="1200"/>
              <a:t>     </a:t>
            </a:r>
          </a:p>
        </p:txBody>
      </p:sp>
      <p:sp>
        <p:nvSpPr>
          <p:cNvPr id="326" name="文本框 325"/>
          <p:cNvSpPr txBox="1"/>
          <p:nvPr/>
        </p:nvSpPr>
        <p:spPr>
          <a:xfrm>
            <a:off x="3057525" y="1863090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ym typeface="+mn-ea"/>
              </a:rPr>
              <a:t>03</a:t>
            </a:r>
            <a:endParaRPr lang="en-US" altLang="zh-CN" sz="1200"/>
          </a:p>
          <a:p>
            <a:r>
              <a:rPr lang="zh-CN" altLang="en-US" sz="1200"/>
              <a:t>超精磨</a:t>
            </a:r>
            <a:r>
              <a:rPr lang="en-US" altLang="zh-CN" sz="1200"/>
              <a:t>     </a:t>
            </a:r>
          </a:p>
        </p:txBody>
      </p:sp>
      <p:sp>
        <p:nvSpPr>
          <p:cNvPr id="327" name="文本框 326"/>
          <p:cNvSpPr txBox="1"/>
          <p:nvPr/>
        </p:nvSpPr>
        <p:spPr>
          <a:xfrm>
            <a:off x="3905885" y="1863090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ym typeface="+mn-ea"/>
              </a:rPr>
              <a:t>02</a:t>
            </a:r>
            <a:endParaRPr lang="en-US" altLang="zh-CN" sz="1200"/>
          </a:p>
          <a:p>
            <a:r>
              <a:rPr lang="zh-CN" altLang="en-US" sz="1200"/>
              <a:t>精磨</a:t>
            </a:r>
            <a:r>
              <a:rPr lang="en-US" altLang="zh-CN" sz="1200"/>
              <a:t>     </a:t>
            </a:r>
          </a:p>
        </p:txBody>
      </p:sp>
      <p:sp>
        <p:nvSpPr>
          <p:cNvPr id="329" name="环形箭头 328"/>
          <p:cNvSpPr/>
          <p:nvPr/>
        </p:nvSpPr>
        <p:spPr>
          <a:xfrm flipH="1">
            <a:off x="4090035" y="1334135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0" name="环形箭头 329"/>
          <p:cNvSpPr/>
          <p:nvPr/>
        </p:nvSpPr>
        <p:spPr>
          <a:xfrm flipH="1">
            <a:off x="3172460" y="1333500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31" name="环形箭头 330"/>
          <p:cNvSpPr/>
          <p:nvPr/>
        </p:nvSpPr>
        <p:spPr>
          <a:xfrm flipH="1">
            <a:off x="2287270" y="1334770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02995" y="3162300"/>
            <a:ext cx="3268345" cy="1216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highlight>
                <a:srgbClr val="C0C0C0"/>
              </a:highlight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48735" y="3376295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03655" y="3376295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152015" y="3376295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000375" y="3376295"/>
            <a:ext cx="368300" cy="9283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3848735" y="3434715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ym typeface="+mn-ea"/>
              </a:rPr>
              <a:t>01</a:t>
            </a:r>
            <a:endParaRPr lang="zh-CN" altLang="en-US" sz="1200"/>
          </a:p>
          <a:p>
            <a:r>
              <a:rPr lang="zh-CN" altLang="en-US" sz="1200"/>
              <a:t>快</a:t>
            </a:r>
          </a:p>
          <a:p>
            <a:r>
              <a:rPr lang="zh-CN" altLang="en-US" sz="1200"/>
              <a:t>磨</a:t>
            </a:r>
            <a:r>
              <a:rPr lang="en-US" altLang="zh-CN" sz="1200"/>
              <a:t>    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303655" y="3434715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ym typeface="+mn-ea"/>
              </a:rPr>
              <a:t>04</a:t>
            </a:r>
            <a:endParaRPr lang="en-US" altLang="zh-CN" sz="1200"/>
          </a:p>
          <a:p>
            <a:r>
              <a:rPr lang="zh-CN" altLang="en-US" sz="1200"/>
              <a:t>修圆</a:t>
            </a:r>
            <a:r>
              <a:rPr lang="en-US" altLang="zh-CN" sz="1200"/>
              <a:t>    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152015" y="3434715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ym typeface="+mn-ea"/>
              </a:rPr>
              <a:t>03</a:t>
            </a:r>
            <a:endParaRPr lang="en-US" altLang="zh-CN" sz="1200"/>
          </a:p>
          <a:p>
            <a:r>
              <a:rPr lang="zh-CN" altLang="en-US" sz="1200"/>
              <a:t>超精磨</a:t>
            </a:r>
            <a:r>
              <a:rPr lang="en-US" altLang="zh-CN" sz="1200"/>
              <a:t>     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3000375" y="3434715"/>
            <a:ext cx="425450" cy="7562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200">
                <a:sym typeface="+mn-ea"/>
              </a:rPr>
              <a:t>02</a:t>
            </a:r>
            <a:endParaRPr lang="en-US" altLang="zh-CN" sz="1200"/>
          </a:p>
          <a:p>
            <a:r>
              <a:rPr lang="zh-CN" altLang="en-US" sz="1200"/>
              <a:t>精磨</a:t>
            </a:r>
            <a:r>
              <a:rPr lang="en-US" altLang="zh-CN" sz="1200"/>
              <a:t>     </a:t>
            </a:r>
          </a:p>
        </p:txBody>
      </p:sp>
      <p:sp>
        <p:nvSpPr>
          <p:cNvPr id="15" name="环形箭头 14"/>
          <p:cNvSpPr/>
          <p:nvPr/>
        </p:nvSpPr>
        <p:spPr>
          <a:xfrm flipH="1">
            <a:off x="3184525" y="2905760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环形箭头 15"/>
          <p:cNvSpPr/>
          <p:nvPr/>
        </p:nvSpPr>
        <p:spPr>
          <a:xfrm flipH="1">
            <a:off x="2266950" y="2905125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环形箭头 16"/>
          <p:cNvSpPr/>
          <p:nvPr/>
        </p:nvSpPr>
        <p:spPr>
          <a:xfrm flipH="1">
            <a:off x="1381760" y="2906395"/>
            <a:ext cx="916940" cy="88074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787073" y="2432685"/>
            <a:ext cx="1449705" cy="28765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67843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6252210" y="2438400"/>
            <a:ext cx="806450" cy="2559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/>
              <a:t>磨床</a:t>
            </a:r>
            <a:r>
              <a:rPr lang="en-US" altLang="zh-CN" sz="1200"/>
              <a:t>2</a:t>
            </a:r>
            <a:endParaRPr lang="zh-CN" altLang="en-US" sz="1200"/>
          </a:p>
        </p:txBody>
      </p:sp>
      <p:sp>
        <p:nvSpPr>
          <p:cNvPr id="21" name="下箭头 20"/>
          <p:cNvSpPr/>
          <p:nvPr/>
        </p:nvSpPr>
        <p:spPr>
          <a:xfrm>
            <a:off x="6474143" y="2274570"/>
            <a:ext cx="75565" cy="144145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2B21B16-77F0-5AEC-6DF4-4C47BC0321C7}"/>
              </a:ext>
            </a:extLst>
          </p:cNvPr>
          <p:cNvSpPr txBox="1"/>
          <p:nvPr/>
        </p:nvSpPr>
        <p:spPr>
          <a:xfrm>
            <a:off x="861854" y="-116441"/>
            <a:ext cx="4572000" cy="102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3.1.2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一拖二磨床桁架机械手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3" name="96fe22800080cd7803a4120fc745090c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6850" y="966470"/>
            <a:ext cx="6395720" cy="3230245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F6F0410-93D7-2DA5-143E-AC40A759568D}"/>
              </a:ext>
            </a:extLst>
          </p:cNvPr>
          <p:cNvSpPr txBox="1"/>
          <p:nvPr/>
        </p:nvSpPr>
        <p:spPr>
          <a:xfrm>
            <a:off x="861854" y="-116441"/>
            <a:ext cx="4572000" cy="1028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3.1.3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一拖二磨床桁架机械手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475"/>
              </a:lnSpc>
              <a:defRPr/>
            </a:pP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334A0-518E-F07F-E9FA-26682BAEF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41FF59E-73BF-8F37-AF39-6C7172A2A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15350" r="38113" b="21145"/>
          <a:stretch>
            <a:fillRect/>
          </a:stretch>
        </p:blipFill>
        <p:spPr>
          <a:xfrm>
            <a:off x="4576448" y="1437417"/>
            <a:ext cx="948612" cy="1004685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B3AC8169-BBDA-2A4D-D4A3-CB7388829F2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5956"/>
            <a:ext cx="4534957" cy="101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3.1.4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桁架机械手磨床上料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2A9F6BDC-C5B4-46AA-1D94-23E8E83A1CB3}"/>
              </a:ext>
            </a:extLst>
          </p:cNvPr>
          <p:cNvGrpSpPr/>
          <p:nvPr/>
        </p:nvGrpSpPr>
        <p:grpSpPr>
          <a:xfrm>
            <a:off x="2483768" y="627534"/>
            <a:ext cx="3185448" cy="3290892"/>
            <a:chOff x="3563888" y="699542"/>
            <a:chExt cx="3185448" cy="329089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FF3C0C3-958E-A85F-4212-8C7AA079F98E}"/>
                </a:ext>
              </a:extLst>
            </p:cNvPr>
            <p:cNvGrpSpPr/>
            <p:nvPr/>
          </p:nvGrpSpPr>
          <p:grpSpPr>
            <a:xfrm>
              <a:off x="3563888" y="699542"/>
              <a:ext cx="3185448" cy="3290892"/>
              <a:chOff x="828943" y="1178939"/>
              <a:chExt cx="6146268" cy="5169819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2BD6214B-403E-107D-5169-E803A05C3D32}"/>
                  </a:ext>
                </a:extLst>
              </p:cNvPr>
              <p:cNvGrpSpPr/>
              <p:nvPr/>
            </p:nvGrpSpPr>
            <p:grpSpPr>
              <a:xfrm>
                <a:off x="828943" y="1178939"/>
                <a:ext cx="5856874" cy="5149290"/>
                <a:chOff x="961200" y="728213"/>
                <a:chExt cx="4796903" cy="5084221"/>
              </a:xfrm>
            </p:grpSpPr>
            <p:pic>
              <p:nvPicPr>
                <p:cNvPr id="23" name="Picture 9">
                  <a:extLst>
                    <a:ext uri="{FF2B5EF4-FFF2-40B4-BE49-F238E27FC236}">
                      <a16:creationId xmlns:a16="http://schemas.microsoft.com/office/drawing/2014/main" id="{2D3B4E8A-FE85-B6CF-CA52-6886053F91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1200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4" name="直接箭头连接符 23">
                  <a:extLst>
                    <a:ext uri="{FF2B5EF4-FFF2-40B4-BE49-F238E27FC236}">
                      <a16:creationId xmlns:a16="http://schemas.microsoft.com/office/drawing/2014/main" id="{724D4555-DC92-52F0-D022-73DC7041E83D}"/>
                    </a:ext>
                  </a:extLst>
                </p:cNvPr>
                <p:cNvCxnSpPr/>
                <p:nvPr/>
              </p:nvCxnSpPr>
              <p:spPr>
                <a:xfrm>
                  <a:off x="1112192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Picture 9">
                  <a:extLst>
                    <a:ext uri="{FF2B5EF4-FFF2-40B4-BE49-F238E27FC236}">
                      <a16:creationId xmlns:a16="http://schemas.microsoft.com/office/drawing/2014/main" id="{64BB1D3F-3C0B-07AA-2CF6-5258DFE9E34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14491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6" name="直接箭头连接符 25">
                  <a:extLst>
                    <a:ext uri="{FF2B5EF4-FFF2-40B4-BE49-F238E27FC236}">
                      <a16:creationId xmlns:a16="http://schemas.microsoft.com/office/drawing/2014/main" id="{E619041F-3E3A-AC9F-D4F4-5378E9256DCD}"/>
                    </a:ext>
                  </a:extLst>
                </p:cNvPr>
                <p:cNvCxnSpPr/>
                <p:nvPr/>
              </p:nvCxnSpPr>
              <p:spPr>
                <a:xfrm>
                  <a:off x="1865483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7" name="Picture 9">
                  <a:extLst>
                    <a:ext uri="{FF2B5EF4-FFF2-40B4-BE49-F238E27FC236}">
                      <a16:creationId xmlns:a16="http://schemas.microsoft.com/office/drawing/2014/main" id="{997CF3A8-CD1E-4AB1-4396-4083BE0493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215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8" name="直接箭头连接符 27">
                  <a:extLst>
                    <a:ext uri="{FF2B5EF4-FFF2-40B4-BE49-F238E27FC236}">
                      <a16:creationId xmlns:a16="http://schemas.microsoft.com/office/drawing/2014/main" id="{DC6C83ED-2DDC-8541-07D9-707EE8EC36B3}"/>
                    </a:ext>
                  </a:extLst>
                </p:cNvPr>
                <p:cNvCxnSpPr/>
                <p:nvPr/>
              </p:nvCxnSpPr>
              <p:spPr>
                <a:xfrm>
                  <a:off x="2598207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Picture 9">
                  <a:extLst>
                    <a:ext uri="{FF2B5EF4-FFF2-40B4-BE49-F238E27FC236}">
                      <a16:creationId xmlns:a16="http://schemas.microsoft.com/office/drawing/2014/main" id="{FDAB2E08-1978-6F36-0F8D-A6E2A79DD7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6798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0" name="直接箭头连接符 29">
                  <a:extLst>
                    <a:ext uri="{FF2B5EF4-FFF2-40B4-BE49-F238E27FC236}">
                      <a16:creationId xmlns:a16="http://schemas.microsoft.com/office/drawing/2014/main" id="{90CD51BC-1134-9226-FE44-BF58F6B739CD}"/>
                    </a:ext>
                  </a:extLst>
                </p:cNvPr>
                <p:cNvCxnSpPr/>
                <p:nvPr/>
              </p:nvCxnSpPr>
              <p:spPr>
                <a:xfrm>
                  <a:off x="3427790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1" name="Picture 9">
                  <a:extLst>
                    <a:ext uri="{FF2B5EF4-FFF2-40B4-BE49-F238E27FC236}">
                      <a16:creationId xmlns:a16="http://schemas.microsoft.com/office/drawing/2014/main" id="{E599FAB8-46F6-EDAD-DB10-35BEA24617F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3724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2" name="直接箭头连接符 31">
                  <a:extLst>
                    <a:ext uri="{FF2B5EF4-FFF2-40B4-BE49-F238E27FC236}">
                      <a16:creationId xmlns:a16="http://schemas.microsoft.com/office/drawing/2014/main" id="{BE8D2EE3-B425-F41F-E214-7094B08FAC4C}"/>
                    </a:ext>
                  </a:extLst>
                </p:cNvPr>
                <p:cNvCxnSpPr/>
                <p:nvPr/>
              </p:nvCxnSpPr>
              <p:spPr>
                <a:xfrm>
                  <a:off x="4224716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9">
                  <a:extLst>
                    <a:ext uri="{FF2B5EF4-FFF2-40B4-BE49-F238E27FC236}">
                      <a16:creationId xmlns:a16="http://schemas.microsoft.com/office/drawing/2014/main" id="{F4A57088-0445-AF61-AEB2-06CFED3FA0F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5204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4" name="直接箭头连接符 33">
                  <a:extLst>
                    <a:ext uri="{FF2B5EF4-FFF2-40B4-BE49-F238E27FC236}">
                      <a16:creationId xmlns:a16="http://schemas.microsoft.com/office/drawing/2014/main" id="{7C1FE1A8-77B7-C195-9513-0465EAF15AE9}"/>
                    </a:ext>
                  </a:extLst>
                </p:cNvPr>
                <p:cNvCxnSpPr/>
                <p:nvPr/>
              </p:nvCxnSpPr>
              <p:spPr>
                <a:xfrm>
                  <a:off x="4956196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5" name="图片 34" descr="图片2">
                  <a:extLst>
                    <a:ext uri="{FF2B5EF4-FFF2-40B4-BE49-F238E27FC236}">
                      <a16:creationId xmlns:a16="http://schemas.microsoft.com/office/drawing/2014/main" id="{92E65445-9A1A-356C-65F1-6C24713A0D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16322" y="728213"/>
                  <a:ext cx="1208082" cy="1196296"/>
                </a:xfrm>
                <a:prstGeom prst="rect">
                  <a:avLst/>
                </a:prstGeom>
              </p:spPr>
            </p:pic>
            <p:cxnSp>
              <p:nvCxnSpPr>
                <p:cNvPr id="38" name="连接符: 肘形 37">
                  <a:extLst>
                    <a:ext uri="{FF2B5EF4-FFF2-40B4-BE49-F238E27FC236}">
                      <a16:creationId xmlns:a16="http://schemas.microsoft.com/office/drawing/2014/main" id="{573D48D7-485D-56BC-CBBB-A54954B5397C}"/>
                    </a:ext>
                  </a:extLst>
                </p:cNvPr>
                <p:cNvCxnSpPr>
                  <a:cxnSpLocks/>
                  <a:stCxn id="35" idx="2"/>
                </p:cNvCxnSpPr>
                <p:nvPr/>
              </p:nvCxnSpPr>
              <p:spPr>
                <a:xfrm rot="16200000" flipH="1">
                  <a:off x="3719408" y="1525464"/>
                  <a:ext cx="591805" cy="1389894"/>
                </a:xfrm>
                <a:prstGeom prst="bentConnector2">
                  <a:avLst/>
                </a:prstGeom>
                <a:ln w="2222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9D225A43-4EB0-0E30-C6A0-D3A9C74F3FEC}"/>
                    </a:ext>
                  </a:extLst>
                </p:cNvPr>
                <p:cNvGrpSpPr/>
                <p:nvPr/>
              </p:nvGrpSpPr>
              <p:grpSpPr>
                <a:xfrm>
                  <a:off x="1198219" y="3934452"/>
                  <a:ext cx="4559884" cy="549282"/>
                  <a:chOff x="1166131" y="3921751"/>
                  <a:chExt cx="4559884" cy="549282"/>
                </a:xfrm>
              </p:grpSpPr>
              <p:cxnSp>
                <p:nvCxnSpPr>
                  <p:cNvPr id="42" name="连接符: 肘形 41">
                    <a:extLst>
                      <a:ext uri="{FF2B5EF4-FFF2-40B4-BE49-F238E27FC236}">
                        <a16:creationId xmlns:a16="http://schemas.microsoft.com/office/drawing/2014/main" id="{A44E9F59-411F-5084-973A-0399287938E0}"/>
                      </a:ext>
                    </a:extLst>
                  </p:cNvPr>
                  <p:cNvCxnSpPr>
                    <a:cxnSpLocks/>
                    <a:endCxn id="23" idx="0"/>
                  </p:cNvCxnSpPr>
                  <p:nvPr/>
                </p:nvCxnSpPr>
                <p:spPr>
                  <a:xfrm rot="10800000" flipV="1">
                    <a:off x="1166131" y="3948495"/>
                    <a:ext cx="4559884" cy="499679"/>
                  </a:xfrm>
                  <a:prstGeom prst="bentConnector2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>
                    <a:extLst>
                      <a:ext uri="{FF2B5EF4-FFF2-40B4-BE49-F238E27FC236}">
                        <a16:creationId xmlns:a16="http://schemas.microsoft.com/office/drawing/2014/main" id="{9AA6E19D-1C86-086E-C7B0-920CDD2AFC16}"/>
                      </a:ext>
                    </a:extLst>
                  </p:cNvPr>
                  <p:cNvCxnSpPr>
                    <a:endCxn id="25" idx="0"/>
                  </p:cNvCxnSpPr>
                  <p:nvPr/>
                </p:nvCxnSpPr>
                <p:spPr>
                  <a:xfrm>
                    <a:off x="1951510" y="3934451"/>
                    <a:ext cx="0" cy="52642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>
                    <a:extLst>
                      <a:ext uri="{FF2B5EF4-FFF2-40B4-BE49-F238E27FC236}">
                        <a16:creationId xmlns:a16="http://schemas.microsoft.com/office/drawing/2014/main" id="{973E5564-42CC-4581-12C2-AD5C0FECC38F}"/>
                      </a:ext>
                    </a:extLst>
                  </p:cNvPr>
                  <p:cNvCxnSpPr>
                    <a:cxnSpLocks/>
                    <a:endCxn id="27" idx="0"/>
                  </p:cNvCxnSpPr>
                  <p:nvPr/>
                </p:nvCxnSpPr>
                <p:spPr>
                  <a:xfrm>
                    <a:off x="2684234" y="3925874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>
                    <a:extLst>
                      <a:ext uri="{FF2B5EF4-FFF2-40B4-BE49-F238E27FC236}">
                        <a16:creationId xmlns:a16="http://schemas.microsoft.com/office/drawing/2014/main" id="{8ABF300D-360B-F247-8AA5-34140D2976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12001" y="3936032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>
                    <a:extLst>
                      <a:ext uri="{FF2B5EF4-FFF2-40B4-BE49-F238E27FC236}">
                        <a16:creationId xmlns:a16="http://schemas.microsoft.com/office/drawing/2014/main" id="{30B66122-C738-DE7D-95F1-3E4C13F6FB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98494" y="3934451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>
                    <a:extLst>
                      <a:ext uri="{FF2B5EF4-FFF2-40B4-BE49-F238E27FC236}">
                        <a16:creationId xmlns:a16="http://schemas.microsoft.com/office/drawing/2014/main" id="{CCB72C76-ED15-0041-AC38-FD8CB244EC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2223" y="3921751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0" name="图片 11">
                  <a:extLst>
                    <a:ext uri="{FF2B5EF4-FFF2-40B4-BE49-F238E27FC236}">
                      <a16:creationId xmlns:a16="http://schemas.microsoft.com/office/drawing/2014/main" id="{B0BED4A6-D87A-3ACF-0407-19CA5127E2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19789" y="3689134"/>
                  <a:ext cx="669290" cy="1619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cxnSp>
              <p:nvCxnSpPr>
                <p:cNvPr id="41" name="直接箭头连接符 40">
                  <a:extLst>
                    <a:ext uri="{FF2B5EF4-FFF2-40B4-BE49-F238E27FC236}">
                      <a16:creationId xmlns:a16="http://schemas.microsoft.com/office/drawing/2014/main" id="{A7E9F92A-91EC-AEAD-197A-192230BA5B8C}"/>
                    </a:ext>
                  </a:extLst>
                </p:cNvPr>
                <p:cNvCxnSpPr/>
                <p:nvPr/>
              </p:nvCxnSpPr>
              <p:spPr>
                <a:xfrm>
                  <a:off x="4805204" y="3314700"/>
                  <a:ext cx="0" cy="632452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Picture 9">
                <a:extLst>
                  <a:ext uri="{FF2B5EF4-FFF2-40B4-BE49-F238E27FC236}">
                    <a16:creationId xmlns:a16="http://schemas.microsoft.com/office/drawing/2014/main" id="{1D21FB81-165A-4B67-0033-A155720C73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96426" y="4979902"/>
                <a:ext cx="578785" cy="13688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0FFE3CB9-994E-3B22-E69A-0D2A46B24A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85818" y="4463003"/>
                <a:ext cx="0" cy="54184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7B2AFF8B-8AA5-383D-E1F1-FB10765397F5}"/>
                  </a:ext>
                </a:extLst>
              </p:cNvPr>
              <p:cNvCxnSpPr/>
              <p:nvPr/>
            </p:nvCxnSpPr>
            <p:spPr>
              <a:xfrm>
                <a:off x="6654524" y="5533205"/>
                <a:ext cx="0" cy="5106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DF14C472-6EF4-58F8-D5C8-5AD527923AC5}"/>
                </a:ext>
              </a:extLst>
            </p:cNvPr>
            <p:cNvSpPr txBox="1"/>
            <p:nvPr/>
          </p:nvSpPr>
          <p:spPr>
            <a:xfrm>
              <a:off x="5024944" y="1623377"/>
              <a:ext cx="911335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" b="1" dirty="0"/>
                <a:t>ModbusTCP</a:t>
              </a:r>
            </a:p>
          </p:txBody>
        </p:sp>
      </p:grpSp>
      <p:sp>
        <p:nvSpPr>
          <p:cNvPr id="59" name="文本框 58">
            <a:extLst>
              <a:ext uri="{FF2B5EF4-FFF2-40B4-BE49-F238E27FC236}">
                <a16:creationId xmlns:a16="http://schemas.microsoft.com/office/drawing/2014/main" id="{AD391E1E-B3B9-8221-37F3-F2B2FD560E12}"/>
              </a:ext>
            </a:extLst>
          </p:cNvPr>
          <p:cNvSpPr txBox="1"/>
          <p:nvPr/>
        </p:nvSpPr>
        <p:spPr>
          <a:xfrm>
            <a:off x="693853" y="3927781"/>
            <a:ext cx="86358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手摇轮控制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X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Y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Z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轴移动，速度档位选择；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位置工艺参数配方导入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主辅双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HMI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操作，可以两地操作控制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PLC;</a:t>
            </a:r>
          </a:p>
          <a:p>
            <a:br>
              <a:rPr lang="zh-CN" altLang="en-US" dirty="0"/>
            </a:b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5839D8-837D-E52D-CFEC-33D379E7F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2741" y="817693"/>
            <a:ext cx="1090651" cy="1090651"/>
          </a:xfrm>
          <a:prstGeom prst="rect">
            <a:avLst/>
          </a:prstGeom>
        </p:spPr>
      </p:pic>
      <p:cxnSp>
        <p:nvCxnSpPr>
          <p:cNvPr id="11" name="连接符: 肘形 10">
            <a:extLst>
              <a:ext uri="{FF2B5EF4-FFF2-40B4-BE49-F238E27FC236}">
                <a16:creationId xmlns:a16="http://schemas.microsoft.com/office/drawing/2014/main" id="{86B8D221-5870-0DAF-FF58-C179DC2D235D}"/>
              </a:ext>
            </a:extLst>
          </p:cNvPr>
          <p:cNvCxnSpPr>
            <a:stCxn id="9" idx="2"/>
          </p:cNvCxnSpPr>
          <p:nvPr/>
        </p:nvCxnSpPr>
        <p:spPr>
          <a:xfrm rot="5400000">
            <a:off x="5697387" y="1359022"/>
            <a:ext cx="231358" cy="1330003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图片 12" descr="图片2">
            <a:extLst>
              <a:ext uri="{FF2B5EF4-FFF2-40B4-BE49-F238E27FC236}">
                <a16:creationId xmlns:a16="http://schemas.microsoft.com/office/drawing/2014/main" id="{67827DBD-821D-9FDE-D437-C0E721E9B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317" y="632596"/>
            <a:ext cx="764470" cy="771258"/>
          </a:xfrm>
          <a:prstGeom prst="rect">
            <a:avLst/>
          </a:prstGeom>
        </p:spPr>
      </p:pic>
      <p:cxnSp>
        <p:nvCxnSpPr>
          <p:cNvPr id="14" name="连接符: 肘形 13">
            <a:extLst>
              <a:ext uri="{FF2B5EF4-FFF2-40B4-BE49-F238E27FC236}">
                <a16:creationId xmlns:a16="http://schemas.microsoft.com/office/drawing/2014/main" id="{58AF4E98-6C6E-046B-0980-6D8C7989E75D}"/>
              </a:ext>
            </a:extLst>
          </p:cNvPr>
          <p:cNvCxnSpPr>
            <a:cxnSpLocks/>
          </p:cNvCxnSpPr>
          <p:nvPr/>
        </p:nvCxnSpPr>
        <p:spPr>
          <a:xfrm>
            <a:off x="2665128" y="1405213"/>
            <a:ext cx="2251112" cy="537708"/>
          </a:xfrm>
          <a:prstGeom prst="bentConnector3">
            <a:avLst>
              <a:gd name="adj1" fmla="val -120"/>
            </a:avLst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27EB6285-1989-3C71-D8AD-38C0137C41D0}"/>
              </a:ext>
            </a:extLst>
          </p:cNvPr>
          <p:cNvSpPr txBox="1"/>
          <p:nvPr/>
        </p:nvSpPr>
        <p:spPr>
          <a:xfrm>
            <a:off x="2638040" y="1710918"/>
            <a:ext cx="911335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/>
              <a:t>ModbusTCP</a:t>
            </a:r>
          </a:p>
        </p:txBody>
      </p:sp>
    </p:spTree>
    <p:extLst>
      <p:ext uri="{BB962C8B-B14F-4D97-AF65-F5344CB8AC3E}">
        <p14:creationId xmlns:p14="http://schemas.microsoft.com/office/powerpoint/2010/main" val="1495645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 userDrawn="1">
            <p:custDataLst>
              <p:tags r:id="rId1"/>
            </p:custDataLst>
          </p:nvPr>
        </p:nvSpPr>
        <p:spPr>
          <a:xfrm>
            <a:off x="311727" y="0"/>
            <a:ext cx="529937" cy="966355"/>
          </a:xfrm>
          <a:prstGeom prst="rect">
            <a:avLst/>
          </a:prstGeom>
          <a:solidFill>
            <a:srgbClr val="980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>
            <p:custDataLst>
              <p:tags r:id="rId2"/>
            </p:custDataLst>
          </p:nvPr>
        </p:nvSpPr>
        <p:spPr>
          <a:xfrm>
            <a:off x="410860" y="402506"/>
            <a:ext cx="353344" cy="3533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altLang="zh-CN" sz="1500" dirty="0">
                <a:solidFill>
                  <a:srgbClr val="980E1B"/>
                </a:solidFill>
                <a:latin typeface="思源黑体" panose="020B0500000000000000" pitchFamily="34" charset="-122"/>
                <a:ea typeface="思源黑体" panose="020B0500000000000000" pitchFamily="34" charset="-122"/>
              </a:rPr>
              <a:t>04</a:t>
            </a:r>
            <a:endParaRPr lang="zh-CN" altLang="en-US" sz="1500" dirty="0">
              <a:solidFill>
                <a:srgbClr val="980E1B"/>
              </a:solidFill>
              <a:latin typeface="思源黑体" panose="020B0500000000000000" pitchFamily="34" charset="-122"/>
              <a:ea typeface="思源黑体" panose="020B05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6930" y="1059815"/>
            <a:ext cx="2352854" cy="160370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0290" y="2860040"/>
            <a:ext cx="2353729" cy="160370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290" y="1059815"/>
            <a:ext cx="2353729" cy="160370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75" y="2860040"/>
            <a:ext cx="2353729" cy="160370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B8F61E4-2C46-4350-5DD7-74649A5CC87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1664" y="0"/>
            <a:ext cx="4534957" cy="101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3.1.5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桁架机械手磨床上料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HMI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画面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CF68CF94-09A2-F5F2-B7B6-FDD92334B49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07504" y="843558"/>
            <a:ext cx="120178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latin typeface="微软雅黑" panose="020B0503020204020204" charset="-122"/>
                <a:ea typeface="微软雅黑" panose="020B0503020204020204" charset="-122"/>
              </a:rPr>
              <a:t>方案亮点</a:t>
            </a:r>
            <a:r>
              <a:rPr lang="zh-CN" altLang="en-US" sz="1500" b="1" dirty="0"/>
              <a:t>：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C5D708D7-BCBF-E700-57E4-F8E0E1154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27" y="1419212"/>
            <a:ext cx="8499965" cy="2305076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4C36C25-E380-C31B-1876-FB1591207BC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31082" y="11754"/>
            <a:ext cx="4534957" cy="101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3.1.6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桁架机械手磨床上料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HMI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画面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16847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7360" y="843915"/>
            <a:ext cx="7176770" cy="696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 lvl="1" indent="0">
              <a:lnSpc>
                <a:spcPts val="144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zh-CN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五轴六面检设备是一种基于光学</a:t>
            </a:r>
            <a:r>
              <a:rPr lang="en-US" altLang="zh-CN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激光</a:t>
            </a:r>
            <a:r>
              <a:rPr lang="en-US" altLang="zh-CN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/</a:t>
            </a:r>
            <a:r>
              <a:rPr lang="zh-CN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接触式传感技术</a:t>
            </a:r>
            <a:r>
              <a:rPr lang="en-US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的高精度检测设备，可对工件进行</a:t>
            </a:r>
            <a:r>
              <a:rPr lang="en-US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五个轴向（</a:t>
            </a:r>
            <a:r>
              <a:rPr lang="en-US" altLang="zh-CN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X/Y/Z+</a:t>
            </a:r>
            <a:r>
              <a:rPr lang="zh-CN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旋转）和六个表面</a:t>
            </a:r>
            <a:r>
              <a:rPr lang="en-US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 </a:t>
            </a:r>
            <a:r>
              <a:rPr lang="zh-CN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的全方位测量。</a:t>
            </a:r>
          </a:p>
          <a:p>
            <a:pPr marL="213360" lvl="1" indent="0">
              <a:lnSpc>
                <a:spcPts val="144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zh-CN" altLang="en-US" sz="1400" i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核心功能：尺寸测量、形位公差检测、表面缺陷识别、自动化分拣。</a:t>
            </a:r>
          </a:p>
        </p:txBody>
      </p:sp>
      <p:pic>
        <p:nvPicPr>
          <p:cNvPr id="5" name="52b448380c3670975cdc987e021d90f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605" y="1635760"/>
            <a:ext cx="4171950" cy="2521585"/>
          </a:xfrm>
          <a:prstGeom prst="rect">
            <a:avLst/>
          </a:prstGeom>
        </p:spPr>
      </p:pic>
      <p:pic>
        <p:nvPicPr>
          <p:cNvPr id="6" name="kk 2025-01-06 09-49-55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5510" y="1708150"/>
            <a:ext cx="4189095" cy="24047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156970" y="425259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设备运行视频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652135" y="422783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模型结构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A3932A6-A566-EF80-3375-0D448E4998D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-108520" y="-49323"/>
            <a:ext cx="4534957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4.1.1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五轴六面检行业应用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627784" y="1080269"/>
            <a:ext cx="6410600" cy="1783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cs typeface="Arial" panose="020B0604020202020204" pitchFamily="34" charset="0"/>
              </a:rPr>
              <a:t>x86平台高性能脉冲+总线运控一体机；</a:t>
            </a:r>
            <a:endParaRPr lang="en-US" altLang="zh-CN" sz="1400" dirty="0"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cs typeface="Arial" panose="020B0604020202020204" pitchFamily="34" charset="0"/>
              </a:rPr>
              <a:t>高速脉冲输入（普通计数器、环形计数器、脉冲测量、单点位置比较触发）；</a:t>
            </a:r>
            <a:endParaRPr lang="en-US" altLang="zh-CN" sz="1400" dirty="0"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cs typeface="Arial" panose="020B0604020202020204" pitchFamily="34" charset="0"/>
              </a:rPr>
              <a:t>高速脉冲输出（支持脉冲</a:t>
            </a:r>
            <a:r>
              <a:rPr lang="en-US" altLang="zh-CN" sz="1400" dirty="0">
                <a:cs typeface="Arial" panose="020B0604020202020204" pitchFamily="34" charset="0"/>
              </a:rPr>
              <a:t>+</a:t>
            </a:r>
            <a:r>
              <a:rPr lang="zh-CN" altLang="en-US" sz="1400" dirty="0">
                <a:cs typeface="Arial" panose="020B0604020202020204" pitchFamily="34" charset="0"/>
              </a:rPr>
              <a:t>方向</a:t>
            </a:r>
            <a:r>
              <a:rPr lang="en-US" altLang="zh-CN" sz="1400" dirty="0">
                <a:cs typeface="Arial" panose="020B0604020202020204" pitchFamily="34" charset="0"/>
              </a:rPr>
              <a:t>/AB</a:t>
            </a:r>
            <a:r>
              <a:rPr lang="zh-CN" altLang="en-US" sz="1400" dirty="0">
                <a:cs typeface="Arial" panose="020B0604020202020204" pitchFamily="34" charset="0"/>
              </a:rPr>
              <a:t>相两种脉冲形态）；</a:t>
            </a:r>
            <a:endParaRPr lang="en-US" altLang="zh-CN" sz="1400" dirty="0"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cs typeface="Arial" panose="020B0604020202020204" pitchFamily="34" charset="0"/>
              </a:rPr>
              <a:t>探针位置锁存；</a:t>
            </a:r>
            <a:endParaRPr lang="en-US" altLang="zh-CN" sz="1400" dirty="0">
              <a:cs typeface="Arial" panose="020B0604020202020204" pitchFamily="34" charset="0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cs typeface="Arial" panose="020B0604020202020204" pitchFamily="34" charset="0"/>
              </a:rPr>
              <a:t>飞拍位置比较触发（间距位置比较触发、预设定位置比较触发）。</a:t>
            </a: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u"/>
            </a:pPr>
            <a:r>
              <a:rPr lang="en-US" altLang="zh-CN" sz="1400" dirty="0">
                <a:cs typeface="Arial" panose="020B0604020202020204" pitchFamily="34" charset="0"/>
              </a:rPr>
              <a:t>EtherCat</a:t>
            </a:r>
            <a:r>
              <a:rPr lang="zh-CN" altLang="en-US" sz="1400" dirty="0">
                <a:cs typeface="Arial" panose="020B0604020202020204" pitchFamily="34" charset="0"/>
              </a:rPr>
              <a:t>总线</a:t>
            </a:r>
            <a:r>
              <a:rPr lang="en-US" altLang="zh-CN" sz="1400" dirty="0">
                <a:cs typeface="Arial" panose="020B0604020202020204" pitchFamily="34" charset="0"/>
              </a:rPr>
              <a:t>1ms32</a:t>
            </a:r>
            <a:r>
              <a:rPr lang="zh-CN" altLang="en-US" sz="1400" dirty="0">
                <a:cs typeface="Arial" panose="020B0604020202020204" pitchFamily="34" charset="0"/>
              </a:rPr>
              <a:t>轴带轴能力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6600" r="27201" b="9002"/>
          <a:stretch>
            <a:fillRect/>
          </a:stretch>
        </p:blipFill>
        <p:spPr>
          <a:xfrm rot="10800000">
            <a:off x="755576" y="995656"/>
            <a:ext cx="1114459" cy="203098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0EE466F0-B74E-5B0B-3DA9-AF38C39CCDFD}"/>
              </a:ext>
            </a:extLst>
          </p:cNvPr>
          <p:cNvGrpSpPr/>
          <p:nvPr/>
        </p:nvGrpSpPr>
        <p:grpSpPr>
          <a:xfrm>
            <a:off x="827584" y="3064144"/>
            <a:ext cx="1724752" cy="622780"/>
            <a:chOff x="231967" y="3297488"/>
            <a:chExt cx="1724752" cy="62278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266" y="3405016"/>
              <a:ext cx="666771" cy="21961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581" y="3297488"/>
              <a:ext cx="820138" cy="34875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967" y="3628703"/>
              <a:ext cx="861938" cy="29156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581" y="3655980"/>
              <a:ext cx="697227" cy="217258"/>
            </a:xfrm>
            <a:prstGeom prst="rect">
              <a:avLst/>
            </a:prstGeom>
          </p:spPr>
        </p:pic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85BE177B-65E5-AB77-C349-BCB049B3A74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8520" y="-49323"/>
            <a:ext cx="4534957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4.1.1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五轴六面检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4015" y="648017"/>
            <a:ext cx="2513330" cy="12058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600" dirty="0"/>
              <a:t>1.</a:t>
            </a:r>
            <a:r>
              <a:rPr lang="zh-CN" altLang="en-US" sz="1600" dirty="0"/>
              <a:t>关键点停顿拍照</a:t>
            </a:r>
          </a:p>
          <a:p>
            <a:r>
              <a:rPr lang="en-US" altLang="zh-CN" sz="1600" dirty="0"/>
              <a:t>2.</a:t>
            </a:r>
            <a:r>
              <a:rPr lang="zh-CN" altLang="en-US" sz="1600" dirty="0"/>
              <a:t>关键点飞拍</a:t>
            </a:r>
          </a:p>
          <a:p>
            <a:r>
              <a:rPr lang="en-US" altLang="zh-CN" sz="1600" dirty="0"/>
              <a:t>3.</a:t>
            </a:r>
            <a:r>
              <a:rPr lang="zh-CN" altLang="en-US" sz="1600" dirty="0"/>
              <a:t>关键点飞拍加平滑</a:t>
            </a:r>
          </a:p>
          <a:p>
            <a:endParaRPr lang="zh-CN" altLang="en-US" sz="1600" dirty="0"/>
          </a:p>
        </p:txBody>
      </p:sp>
      <p:sp>
        <p:nvSpPr>
          <p:cNvPr id="21" name="文本框 20"/>
          <p:cNvSpPr txBox="1"/>
          <p:nvPr/>
        </p:nvSpPr>
        <p:spPr>
          <a:xfrm>
            <a:off x="6515735" y="211899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路径规划</a:t>
            </a:r>
          </a:p>
        </p:txBody>
      </p:sp>
      <p:sp>
        <p:nvSpPr>
          <p:cNvPr id="22" name="矩形 21"/>
          <p:cNvSpPr/>
          <p:nvPr/>
        </p:nvSpPr>
        <p:spPr>
          <a:xfrm>
            <a:off x="5977890" y="987425"/>
            <a:ext cx="2087880" cy="115189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6913880" y="843280"/>
            <a:ext cx="254635" cy="2279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5905500" y="843280"/>
            <a:ext cx="254635" cy="2279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7849870" y="843280"/>
            <a:ext cx="254635" cy="2279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5833745" y="1250950"/>
            <a:ext cx="414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A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769735" y="1250950"/>
            <a:ext cx="414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B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705725" y="1250950"/>
            <a:ext cx="414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C</a:t>
            </a:r>
          </a:p>
        </p:txBody>
      </p:sp>
      <p:cxnSp>
        <p:nvCxnSpPr>
          <p:cNvPr id="29" name="直接箭头连接符 28"/>
          <p:cNvCxnSpPr>
            <a:stCxn id="26" idx="3"/>
            <a:endCxn id="27" idx="1"/>
          </p:cNvCxnSpPr>
          <p:nvPr/>
        </p:nvCxnSpPr>
        <p:spPr>
          <a:xfrm>
            <a:off x="6247765" y="1435100"/>
            <a:ext cx="5219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>
            <a:off x="7129780" y="1435100"/>
            <a:ext cx="52197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347028" y="1563370"/>
            <a:ext cx="5459730" cy="1376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对于路径中中间点，采用飞拍方式，过程中不降速，提高运动节拍，减少运动时间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/>
              <a:t>支持单步到位模式，方便调试</a:t>
            </a: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535" y="2727960"/>
            <a:ext cx="2827020" cy="142049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683260" y="4156075"/>
            <a:ext cx="36493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模式</a:t>
            </a:r>
            <a:r>
              <a:rPr lang="en-US" altLang="zh-CN" sz="1600"/>
              <a:t>1</a:t>
            </a:r>
            <a:r>
              <a:rPr lang="zh-CN" altLang="en-US" sz="1600"/>
              <a:t>，经过拍照点都要减速到</a:t>
            </a:r>
            <a:r>
              <a:rPr lang="en-US" altLang="zh-CN" sz="1600"/>
              <a:t>0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655" y="2716530"/>
            <a:ext cx="2630170" cy="150431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715510" y="4220845"/>
            <a:ext cx="36588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/>
              <a:t>模式</a:t>
            </a:r>
            <a:r>
              <a:rPr lang="en-US" altLang="zh-CN" sz="1600"/>
              <a:t>2</a:t>
            </a:r>
            <a:r>
              <a:rPr lang="zh-CN" altLang="en-US" sz="1600"/>
              <a:t>，</a:t>
            </a:r>
            <a:r>
              <a:rPr lang="en-US" altLang="zh-CN" sz="1600"/>
              <a:t>3</a:t>
            </a:r>
            <a:r>
              <a:rPr lang="zh-CN" altLang="en-US" sz="1600"/>
              <a:t>，过程中飞拍，提升</a:t>
            </a:r>
            <a:r>
              <a:rPr lang="en-US" altLang="zh-CN" sz="1600"/>
              <a:t>CT</a:t>
            </a:r>
          </a:p>
          <a:p>
            <a:endParaRPr lang="en-US" altLang="zh-CN" sz="16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B278EFC-AB3A-9206-8AAA-4A977BAAE7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8520" y="-49323"/>
            <a:ext cx="4534957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4.1.1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五轴六面检多种拍照模式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11505" y="1131570"/>
            <a:ext cx="35972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根据产品模型的坐标及拍照姿态，自动计算关节坐标，省去手动移轴示教点位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rcRect l="14219"/>
          <a:stretch>
            <a:fillRect/>
          </a:stretch>
        </p:blipFill>
        <p:spPr>
          <a:xfrm>
            <a:off x="3419475" y="2068195"/>
            <a:ext cx="2943225" cy="225361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70BC9B3-8307-C3D6-D8E1-4F3B85206C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108520" y="-49323"/>
            <a:ext cx="4534957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4.1.1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五轴六面检多种拍照模式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>
            <a:extLst>
              <a:ext uri="{FF2B5EF4-FFF2-40B4-BE49-F238E27FC236}">
                <a16:creationId xmlns:a16="http://schemas.microsoft.com/office/drawing/2014/main" id="{818B8993-9119-0511-2FF8-4C25F1D9ED17}"/>
              </a:ext>
            </a:extLst>
          </p:cNvPr>
          <p:cNvGrpSpPr/>
          <p:nvPr/>
        </p:nvGrpSpPr>
        <p:grpSpPr>
          <a:xfrm>
            <a:off x="348101" y="592179"/>
            <a:ext cx="2973442" cy="2363469"/>
            <a:chOff x="7692571" y="1061805"/>
            <a:chExt cx="4843040" cy="4492807"/>
          </a:xfrm>
        </p:grpSpPr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447084C0-B70E-322B-7457-EDDF1EC25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92571" y="2156206"/>
              <a:ext cx="3749965" cy="3398406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D8342AA-8E99-4F6D-1BFC-06A769272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01606" y="1735926"/>
              <a:ext cx="1644132" cy="1266666"/>
            </a:xfrm>
            <a:prstGeom prst="rect">
              <a:avLst/>
            </a:prstGeom>
          </p:spPr>
        </p:pic>
        <p:cxnSp>
          <p:nvCxnSpPr>
            <p:cNvPr id="61" name="直接箭头连接符 60">
              <a:extLst>
                <a:ext uri="{FF2B5EF4-FFF2-40B4-BE49-F238E27FC236}">
                  <a16:creationId xmlns:a16="http://schemas.microsoft.com/office/drawing/2014/main" id="{AF9A9AB6-5699-521D-687F-C51B89D568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40686" y="2583543"/>
              <a:ext cx="566057" cy="845457"/>
            </a:xfrm>
            <a:prstGeom prst="straightConnector1">
              <a:avLst/>
            </a:prstGeom>
            <a:ln w="4127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stealth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081DF6E6-2CE3-5CA6-9967-E093764FB9E1}"/>
                </a:ext>
              </a:extLst>
            </p:cNvPr>
            <p:cNvSpPr txBox="1"/>
            <p:nvPr/>
          </p:nvSpPr>
          <p:spPr>
            <a:xfrm>
              <a:off x="9840685" y="1061805"/>
              <a:ext cx="2694926" cy="665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/>
                <a:t>缝纫机</a:t>
              </a:r>
              <a:r>
                <a:rPr lang="en-US" altLang="zh-CN" b="1" dirty="0"/>
                <a:t>T</a:t>
              </a:r>
              <a:r>
                <a:rPr lang="zh-CN" altLang="en-US" b="1" dirty="0"/>
                <a:t>轴</a:t>
              </a:r>
            </a:p>
          </p:txBody>
        </p: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3D5EC59E-7316-506A-DD80-151F37B8CE78}"/>
              </a:ext>
            </a:extLst>
          </p:cNvPr>
          <p:cNvGrpSpPr/>
          <p:nvPr/>
        </p:nvGrpSpPr>
        <p:grpSpPr>
          <a:xfrm>
            <a:off x="2627784" y="555526"/>
            <a:ext cx="6362516" cy="3872558"/>
            <a:chOff x="2989943" y="929768"/>
            <a:chExt cx="8848523" cy="6031033"/>
          </a:xfrm>
        </p:grpSpPr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C5F68AE7-53D7-C841-6DC2-7FFD4525C29F}"/>
                </a:ext>
              </a:extLst>
            </p:cNvPr>
            <p:cNvGrpSpPr/>
            <p:nvPr/>
          </p:nvGrpSpPr>
          <p:grpSpPr>
            <a:xfrm>
              <a:off x="3214002" y="929768"/>
              <a:ext cx="8624464" cy="5192833"/>
              <a:chOff x="828943" y="1178939"/>
              <a:chExt cx="10475888" cy="5149290"/>
            </a:xfrm>
          </p:grpSpPr>
          <p:grpSp>
            <p:nvGrpSpPr>
              <p:cNvPr id="4" name="组合 3">
                <a:extLst>
                  <a:ext uri="{FF2B5EF4-FFF2-40B4-BE49-F238E27FC236}">
                    <a16:creationId xmlns:a16="http://schemas.microsoft.com/office/drawing/2014/main" id="{F6EF911E-6923-F39A-4ABB-BECD4BF33F00}"/>
                  </a:ext>
                </a:extLst>
              </p:cNvPr>
              <p:cNvGrpSpPr/>
              <p:nvPr/>
            </p:nvGrpSpPr>
            <p:grpSpPr>
              <a:xfrm>
                <a:off x="828943" y="1178939"/>
                <a:ext cx="10475888" cy="5149290"/>
                <a:chOff x="961200" y="728213"/>
                <a:chExt cx="8579973" cy="5084221"/>
              </a:xfrm>
            </p:grpSpPr>
            <p:pic>
              <p:nvPicPr>
                <p:cNvPr id="6" name="图片 5">
                  <a:extLst>
                    <a:ext uri="{FF2B5EF4-FFF2-40B4-BE49-F238E27FC236}">
                      <a16:creationId xmlns:a16="http://schemas.microsoft.com/office/drawing/2014/main" id="{9BC4A9A7-8F64-40D9-A073-B6554F5CAD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24044" t="19956" r="25341" b="20630"/>
                <a:stretch/>
              </p:blipFill>
              <p:spPr>
                <a:xfrm>
                  <a:off x="4454434" y="2296534"/>
                  <a:ext cx="2037805" cy="1254034"/>
                </a:xfrm>
                <a:prstGeom prst="rect">
                  <a:avLst/>
                </a:prstGeom>
              </p:spPr>
            </p:pic>
            <p:pic>
              <p:nvPicPr>
                <p:cNvPr id="7" name="图片 6">
                  <a:extLst>
                    <a:ext uri="{FF2B5EF4-FFF2-40B4-BE49-F238E27FC236}">
                      <a16:creationId xmlns:a16="http://schemas.microsoft.com/office/drawing/2014/main" id="{E714D134-18B2-BC64-8C33-B608413B30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59" t="16541" r="13910" b="16041"/>
                <a:stretch/>
              </p:blipFill>
              <p:spPr>
                <a:xfrm>
                  <a:off x="7641895" y="4395627"/>
                  <a:ext cx="1899278" cy="883920"/>
                </a:xfrm>
                <a:prstGeom prst="rect">
                  <a:avLst/>
                </a:prstGeom>
              </p:spPr>
            </p:pic>
            <p:pic>
              <p:nvPicPr>
                <p:cNvPr id="8" name="Picture 9">
                  <a:extLst>
                    <a:ext uri="{FF2B5EF4-FFF2-40B4-BE49-F238E27FC236}">
                      <a16:creationId xmlns:a16="http://schemas.microsoft.com/office/drawing/2014/main" id="{F7C09D80-8716-0E97-9A3E-D91AF4E93D8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1200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9" name="直接箭头连接符 8">
                  <a:extLst>
                    <a:ext uri="{FF2B5EF4-FFF2-40B4-BE49-F238E27FC236}">
                      <a16:creationId xmlns:a16="http://schemas.microsoft.com/office/drawing/2014/main" id="{BE4932C5-7D6C-EB28-308F-FB01157100EF}"/>
                    </a:ext>
                  </a:extLst>
                </p:cNvPr>
                <p:cNvCxnSpPr/>
                <p:nvPr/>
              </p:nvCxnSpPr>
              <p:spPr>
                <a:xfrm>
                  <a:off x="1112192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348D1465-508A-1E1E-CD1E-19F059B386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14491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2" name="直接箭头连接符 11">
                  <a:extLst>
                    <a:ext uri="{FF2B5EF4-FFF2-40B4-BE49-F238E27FC236}">
                      <a16:creationId xmlns:a16="http://schemas.microsoft.com/office/drawing/2014/main" id="{068B5495-965E-1A03-3E70-2973958F18F0}"/>
                    </a:ext>
                  </a:extLst>
                </p:cNvPr>
                <p:cNvCxnSpPr/>
                <p:nvPr/>
              </p:nvCxnSpPr>
              <p:spPr>
                <a:xfrm>
                  <a:off x="1865483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3" name="Picture 9">
                  <a:extLst>
                    <a:ext uri="{FF2B5EF4-FFF2-40B4-BE49-F238E27FC236}">
                      <a16:creationId xmlns:a16="http://schemas.microsoft.com/office/drawing/2014/main" id="{53D89544-6F6C-4417-9AD3-0E8C33033B4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215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4" name="直接箭头连接符 13">
                  <a:extLst>
                    <a:ext uri="{FF2B5EF4-FFF2-40B4-BE49-F238E27FC236}">
                      <a16:creationId xmlns:a16="http://schemas.microsoft.com/office/drawing/2014/main" id="{45048780-CB7F-06E2-D229-E5D57C726C03}"/>
                    </a:ext>
                  </a:extLst>
                </p:cNvPr>
                <p:cNvCxnSpPr/>
                <p:nvPr/>
              </p:nvCxnSpPr>
              <p:spPr>
                <a:xfrm>
                  <a:off x="2598207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6" name="Picture 9">
                  <a:extLst>
                    <a:ext uri="{FF2B5EF4-FFF2-40B4-BE49-F238E27FC236}">
                      <a16:creationId xmlns:a16="http://schemas.microsoft.com/office/drawing/2014/main" id="{BB0850E1-8802-E354-B530-9D762B6EF74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6798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7" name="直接箭头连接符 16">
                  <a:extLst>
                    <a:ext uri="{FF2B5EF4-FFF2-40B4-BE49-F238E27FC236}">
                      <a16:creationId xmlns:a16="http://schemas.microsoft.com/office/drawing/2014/main" id="{A000BAD1-8D84-D9E1-FED7-6205F0A857B4}"/>
                    </a:ext>
                  </a:extLst>
                </p:cNvPr>
                <p:cNvCxnSpPr/>
                <p:nvPr/>
              </p:nvCxnSpPr>
              <p:spPr>
                <a:xfrm>
                  <a:off x="3427790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9" name="Picture 9">
                  <a:extLst>
                    <a:ext uri="{FF2B5EF4-FFF2-40B4-BE49-F238E27FC236}">
                      <a16:creationId xmlns:a16="http://schemas.microsoft.com/office/drawing/2014/main" id="{4F56A468-F9BB-5824-BC14-F7A2D12164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3724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0" name="直接箭头连接符 19">
                  <a:extLst>
                    <a:ext uri="{FF2B5EF4-FFF2-40B4-BE49-F238E27FC236}">
                      <a16:creationId xmlns:a16="http://schemas.microsoft.com/office/drawing/2014/main" id="{24F4F420-3718-6EA8-433C-4955058390C3}"/>
                    </a:ext>
                  </a:extLst>
                </p:cNvPr>
                <p:cNvCxnSpPr/>
                <p:nvPr/>
              </p:nvCxnSpPr>
              <p:spPr>
                <a:xfrm>
                  <a:off x="4224716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1" name="Picture 9">
                  <a:extLst>
                    <a:ext uri="{FF2B5EF4-FFF2-40B4-BE49-F238E27FC236}">
                      <a16:creationId xmlns:a16="http://schemas.microsoft.com/office/drawing/2014/main" id="{26AC8283-18BB-E45C-27D3-5B6EE92F99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5204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4" name="直接箭头连接符 23">
                  <a:extLst>
                    <a:ext uri="{FF2B5EF4-FFF2-40B4-BE49-F238E27FC236}">
                      <a16:creationId xmlns:a16="http://schemas.microsoft.com/office/drawing/2014/main" id="{BD1E9FFA-E422-C09E-AA9C-FD442E30D96E}"/>
                    </a:ext>
                  </a:extLst>
                </p:cNvPr>
                <p:cNvCxnSpPr/>
                <p:nvPr/>
              </p:nvCxnSpPr>
              <p:spPr>
                <a:xfrm>
                  <a:off x="4956196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图片 24" descr="图片2">
                  <a:extLst>
                    <a:ext uri="{FF2B5EF4-FFF2-40B4-BE49-F238E27FC236}">
                      <a16:creationId xmlns:a16="http://schemas.microsoft.com/office/drawing/2014/main" id="{4D85EC32-E778-79C0-4AB9-8B14E415CEF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716322" y="728213"/>
                  <a:ext cx="1208082" cy="1196296"/>
                </a:xfrm>
                <a:prstGeom prst="rect">
                  <a:avLst/>
                </a:prstGeom>
              </p:spPr>
            </p:pic>
            <p:pic>
              <p:nvPicPr>
                <p:cNvPr id="26" name="Picture 9">
                  <a:extLst>
                    <a:ext uri="{FF2B5EF4-FFF2-40B4-BE49-F238E27FC236}">
                      <a16:creationId xmlns:a16="http://schemas.microsoft.com/office/drawing/2014/main" id="{CEED5F50-2F19-A2FF-290E-F42B1EACFD6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95178" y="4460874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7" name="直接箭头连接符 26">
                  <a:extLst>
                    <a:ext uri="{FF2B5EF4-FFF2-40B4-BE49-F238E27FC236}">
                      <a16:creationId xmlns:a16="http://schemas.microsoft.com/office/drawing/2014/main" id="{5CCAE293-45FD-651B-00D1-72C750395445}"/>
                    </a:ext>
                  </a:extLst>
                </p:cNvPr>
                <p:cNvCxnSpPr/>
                <p:nvPr/>
              </p:nvCxnSpPr>
              <p:spPr>
                <a:xfrm>
                  <a:off x="5846170" y="5027455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连接符: 肘形 29">
                  <a:extLst>
                    <a:ext uri="{FF2B5EF4-FFF2-40B4-BE49-F238E27FC236}">
                      <a16:creationId xmlns:a16="http://schemas.microsoft.com/office/drawing/2014/main" id="{07115C98-ABD3-F28D-E4BF-516D3C0B6C62}"/>
                    </a:ext>
                  </a:extLst>
                </p:cNvPr>
                <p:cNvCxnSpPr>
                  <a:cxnSpLocks/>
                  <a:stCxn id="25" idx="2"/>
                </p:cNvCxnSpPr>
                <p:nvPr/>
              </p:nvCxnSpPr>
              <p:spPr>
                <a:xfrm rot="16200000" flipH="1">
                  <a:off x="3563261" y="1681611"/>
                  <a:ext cx="999042" cy="1484838"/>
                </a:xfrm>
                <a:prstGeom prst="bentConnector2">
                  <a:avLst/>
                </a:prstGeom>
                <a:ln w="2222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组合 30">
                  <a:extLst>
                    <a:ext uri="{FF2B5EF4-FFF2-40B4-BE49-F238E27FC236}">
                      <a16:creationId xmlns:a16="http://schemas.microsoft.com/office/drawing/2014/main" id="{1A90951A-16E1-39FB-196C-3919F721037A}"/>
                    </a:ext>
                  </a:extLst>
                </p:cNvPr>
                <p:cNvGrpSpPr/>
                <p:nvPr/>
              </p:nvGrpSpPr>
              <p:grpSpPr>
                <a:xfrm>
                  <a:off x="1198219" y="3946090"/>
                  <a:ext cx="6539167" cy="1028699"/>
                  <a:chOff x="1166131" y="3933389"/>
                  <a:chExt cx="6539167" cy="1028699"/>
                </a:xfrm>
              </p:grpSpPr>
              <p:cxnSp>
                <p:nvCxnSpPr>
                  <p:cNvPr id="40" name="连接符: 肘形 39">
                    <a:extLst>
                      <a:ext uri="{FF2B5EF4-FFF2-40B4-BE49-F238E27FC236}">
                        <a16:creationId xmlns:a16="http://schemas.microsoft.com/office/drawing/2014/main" id="{2022FF6C-F3CA-A068-CEE6-0A4E78511C29}"/>
                      </a:ext>
                    </a:extLst>
                  </p:cNvPr>
                  <p:cNvCxnSpPr>
                    <a:cxnSpLocks/>
                    <a:endCxn id="8" idx="0"/>
                  </p:cNvCxnSpPr>
                  <p:nvPr/>
                </p:nvCxnSpPr>
                <p:spPr>
                  <a:xfrm rot="10800000" flipV="1">
                    <a:off x="1166131" y="3946145"/>
                    <a:ext cx="6530961" cy="502029"/>
                  </a:xfrm>
                  <a:prstGeom prst="bentConnector2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>
                    <a:extLst>
                      <a:ext uri="{FF2B5EF4-FFF2-40B4-BE49-F238E27FC236}">
                        <a16:creationId xmlns:a16="http://schemas.microsoft.com/office/drawing/2014/main" id="{7E12A0DD-4CE0-27DE-8D6C-3A63053F0587}"/>
                      </a:ext>
                    </a:extLst>
                  </p:cNvPr>
                  <p:cNvCxnSpPr>
                    <a:endCxn id="10" idx="0"/>
                  </p:cNvCxnSpPr>
                  <p:nvPr/>
                </p:nvCxnSpPr>
                <p:spPr>
                  <a:xfrm>
                    <a:off x="1951510" y="3934451"/>
                    <a:ext cx="0" cy="52642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连接符 41">
                    <a:extLst>
                      <a:ext uri="{FF2B5EF4-FFF2-40B4-BE49-F238E27FC236}">
                        <a16:creationId xmlns:a16="http://schemas.microsoft.com/office/drawing/2014/main" id="{FE31A802-E845-9FFE-60A8-F5575A17CC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84234" y="3941365"/>
                    <a:ext cx="0" cy="5350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>
                    <a:extLst>
                      <a:ext uri="{FF2B5EF4-FFF2-40B4-BE49-F238E27FC236}">
                        <a16:creationId xmlns:a16="http://schemas.microsoft.com/office/drawing/2014/main" id="{34C5DB87-CB9D-B414-6471-22A3D3BB61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12001" y="3936032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>
                    <a:extLst>
                      <a:ext uri="{FF2B5EF4-FFF2-40B4-BE49-F238E27FC236}">
                        <a16:creationId xmlns:a16="http://schemas.microsoft.com/office/drawing/2014/main" id="{38C6E2A5-8D41-2DB2-8616-E41FE334A0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98494" y="3934451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>
                    <a:extLst>
                      <a:ext uri="{FF2B5EF4-FFF2-40B4-BE49-F238E27FC236}">
                        <a16:creationId xmlns:a16="http://schemas.microsoft.com/office/drawing/2014/main" id="{3A6BB3BE-1D55-C49F-BE2C-DEF260B537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2223" y="3933389"/>
                    <a:ext cx="0" cy="53500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>
                    <a:extLst>
                      <a:ext uri="{FF2B5EF4-FFF2-40B4-BE49-F238E27FC236}">
                        <a16:creationId xmlns:a16="http://schemas.microsoft.com/office/drawing/2014/main" id="{8B95A90E-9F5E-8FBB-8BF2-86B97AD17A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859193" y="3934451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>
                    <a:extLst>
                      <a:ext uri="{FF2B5EF4-FFF2-40B4-BE49-F238E27FC236}">
                        <a16:creationId xmlns:a16="http://schemas.microsoft.com/office/drawing/2014/main" id="{475CBA0D-5524-389D-B14F-DDE7CD4120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97091" y="3943538"/>
                    <a:ext cx="8207" cy="101855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33" name="图片 11">
                  <a:extLst>
                    <a:ext uri="{FF2B5EF4-FFF2-40B4-BE49-F238E27FC236}">
                      <a16:creationId xmlns:a16="http://schemas.microsoft.com/office/drawing/2014/main" id="{AAFD302C-F990-96FD-70D8-BA8C072E21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19789" y="3689134"/>
                  <a:ext cx="669290" cy="1619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cxnSp>
              <p:nvCxnSpPr>
                <p:cNvPr id="34" name="直接箭头连接符 33">
                  <a:extLst>
                    <a:ext uri="{FF2B5EF4-FFF2-40B4-BE49-F238E27FC236}">
                      <a16:creationId xmlns:a16="http://schemas.microsoft.com/office/drawing/2014/main" id="{F50A8851-4250-D49E-9F8F-472C1E3503E9}"/>
                    </a:ext>
                  </a:extLst>
                </p:cNvPr>
                <p:cNvCxnSpPr/>
                <p:nvPr/>
              </p:nvCxnSpPr>
              <p:spPr>
                <a:xfrm>
                  <a:off x="4805204" y="3314700"/>
                  <a:ext cx="0" cy="632452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CC2BC6FF-6901-DAF9-1115-01B80BF5404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9846" y="4957154"/>
                <a:ext cx="578786" cy="1368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C30965C0-D651-D48C-85DE-6F6EF3CDF3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9282" y="4436858"/>
                <a:ext cx="0" cy="54184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箭头连接符 49">
                <a:extLst>
                  <a:ext uri="{FF2B5EF4-FFF2-40B4-BE49-F238E27FC236}">
                    <a16:creationId xmlns:a16="http://schemas.microsoft.com/office/drawing/2014/main" id="{5DE400D1-2A89-BC8F-99FA-A51EAE5C7F72}"/>
                  </a:ext>
                </a:extLst>
              </p:cNvPr>
              <p:cNvCxnSpPr/>
              <p:nvPr/>
            </p:nvCxnSpPr>
            <p:spPr>
              <a:xfrm>
                <a:off x="7821458" y="5533203"/>
                <a:ext cx="0" cy="5106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D81C6123-D4E6-1186-F751-F0D954268BA7}"/>
                </a:ext>
              </a:extLst>
            </p:cNvPr>
            <p:cNvSpPr txBox="1"/>
            <p:nvPr/>
          </p:nvSpPr>
          <p:spPr>
            <a:xfrm>
              <a:off x="2989943" y="6313714"/>
              <a:ext cx="981257" cy="64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1#</a:t>
              </a:r>
              <a:r>
                <a:rPr lang="zh-CN" altLang="en-US" sz="1050" dirty="0"/>
                <a:t>缝纫机</a:t>
              </a:r>
              <a:r>
                <a:rPr lang="en-US" altLang="zh-CN" sz="1050" dirty="0"/>
                <a:t>X</a:t>
              </a:r>
              <a:r>
                <a:rPr lang="zh-CN" altLang="en-US" sz="1050" dirty="0"/>
                <a:t>轴</a:t>
              </a: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F1376EE2-D316-8C96-385F-4A5A17C4A616}"/>
                </a:ext>
              </a:extLst>
            </p:cNvPr>
            <p:cNvSpPr txBox="1"/>
            <p:nvPr/>
          </p:nvSpPr>
          <p:spPr>
            <a:xfrm>
              <a:off x="3773803" y="6313714"/>
              <a:ext cx="981257" cy="64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1#</a:t>
              </a:r>
              <a:r>
                <a:rPr lang="zh-CN" altLang="en-US" sz="1050" dirty="0"/>
                <a:t>缝纫机</a:t>
              </a:r>
              <a:r>
                <a:rPr lang="en-US" altLang="zh-CN" sz="1050" dirty="0"/>
                <a:t>Y</a:t>
              </a:r>
              <a:r>
                <a:rPr lang="zh-CN" altLang="en-US" sz="1050" dirty="0"/>
                <a:t>轴</a:t>
              </a: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1CA65F09-B4CA-A7AD-2822-FD0F0779AAA3}"/>
                </a:ext>
              </a:extLst>
            </p:cNvPr>
            <p:cNvSpPr txBox="1"/>
            <p:nvPr/>
          </p:nvSpPr>
          <p:spPr>
            <a:xfrm>
              <a:off x="4619081" y="6313714"/>
              <a:ext cx="981257" cy="64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1#</a:t>
              </a:r>
              <a:r>
                <a:rPr lang="zh-CN" altLang="en-US" sz="1050" dirty="0"/>
                <a:t>缝纫机</a:t>
              </a:r>
              <a:r>
                <a:rPr lang="en-US" altLang="zh-CN" sz="1050" dirty="0"/>
                <a:t>T</a:t>
              </a:r>
              <a:r>
                <a:rPr lang="zh-CN" altLang="en-US" sz="1050" dirty="0"/>
                <a:t>轴</a:t>
              </a: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DEEF9C47-B769-8F71-A1FF-009C112FA052}"/>
                </a:ext>
              </a:extLst>
            </p:cNvPr>
            <p:cNvSpPr txBox="1"/>
            <p:nvPr/>
          </p:nvSpPr>
          <p:spPr>
            <a:xfrm>
              <a:off x="5419863" y="6313714"/>
              <a:ext cx="981257" cy="64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1#</a:t>
              </a:r>
              <a:r>
                <a:rPr lang="zh-CN" altLang="en-US" sz="1050" dirty="0"/>
                <a:t>缝纫机</a:t>
              </a:r>
              <a:r>
                <a:rPr lang="en-US" altLang="zh-CN" sz="1050" dirty="0"/>
                <a:t>R</a:t>
              </a:r>
              <a:r>
                <a:rPr lang="zh-CN" altLang="en-US" sz="1050" dirty="0"/>
                <a:t>轴</a:t>
              </a: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184870DA-284F-2D63-4C6A-30A33869745C}"/>
                </a:ext>
              </a:extLst>
            </p:cNvPr>
            <p:cNvSpPr txBox="1"/>
            <p:nvPr/>
          </p:nvSpPr>
          <p:spPr>
            <a:xfrm>
              <a:off x="6245481" y="6313714"/>
              <a:ext cx="981257" cy="64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2#</a:t>
              </a:r>
              <a:r>
                <a:rPr lang="zh-CN" altLang="en-US" sz="1050" dirty="0"/>
                <a:t>缝纫机</a:t>
              </a:r>
              <a:r>
                <a:rPr lang="en-US" altLang="zh-CN" sz="1050" dirty="0"/>
                <a:t>X</a:t>
              </a:r>
              <a:r>
                <a:rPr lang="zh-CN" altLang="en-US" sz="1050" dirty="0"/>
                <a:t>轴</a:t>
              </a: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910D9D00-761F-CE1C-A2B7-59FE5C7DEE03}"/>
                </a:ext>
              </a:extLst>
            </p:cNvPr>
            <p:cNvSpPr txBox="1"/>
            <p:nvPr/>
          </p:nvSpPr>
          <p:spPr>
            <a:xfrm>
              <a:off x="7077936" y="6311808"/>
              <a:ext cx="981257" cy="64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2#</a:t>
              </a:r>
              <a:r>
                <a:rPr lang="zh-CN" altLang="en-US" sz="1050" dirty="0"/>
                <a:t>缝纫机</a:t>
              </a:r>
              <a:r>
                <a:rPr lang="en-US" altLang="zh-CN" sz="1050" dirty="0"/>
                <a:t>Y</a:t>
              </a:r>
              <a:r>
                <a:rPr lang="zh-CN" altLang="en-US" sz="1050" dirty="0"/>
                <a:t>轴</a:t>
              </a: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90456F96-E3B2-00CE-0BC5-D1F52372933D}"/>
                </a:ext>
              </a:extLst>
            </p:cNvPr>
            <p:cNvSpPr txBox="1"/>
            <p:nvPr/>
          </p:nvSpPr>
          <p:spPr>
            <a:xfrm>
              <a:off x="7899517" y="6309571"/>
              <a:ext cx="981257" cy="64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2#</a:t>
              </a:r>
              <a:r>
                <a:rPr lang="zh-CN" altLang="en-US" sz="1050" dirty="0"/>
                <a:t>缝纫机</a:t>
              </a:r>
              <a:r>
                <a:rPr lang="en-US" altLang="zh-CN" sz="1050" dirty="0"/>
                <a:t>T</a:t>
              </a:r>
              <a:r>
                <a:rPr lang="zh-CN" altLang="en-US" sz="1050" dirty="0"/>
                <a:t>轴</a:t>
              </a:r>
            </a:p>
          </p:txBody>
        </p:sp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id="{091FE0F3-11BF-A58B-B167-7E28F145A2C2}"/>
                </a:ext>
              </a:extLst>
            </p:cNvPr>
            <p:cNvSpPr txBox="1"/>
            <p:nvPr/>
          </p:nvSpPr>
          <p:spPr>
            <a:xfrm>
              <a:off x="8683376" y="6307335"/>
              <a:ext cx="981257" cy="64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/>
                <a:t>2#</a:t>
              </a:r>
              <a:r>
                <a:rPr lang="zh-CN" altLang="en-US" sz="1050" dirty="0"/>
                <a:t>缝纫机</a:t>
              </a:r>
              <a:r>
                <a:rPr lang="en-US" altLang="zh-CN" sz="1050" dirty="0"/>
                <a:t>R</a:t>
              </a:r>
              <a:r>
                <a:rPr lang="zh-CN" altLang="en-US" sz="1050" dirty="0"/>
                <a:t>轴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B105B3A-D639-06D7-D843-1953B079A35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5740" y="-107789"/>
            <a:ext cx="5004048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1.1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凌臣总线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PLC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在缝制自动锁边机运动控制方案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0B56C0C-E2FE-830D-06D8-38545AA35E12}"/>
              </a:ext>
            </a:extLst>
          </p:cNvPr>
          <p:cNvSpPr txBox="1"/>
          <p:nvPr/>
        </p:nvSpPr>
        <p:spPr>
          <a:xfrm>
            <a:off x="4413062" y="1800050"/>
            <a:ext cx="911335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b="1" dirty="0"/>
              <a:t>Codesys V3</a:t>
            </a:r>
          </a:p>
        </p:txBody>
      </p:sp>
    </p:spTree>
    <p:extLst>
      <p:ext uri="{BB962C8B-B14F-4D97-AF65-F5344CB8AC3E}">
        <p14:creationId xmlns:p14="http://schemas.microsoft.com/office/powerpoint/2010/main" val="1320891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11505" y="1043305"/>
            <a:ext cx="35972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支持调试中焦点跟随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/>
          </a:p>
        </p:txBody>
      </p:sp>
      <p:pic>
        <p:nvPicPr>
          <p:cNvPr id="3" name="d32b323647f0d7c1fbe9a24a3f6eec8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3440" y="1635760"/>
            <a:ext cx="4070350" cy="241427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D375FF7E-CB75-0D54-A40A-B797FF1DFE0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-108520" y="-49323"/>
            <a:ext cx="4534957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4.1.1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五轴六面检多种拍照模式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15034"/>
              </p:ext>
            </p:extLst>
          </p:nvPr>
        </p:nvGraphicFramePr>
        <p:xfrm>
          <a:off x="827584" y="1264635"/>
          <a:ext cx="6069330" cy="2654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6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8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 dirty="0">
                          <a:solidFill>
                            <a:schemeClr val="tx1"/>
                          </a:solidFill>
                        </a:rPr>
                        <a:t>项目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</a:rPr>
                        <a:t>停顿拍照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sym typeface="+mn-ea"/>
                        </a:rPr>
                        <a:t>飞拍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200">
                          <a:solidFill>
                            <a:schemeClr val="tx1"/>
                          </a:solidFill>
                          <a:sym typeface="+mn-ea"/>
                        </a:rPr>
                        <a:t>飞拍加平滑（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sym typeface="+mn-ea"/>
                        </a:rPr>
                        <a:t>0.5</a:t>
                      </a:r>
                      <a:r>
                        <a:rPr lang="zh-CN" altLang="en-US" sz="1200">
                          <a:solidFill>
                            <a:schemeClr val="tx1"/>
                          </a:solidFill>
                          <a:sym typeface="+mn-ea"/>
                        </a:rPr>
                        <a:t>平滑半径）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运动节拍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7.66s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6.69s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6.43s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规划</a:t>
                      </a:r>
                      <a:r>
                        <a:rPr lang="zh-CN" sz="1200">
                          <a:sym typeface="+mn-ea"/>
                        </a:rPr>
                        <a:t>位置</a:t>
                      </a:r>
                      <a:r>
                        <a:rPr lang="zh-CN" altLang="en-US" sz="1200"/>
                        <a:t>单方向最大误差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&lt;0.01mm</a:t>
                      </a:r>
                    </a:p>
                    <a:p>
                      <a:pPr>
                        <a:buNone/>
                      </a:pPr>
                      <a:endParaRPr lang="en-US" altLang="zh-CN" sz="1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0.787mm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2.96mm</a:t>
                      </a:r>
                      <a:endParaRPr lang="en-US" altLang="zh-CN" sz="1200"/>
                    </a:p>
                    <a:p>
                      <a:pPr>
                        <a:buNone/>
                      </a:pPr>
                      <a:endParaRPr lang="en-US" altLang="zh-CN" sz="1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>
                          <a:sym typeface="+mn-ea"/>
                        </a:rPr>
                        <a:t>反馈</a:t>
                      </a:r>
                      <a:r>
                        <a:rPr lang="zh-CN" sz="1200">
                          <a:sym typeface="+mn-ea"/>
                        </a:rPr>
                        <a:t>位置</a:t>
                      </a:r>
                      <a:r>
                        <a:rPr lang="zh-CN" altLang="en-US" sz="1200">
                          <a:sym typeface="+mn-ea"/>
                        </a:rPr>
                        <a:t>产品</a:t>
                      </a:r>
                      <a:r>
                        <a:rPr lang="en-US" altLang="zh-CN" sz="1200">
                          <a:sym typeface="+mn-ea"/>
                        </a:rPr>
                        <a:t>X</a:t>
                      </a:r>
                      <a:r>
                        <a:rPr lang="zh-CN" altLang="en-US" sz="1200">
                          <a:sym typeface="+mn-ea"/>
                        </a:rPr>
                        <a:t>方向最大误差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0.28mm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3.17mm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3.63mm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200"/>
                        <a:t>反馈</a:t>
                      </a:r>
                      <a:r>
                        <a:rPr lang="zh-CN" sz="1200">
                          <a:sym typeface="+mn-ea"/>
                        </a:rPr>
                        <a:t>位置</a:t>
                      </a:r>
                      <a:r>
                        <a:rPr lang="zh-CN" altLang="en-US" sz="1200"/>
                        <a:t>产品</a:t>
                      </a:r>
                      <a:r>
                        <a:rPr lang="en-US" altLang="zh-CN" sz="1200"/>
                        <a:t>Y</a:t>
                      </a:r>
                      <a:r>
                        <a:rPr lang="zh-CN" altLang="en-US" sz="1200"/>
                        <a:t>方向最大误差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0.27mm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3.29mm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3.19mm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/>
                        <a:t>反馈位置最大</a:t>
                      </a:r>
                    </a:p>
                    <a:p>
                      <a:pPr>
                        <a:buNone/>
                      </a:pPr>
                      <a:r>
                        <a:rPr lang="zh-CN" sz="1200"/>
                        <a:t>半径误差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/>
                        <a:t>0.29mm</a:t>
                      </a:r>
                    </a:p>
                    <a:p>
                      <a:pPr>
                        <a:buNone/>
                      </a:pPr>
                      <a:endParaRPr lang="en-US" altLang="zh-CN" sz="1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>
                          <a:sym typeface="+mn-ea"/>
                        </a:rPr>
                        <a:t>3.29mm</a:t>
                      </a:r>
                      <a:endParaRPr lang="en-US" altLang="zh-CN" sz="1200"/>
                    </a:p>
                    <a:p>
                      <a:pPr>
                        <a:buNone/>
                      </a:pPr>
                      <a:endParaRPr lang="en-US" altLang="zh-CN" sz="120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>
                          <a:sym typeface="+mn-ea"/>
                        </a:rPr>
                        <a:t>3.63mm</a:t>
                      </a:r>
                      <a:endParaRPr lang="en-US" altLang="zh-CN" sz="1200" dirty="0"/>
                    </a:p>
                    <a:p>
                      <a:pPr>
                        <a:buNone/>
                      </a:pPr>
                      <a:endParaRPr lang="en-US" altLang="zh-CN" sz="12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48970" y="771550"/>
            <a:ext cx="685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同样点位配方及运动速度，不同模式产品坐标系下数据比较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167E023-FE70-C758-F980-BBB959A9882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108520" y="-49323"/>
            <a:ext cx="4534957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4.1.1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五轴六面检多种拍照模式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483485" y="2860040"/>
            <a:ext cx="297561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公司总部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／苏州市凌臣采集计算机有限公司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公司地址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苏州市相城区巨华路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55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号　</a:t>
            </a: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CN" altLang="en-US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网站地址</a:t>
            </a:r>
            <a:r>
              <a:rPr lang="zh-CN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／</a:t>
            </a:r>
            <a:r>
              <a:rPr lang="en-US" altLang="zh-CN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www.szpcbase.com</a:t>
            </a:r>
            <a:r>
              <a:rPr lang="zh-CN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　</a:t>
            </a:r>
            <a:endParaRPr lang="en-US" altLang="zh-CN" sz="9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71450" indent="-1714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zh-CN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24275" y="2059940"/>
            <a:ext cx="3850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苏州市凌臣采集计算机有限公司</a:t>
            </a:r>
          </a:p>
        </p:txBody>
      </p:sp>
      <p:cxnSp>
        <p:nvCxnSpPr>
          <p:cNvPr id="5" name="直接连接符 4"/>
          <p:cNvCxnSpPr/>
          <p:nvPr>
            <p:custDataLst>
              <p:tags r:id="rId2"/>
            </p:custDataLst>
          </p:nvPr>
        </p:nvCxnSpPr>
        <p:spPr>
          <a:xfrm flipV="1">
            <a:off x="3780155" y="2423160"/>
            <a:ext cx="3331210" cy="508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图片 1" descr="LCT logo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691640" y="2139315"/>
            <a:ext cx="2032635" cy="536575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3724275" y="2436495"/>
            <a:ext cx="4338955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300" b="1">
                <a:latin typeface="微软雅黑" panose="020B0503020204020204" pitchFamily="34" charset="-122"/>
                <a:ea typeface="微软雅黑" panose="020B0503020204020204" pitchFamily="34" charset="-122"/>
              </a:rPr>
              <a:t>Suzhou Lingchen Acquisition Computer Co.,Ltd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0760B162-C5BE-A662-329F-C037A8D542B4}"/>
              </a:ext>
            </a:extLst>
          </p:cNvPr>
          <p:cNvSpPr txBox="1"/>
          <p:nvPr/>
        </p:nvSpPr>
        <p:spPr>
          <a:xfrm>
            <a:off x="179512" y="843558"/>
            <a:ext cx="3888432" cy="2040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使用了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PLC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的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CNC  G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代码插补功能直线插补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/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圆弧插补功能，保证高速运行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X/Y/Z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插补；</a:t>
            </a: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ts val="2200"/>
              </a:lnSpc>
            </a:pP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支持</a:t>
            </a:r>
            <a:r>
              <a:rPr lang="en-US" altLang="zh-CN" sz="1400" dirty="0">
                <a:latin typeface="+mn-ea"/>
              </a:rPr>
              <a:t>CNC 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运动控制部分除了支持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X/Y/Z 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轴插补运动外，另外还支持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A/B/C/P/Q/U/V/W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等 </a:t>
            </a:r>
            <a:r>
              <a:rPr lang="en-US" altLang="zh-CN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8 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个辅助轴的定位控制，这个就可以控制缝纫机辅助轴；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4AC7912-F848-675F-0B37-11DF698D9C9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5740" y="-107789"/>
            <a:ext cx="5004048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1.1.1 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凌臣总线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PLC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在缝制自动锁边机运动控制方案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5C4B7A-04D3-ABF0-EE74-F15AFDFA89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491630"/>
            <a:ext cx="1584176" cy="1584176"/>
          </a:xfrm>
          <a:prstGeom prst="rect">
            <a:avLst/>
          </a:prstGeom>
        </p:spPr>
      </p:pic>
      <p:pic>
        <p:nvPicPr>
          <p:cNvPr id="2" name="f5b9b218b698ec61aed87bd6ba8a2278">
            <a:hlinkClick r:id="" action="ppaction://media"/>
            <a:extLst>
              <a:ext uri="{FF2B5EF4-FFF2-40B4-BE49-F238E27FC236}">
                <a16:creationId xmlns:a16="http://schemas.microsoft.com/office/drawing/2014/main" id="{CD86CB90-B01C-361D-0931-175AFF4CCE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0" y="234173"/>
            <a:ext cx="3096344" cy="437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C02A8-10A2-FD55-D1D5-FCED4C4C5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B4DBD61F-949E-2CEF-4850-02D68D9E9A4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5740" y="-107789"/>
            <a:ext cx="5004048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1.2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1.2.1 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凌臣总线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PLC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在缝制自动锁边机运动控制方案</a:t>
            </a:r>
          </a:p>
        </p:txBody>
      </p:sp>
      <p:pic>
        <p:nvPicPr>
          <p:cNvPr id="3" name="d574b404c5e153ff930dbdf87f4046d6">
            <a:hlinkClick r:id="" action="ppaction://media"/>
            <a:extLst>
              <a:ext uri="{FF2B5EF4-FFF2-40B4-BE49-F238E27FC236}">
                <a16:creationId xmlns:a16="http://schemas.microsoft.com/office/drawing/2014/main" id="{72D20578-8FDA-7B71-A20A-E12354B14C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57136" y="45215"/>
            <a:ext cx="3254053" cy="453650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9F4F867-76C9-8DA4-CA3F-D0B12C8145FE}"/>
              </a:ext>
            </a:extLst>
          </p:cNvPr>
          <p:cNvSpPr txBox="1"/>
          <p:nvPr/>
        </p:nvSpPr>
        <p:spPr>
          <a:xfrm>
            <a:off x="184457" y="588299"/>
            <a:ext cx="3888432" cy="347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2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支持异形缝制</a:t>
            </a:r>
            <a:r>
              <a:rPr lang="en-US" altLang="zh-CN" sz="1400" dirty="0" err="1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dxf</a:t>
            </a:r>
            <a:r>
              <a:rPr lang="zh-CN" altLang="en-US" sz="14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文件导入。</a:t>
            </a:r>
            <a:endParaRPr lang="en-US" altLang="zh-CN" sz="14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8" name="537a8f2766cd1bd23760b5987063b029">
            <a:hlinkClick r:id="" action="ppaction://media"/>
            <a:extLst>
              <a:ext uri="{FF2B5EF4-FFF2-40B4-BE49-F238E27FC236}">
                <a16:creationId xmlns:a16="http://schemas.microsoft.com/office/drawing/2014/main" id="{39AC53ED-F376-356E-C368-B6E86B564B1D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8675" y="2571750"/>
            <a:ext cx="2651470" cy="19603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D6D07FD-9971-BD29-293F-B06B37A128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9826" y="562403"/>
            <a:ext cx="1348354" cy="133551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5AC553A-4843-AE6D-A6AC-335A05E88B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5" y="935830"/>
            <a:ext cx="3916338" cy="15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B02E-9F94-9607-840C-6742A3E74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53B7854-E26E-A097-2AA6-AC6D35D5F3B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45740" y="-107789"/>
            <a:ext cx="5004048" cy="101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1.2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1.2.2 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凌臣总线</a:t>
            </a: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PLC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在缝制自动锁边机运动控制方案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方案亮点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5DC798C-35EC-16A0-D757-E8A3D8F4B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7" y="1091768"/>
            <a:ext cx="8136905" cy="240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47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8E9E6-B388-4D75-9F41-DED54C74D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50627172002">
            <a:extLst>
              <a:ext uri="{FF2B5EF4-FFF2-40B4-BE49-F238E27FC236}">
                <a16:creationId xmlns:a16="http://schemas.microsoft.com/office/drawing/2014/main" id="{58D52E8B-6BCE-7587-C670-051599D4D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91" y="833068"/>
            <a:ext cx="4365471" cy="3384376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6761E094-27E3-F375-8D84-14239091900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5956"/>
            <a:ext cx="5364088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2.1.1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纺织双纱嘴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针电脑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横机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</a:t>
            </a: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毛毯针织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设备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F8DCC8CC-8E76-611F-AC82-4F229BC79208}"/>
              </a:ext>
            </a:extLst>
          </p:cNvPr>
          <p:cNvGrpSpPr/>
          <p:nvPr/>
        </p:nvGrpSpPr>
        <p:grpSpPr>
          <a:xfrm>
            <a:off x="4661662" y="1917166"/>
            <a:ext cx="4482338" cy="2300278"/>
            <a:chOff x="1330325" y="1188720"/>
            <a:chExt cx="6182995" cy="315976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C409EB7-5A92-86EE-AD56-32F97FEBDE1C}"/>
                </a:ext>
              </a:extLst>
            </p:cNvPr>
            <p:cNvSpPr/>
            <p:nvPr/>
          </p:nvSpPr>
          <p:spPr>
            <a:xfrm>
              <a:off x="1330325" y="1188720"/>
              <a:ext cx="6182995" cy="663575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>
                      <a:alpha val="67843"/>
                    </a:schemeClr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A9916B1-9E6C-49FA-CE35-547E61EF34AE}"/>
                </a:ext>
              </a:extLst>
            </p:cNvPr>
            <p:cNvGrpSpPr/>
            <p:nvPr/>
          </p:nvGrpSpPr>
          <p:grpSpPr>
            <a:xfrm>
              <a:off x="1330325" y="2371725"/>
              <a:ext cx="6182995" cy="1976755"/>
              <a:chOff x="2095" y="3396"/>
              <a:chExt cx="9737" cy="3113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DB465612-1CFC-83CE-E65C-2F2C96B575C1}"/>
                  </a:ext>
                </a:extLst>
              </p:cNvPr>
              <p:cNvSpPr/>
              <p:nvPr/>
            </p:nvSpPr>
            <p:spPr>
              <a:xfrm>
                <a:off x="2095" y="3396"/>
                <a:ext cx="9737" cy="3113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67843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37" name="手杖形箭头 7">
                <a:extLst>
                  <a:ext uri="{FF2B5EF4-FFF2-40B4-BE49-F238E27FC236}">
                    <a16:creationId xmlns:a16="http://schemas.microsoft.com/office/drawing/2014/main" id="{C5DF3D05-0B95-88F4-8E3B-8D6CA2F8D541}"/>
                  </a:ext>
                </a:extLst>
              </p:cNvPr>
              <p:cNvSpPr/>
              <p:nvPr/>
            </p:nvSpPr>
            <p:spPr>
              <a:xfrm>
                <a:off x="2324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手杖形箭头 11">
                <a:extLst>
                  <a:ext uri="{FF2B5EF4-FFF2-40B4-BE49-F238E27FC236}">
                    <a16:creationId xmlns:a16="http://schemas.microsoft.com/office/drawing/2014/main" id="{A1742AA0-2AD8-9A5D-8090-DCC82C825645}"/>
                  </a:ext>
                </a:extLst>
              </p:cNvPr>
              <p:cNvSpPr/>
              <p:nvPr/>
            </p:nvSpPr>
            <p:spPr>
              <a:xfrm>
                <a:off x="3220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手杖形箭头 12">
                <a:extLst>
                  <a:ext uri="{FF2B5EF4-FFF2-40B4-BE49-F238E27FC236}">
                    <a16:creationId xmlns:a16="http://schemas.microsoft.com/office/drawing/2014/main" id="{206E163E-97D7-74E9-D67B-BD9620288FE2}"/>
                  </a:ext>
                </a:extLst>
              </p:cNvPr>
              <p:cNvSpPr/>
              <p:nvPr/>
            </p:nvSpPr>
            <p:spPr>
              <a:xfrm>
                <a:off x="4116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手杖形箭头 13">
                <a:extLst>
                  <a:ext uri="{FF2B5EF4-FFF2-40B4-BE49-F238E27FC236}">
                    <a16:creationId xmlns:a16="http://schemas.microsoft.com/office/drawing/2014/main" id="{2879A5F3-ABDF-2D2E-8B39-502863DC7ED4}"/>
                  </a:ext>
                </a:extLst>
              </p:cNvPr>
              <p:cNvSpPr/>
              <p:nvPr/>
            </p:nvSpPr>
            <p:spPr>
              <a:xfrm>
                <a:off x="5012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手杖形箭头 14">
                <a:extLst>
                  <a:ext uri="{FF2B5EF4-FFF2-40B4-BE49-F238E27FC236}">
                    <a16:creationId xmlns:a16="http://schemas.microsoft.com/office/drawing/2014/main" id="{9359EF46-E648-9CD5-D02A-FC05CEE8B026}"/>
                  </a:ext>
                </a:extLst>
              </p:cNvPr>
              <p:cNvSpPr/>
              <p:nvPr/>
            </p:nvSpPr>
            <p:spPr>
              <a:xfrm>
                <a:off x="5908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手杖形箭头 15">
                <a:extLst>
                  <a:ext uri="{FF2B5EF4-FFF2-40B4-BE49-F238E27FC236}">
                    <a16:creationId xmlns:a16="http://schemas.microsoft.com/office/drawing/2014/main" id="{485F360A-8E4F-DA1B-EB9C-CB6ACED49823}"/>
                  </a:ext>
                </a:extLst>
              </p:cNvPr>
              <p:cNvSpPr/>
              <p:nvPr/>
            </p:nvSpPr>
            <p:spPr>
              <a:xfrm>
                <a:off x="6804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手杖形箭头 16">
                <a:extLst>
                  <a:ext uri="{FF2B5EF4-FFF2-40B4-BE49-F238E27FC236}">
                    <a16:creationId xmlns:a16="http://schemas.microsoft.com/office/drawing/2014/main" id="{6C654B2F-8BCA-0AE3-5E78-FB58B6154F6B}"/>
                  </a:ext>
                </a:extLst>
              </p:cNvPr>
              <p:cNvSpPr/>
              <p:nvPr/>
            </p:nvSpPr>
            <p:spPr>
              <a:xfrm>
                <a:off x="7700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手杖形箭头 17">
                <a:extLst>
                  <a:ext uri="{FF2B5EF4-FFF2-40B4-BE49-F238E27FC236}">
                    <a16:creationId xmlns:a16="http://schemas.microsoft.com/office/drawing/2014/main" id="{196A3BDB-24F3-4F24-E7FE-8FA141023AC1}"/>
                  </a:ext>
                </a:extLst>
              </p:cNvPr>
              <p:cNvSpPr/>
              <p:nvPr/>
            </p:nvSpPr>
            <p:spPr>
              <a:xfrm>
                <a:off x="8596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手杖形箭头 18">
                <a:extLst>
                  <a:ext uri="{FF2B5EF4-FFF2-40B4-BE49-F238E27FC236}">
                    <a16:creationId xmlns:a16="http://schemas.microsoft.com/office/drawing/2014/main" id="{7D34F241-9568-47AA-CA32-11E42B134E81}"/>
                  </a:ext>
                </a:extLst>
              </p:cNvPr>
              <p:cNvSpPr/>
              <p:nvPr/>
            </p:nvSpPr>
            <p:spPr>
              <a:xfrm>
                <a:off x="9492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手杖形箭头 19">
                <a:extLst>
                  <a:ext uri="{FF2B5EF4-FFF2-40B4-BE49-F238E27FC236}">
                    <a16:creationId xmlns:a16="http://schemas.microsoft.com/office/drawing/2014/main" id="{85EF3779-C6D2-1C72-877E-2D207D17EEC5}"/>
                  </a:ext>
                </a:extLst>
              </p:cNvPr>
              <p:cNvSpPr/>
              <p:nvPr/>
            </p:nvSpPr>
            <p:spPr>
              <a:xfrm>
                <a:off x="10388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手杖形箭头 20">
                <a:extLst>
                  <a:ext uri="{FF2B5EF4-FFF2-40B4-BE49-F238E27FC236}">
                    <a16:creationId xmlns:a16="http://schemas.microsoft.com/office/drawing/2014/main" id="{346C2250-DE48-37E8-C31C-6A7BB94BF660}"/>
                  </a:ext>
                </a:extLst>
              </p:cNvPr>
              <p:cNvSpPr/>
              <p:nvPr/>
            </p:nvSpPr>
            <p:spPr>
              <a:xfrm>
                <a:off x="11284" y="3540"/>
                <a:ext cx="472" cy="2861"/>
              </a:xfrm>
              <a:prstGeom prst="uturnArrow">
                <a:avLst>
                  <a:gd name="adj1" fmla="val 21281"/>
                  <a:gd name="adj2" fmla="val 25000"/>
                  <a:gd name="adj3" fmla="val 75272"/>
                  <a:gd name="adj4" fmla="val 43750"/>
                  <a:gd name="adj5" fmla="val 31142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文本框 10">
                <a:extLst>
                  <a:ext uri="{FF2B5EF4-FFF2-40B4-BE49-F238E27FC236}">
                    <a16:creationId xmlns:a16="http://schemas.microsoft.com/office/drawing/2014/main" id="{9877F458-9C4A-0ABC-CA10-4AF05CF72CB4}"/>
                  </a:ext>
                </a:extLst>
              </p:cNvPr>
              <p:cNvSpPr txBox="1"/>
              <p:nvPr/>
            </p:nvSpPr>
            <p:spPr>
              <a:xfrm>
                <a:off x="2156" y="4301"/>
                <a:ext cx="2432" cy="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chemeClr val="accent1"/>
                    </a:solidFill>
                  </a:rPr>
                  <a:t>钩针模组</a:t>
                </a: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C7CD42BA-76AE-ED93-6775-1525E21FB698}"/>
                </a:ext>
              </a:extLst>
            </p:cNvPr>
            <p:cNvGrpSpPr/>
            <p:nvPr/>
          </p:nvGrpSpPr>
          <p:grpSpPr>
            <a:xfrm>
              <a:off x="1331595" y="1852930"/>
              <a:ext cx="6181725" cy="495935"/>
              <a:chOff x="2097" y="2639"/>
              <a:chExt cx="9735" cy="781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5D3774B7-9B34-B976-9E99-57686702022F}"/>
                  </a:ext>
                </a:extLst>
              </p:cNvPr>
              <p:cNvSpPr/>
              <p:nvPr/>
            </p:nvSpPr>
            <p:spPr>
              <a:xfrm>
                <a:off x="2097" y="2639"/>
                <a:ext cx="9735" cy="781"/>
              </a:xfrm>
              <a:prstGeom prst="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>
                        <a:alpha val="67843"/>
                      </a:schemeClr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16" name="左右箭头标注 21">
                <a:extLst>
                  <a:ext uri="{FF2B5EF4-FFF2-40B4-BE49-F238E27FC236}">
                    <a16:creationId xmlns:a16="http://schemas.microsoft.com/office/drawing/2014/main" id="{0BA4A465-B100-01CD-F1A5-17C1CC79DAC1}"/>
                  </a:ext>
                </a:extLst>
              </p:cNvPr>
              <p:cNvSpPr/>
              <p:nvPr/>
            </p:nvSpPr>
            <p:spPr>
              <a:xfrm>
                <a:off x="2211" y="2736"/>
                <a:ext cx="9525" cy="622"/>
              </a:xfrm>
              <a:prstGeom prst="leftRightArrowCallout">
                <a:avLst>
                  <a:gd name="adj1" fmla="val 25000"/>
                  <a:gd name="adj2" fmla="val 25000"/>
                  <a:gd name="adj3" fmla="val 25000"/>
                  <a:gd name="adj4" fmla="val 6813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21" name="文本框 8">
                <a:extLst>
                  <a:ext uri="{FF2B5EF4-FFF2-40B4-BE49-F238E27FC236}">
                    <a16:creationId xmlns:a16="http://schemas.microsoft.com/office/drawing/2014/main" id="{00C9E220-E43A-16E7-A1AD-8AD15603F27F}"/>
                  </a:ext>
                </a:extLst>
              </p:cNvPr>
              <p:cNvSpPr txBox="1"/>
              <p:nvPr/>
            </p:nvSpPr>
            <p:spPr>
              <a:xfrm>
                <a:off x="8794" y="2670"/>
                <a:ext cx="2942" cy="6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noAutofit/>
              </a:bodyPr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algn="ctr"/>
                <a:r>
                  <a:rPr lang="zh-CN" altLang="en-US" sz="1400" b="1" dirty="0">
                    <a:solidFill>
                      <a:schemeClr val="accent1"/>
                    </a:solidFill>
                  </a:rPr>
                  <a:t>双纱嘴部分</a:t>
                </a:r>
              </a:p>
            </p:txBody>
          </p:sp>
        </p:grpSp>
        <p:sp>
          <p:nvSpPr>
            <p:cNvPr id="12" name="圆柱形 23">
              <a:extLst>
                <a:ext uri="{FF2B5EF4-FFF2-40B4-BE49-F238E27FC236}">
                  <a16:creationId xmlns:a16="http://schemas.microsoft.com/office/drawing/2014/main" id="{302D9057-D293-DA29-A0C0-73E2AE1C522C}"/>
                </a:ext>
              </a:extLst>
            </p:cNvPr>
            <p:cNvSpPr/>
            <p:nvPr/>
          </p:nvSpPr>
          <p:spPr>
            <a:xfrm rot="16200000">
              <a:off x="4311013" y="-1638148"/>
              <a:ext cx="246381" cy="6061076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3" name="圆柱形 28">
              <a:extLst>
                <a:ext uri="{FF2B5EF4-FFF2-40B4-BE49-F238E27FC236}">
                  <a16:creationId xmlns:a16="http://schemas.microsoft.com/office/drawing/2014/main" id="{3CECBDE6-FA1B-7DB8-C525-21576E04EE92}"/>
                </a:ext>
              </a:extLst>
            </p:cNvPr>
            <p:cNvSpPr/>
            <p:nvPr/>
          </p:nvSpPr>
          <p:spPr>
            <a:xfrm rot="16200000">
              <a:off x="4311015" y="-1356360"/>
              <a:ext cx="246380" cy="6061075"/>
            </a:xfrm>
            <a:prstGeom prst="ca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4" name="文本框 9">
              <a:extLst>
                <a:ext uri="{FF2B5EF4-FFF2-40B4-BE49-F238E27FC236}">
                  <a16:creationId xmlns:a16="http://schemas.microsoft.com/office/drawing/2014/main" id="{76C49933-45EB-E0DE-CC97-E9FD8D3039A7}"/>
                </a:ext>
              </a:extLst>
            </p:cNvPr>
            <p:cNvSpPr txBox="1"/>
            <p:nvPr/>
          </p:nvSpPr>
          <p:spPr>
            <a:xfrm>
              <a:off x="5584192" y="1285177"/>
              <a:ext cx="1893917" cy="4070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no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400" b="1" dirty="0">
                  <a:solidFill>
                    <a:schemeClr val="accent1"/>
                  </a:solidFill>
                </a:rPr>
                <a:t>罗拉部分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6381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>
            <a:extLst>
              <a:ext uri="{FF2B5EF4-FFF2-40B4-BE49-F238E27FC236}">
                <a16:creationId xmlns:a16="http://schemas.microsoft.com/office/drawing/2014/main" id="{7A55C982-1B10-15E7-2404-A9B0554C05AB}"/>
              </a:ext>
            </a:extLst>
          </p:cNvPr>
          <p:cNvGrpSpPr/>
          <p:nvPr/>
        </p:nvGrpSpPr>
        <p:grpSpPr>
          <a:xfrm>
            <a:off x="1156633" y="555526"/>
            <a:ext cx="6984776" cy="3795886"/>
            <a:chOff x="3563888" y="699542"/>
            <a:chExt cx="5429376" cy="3277824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804D481F-D9FB-8A5F-AD3F-25D688E9ACD3}"/>
                </a:ext>
              </a:extLst>
            </p:cNvPr>
            <p:cNvGrpSpPr/>
            <p:nvPr/>
          </p:nvGrpSpPr>
          <p:grpSpPr>
            <a:xfrm>
              <a:off x="3563888" y="699542"/>
              <a:ext cx="5429376" cy="3277824"/>
              <a:chOff x="828943" y="1178939"/>
              <a:chExt cx="10475888" cy="514929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2D0A81F9-07E7-6E2B-DAF8-D2042284FB44}"/>
                  </a:ext>
                </a:extLst>
              </p:cNvPr>
              <p:cNvGrpSpPr/>
              <p:nvPr/>
            </p:nvGrpSpPr>
            <p:grpSpPr>
              <a:xfrm>
                <a:off x="828943" y="1178939"/>
                <a:ext cx="10475888" cy="5149290"/>
                <a:chOff x="961200" y="728213"/>
                <a:chExt cx="8579973" cy="5084221"/>
              </a:xfrm>
            </p:grpSpPr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46174F31-34CE-73C1-8354-71905BBC8E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659" t="16541" r="13910" b="16041"/>
                <a:stretch/>
              </p:blipFill>
              <p:spPr>
                <a:xfrm>
                  <a:off x="7641895" y="4395627"/>
                  <a:ext cx="1899278" cy="883920"/>
                </a:xfrm>
                <a:prstGeom prst="rect">
                  <a:avLst/>
                </a:prstGeom>
              </p:spPr>
            </p:pic>
            <p:pic>
              <p:nvPicPr>
                <p:cNvPr id="23" name="Picture 9">
                  <a:extLst>
                    <a:ext uri="{FF2B5EF4-FFF2-40B4-BE49-F238E27FC236}">
                      <a16:creationId xmlns:a16="http://schemas.microsoft.com/office/drawing/2014/main" id="{70EC78CD-4409-569B-C64A-009006F6D67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1200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4" name="直接箭头连接符 23">
                  <a:extLst>
                    <a:ext uri="{FF2B5EF4-FFF2-40B4-BE49-F238E27FC236}">
                      <a16:creationId xmlns:a16="http://schemas.microsoft.com/office/drawing/2014/main" id="{856EC03A-2DF5-770D-3B38-7041DD252132}"/>
                    </a:ext>
                  </a:extLst>
                </p:cNvPr>
                <p:cNvCxnSpPr/>
                <p:nvPr/>
              </p:nvCxnSpPr>
              <p:spPr>
                <a:xfrm>
                  <a:off x="1112192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5" name="Picture 9">
                  <a:extLst>
                    <a:ext uri="{FF2B5EF4-FFF2-40B4-BE49-F238E27FC236}">
                      <a16:creationId xmlns:a16="http://schemas.microsoft.com/office/drawing/2014/main" id="{D033096E-F068-FEA2-A0B4-E61198C982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14491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6" name="直接箭头连接符 25">
                  <a:extLst>
                    <a:ext uri="{FF2B5EF4-FFF2-40B4-BE49-F238E27FC236}">
                      <a16:creationId xmlns:a16="http://schemas.microsoft.com/office/drawing/2014/main" id="{89974C83-C7B6-3AFD-F3E0-AE46038C87C0}"/>
                    </a:ext>
                  </a:extLst>
                </p:cNvPr>
                <p:cNvCxnSpPr/>
                <p:nvPr/>
              </p:nvCxnSpPr>
              <p:spPr>
                <a:xfrm>
                  <a:off x="1865483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7" name="Picture 9">
                  <a:extLst>
                    <a:ext uri="{FF2B5EF4-FFF2-40B4-BE49-F238E27FC236}">
                      <a16:creationId xmlns:a16="http://schemas.microsoft.com/office/drawing/2014/main" id="{C674DEDC-608A-BAB5-E2B8-514A39864BF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47215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28" name="直接箭头连接符 27">
                  <a:extLst>
                    <a:ext uri="{FF2B5EF4-FFF2-40B4-BE49-F238E27FC236}">
                      <a16:creationId xmlns:a16="http://schemas.microsoft.com/office/drawing/2014/main" id="{93A3F2B9-75A9-BF55-C0F6-72568C20C39B}"/>
                    </a:ext>
                  </a:extLst>
                </p:cNvPr>
                <p:cNvCxnSpPr/>
                <p:nvPr/>
              </p:nvCxnSpPr>
              <p:spPr>
                <a:xfrm>
                  <a:off x="2598207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9" name="Picture 9">
                  <a:extLst>
                    <a:ext uri="{FF2B5EF4-FFF2-40B4-BE49-F238E27FC236}">
                      <a16:creationId xmlns:a16="http://schemas.microsoft.com/office/drawing/2014/main" id="{5F59C673-61B8-944F-DDAB-96A5DFEBCD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76798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0" name="直接箭头连接符 29">
                  <a:extLst>
                    <a:ext uri="{FF2B5EF4-FFF2-40B4-BE49-F238E27FC236}">
                      <a16:creationId xmlns:a16="http://schemas.microsoft.com/office/drawing/2014/main" id="{F6194105-4BC5-38F1-805A-23DF8CBD87E7}"/>
                    </a:ext>
                  </a:extLst>
                </p:cNvPr>
                <p:cNvCxnSpPr/>
                <p:nvPr/>
              </p:nvCxnSpPr>
              <p:spPr>
                <a:xfrm>
                  <a:off x="3427790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1" name="Picture 9">
                  <a:extLst>
                    <a:ext uri="{FF2B5EF4-FFF2-40B4-BE49-F238E27FC236}">
                      <a16:creationId xmlns:a16="http://schemas.microsoft.com/office/drawing/2014/main" id="{3943D216-D607-0EB2-B9CF-EEDC0AC2511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73724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2" name="直接箭头连接符 31">
                  <a:extLst>
                    <a:ext uri="{FF2B5EF4-FFF2-40B4-BE49-F238E27FC236}">
                      <a16:creationId xmlns:a16="http://schemas.microsoft.com/office/drawing/2014/main" id="{3433C7B0-FB2C-4E63-172E-6D1A055D2DD6}"/>
                    </a:ext>
                  </a:extLst>
                </p:cNvPr>
                <p:cNvCxnSpPr/>
                <p:nvPr/>
              </p:nvCxnSpPr>
              <p:spPr>
                <a:xfrm>
                  <a:off x="4224716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3" name="Picture 9">
                  <a:extLst>
                    <a:ext uri="{FF2B5EF4-FFF2-40B4-BE49-F238E27FC236}">
                      <a16:creationId xmlns:a16="http://schemas.microsoft.com/office/drawing/2014/main" id="{CD5A0270-83DE-5828-0F46-99D338AF82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05204" y="4460875"/>
                  <a:ext cx="474038" cy="13515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34" name="直接箭头连接符 33">
                  <a:extLst>
                    <a:ext uri="{FF2B5EF4-FFF2-40B4-BE49-F238E27FC236}">
                      <a16:creationId xmlns:a16="http://schemas.microsoft.com/office/drawing/2014/main" id="{4267A250-74D9-98BB-22DD-ED434C469182}"/>
                    </a:ext>
                  </a:extLst>
                </p:cNvPr>
                <p:cNvCxnSpPr/>
                <p:nvPr/>
              </p:nvCxnSpPr>
              <p:spPr>
                <a:xfrm>
                  <a:off x="4956196" y="5027456"/>
                  <a:ext cx="0" cy="5041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35" name="图片 34" descr="图片2">
                  <a:extLst>
                    <a:ext uri="{FF2B5EF4-FFF2-40B4-BE49-F238E27FC236}">
                      <a16:creationId xmlns:a16="http://schemas.microsoft.com/office/drawing/2014/main" id="{9E6BBA91-133B-DC92-CF75-2E24F53B10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16322" y="728213"/>
                  <a:ext cx="1208082" cy="1196296"/>
                </a:xfrm>
                <a:prstGeom prst="rect">
                  <a:avLst/>
                </a:prstGeom>
              </p:spPr>
            </p:pic>
            <p:cxnSp>
              <p:nvCxnSpPr>
                <p:cNvPr id="38" name="连接符: 肘形 37">
                  <a:extLst>
                    <a:ext uri="{FF2B5EF4-FFF2-40B4-BE49-F238E27FC236}">
                      <a16:creationId xmlns:a16="http://schemas.microsoft.com/office/drawing/2014/main" id="{32FE1008-459A-8025-4010-14D344DE03FE}"/>
                    </a:ext>
                  </a:extLst>
                </p:cNvPr>
                <p:cNvCxnSpPr>
                  <a:cxnSpLocks/>
                  <a:stCxn id="35" idx="2"/>
                </p:cNvCxnSpPr>
                <p:nvPr/>
              </p:nvCxnSpPr>
              <p:spPr>
                <a:xfrm rot="16200000" flipH="1">
                  <a:off x="3563261" y="1681611"/>
                  <a:ext cx="999042" cy="1484838"/>
                </a:xfrm>
                <a:prstGeom prst="bentConnector2">
                  <a:avLst/>
                </a:prstGeom>
                <a:ln w="2222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FD123B39-B70D-C52E-4578-72B6FA929727}"/>
                    </a:ext>
                  </a:extLst>
                </p:cNvPr>
                <p:cNvGrpSpPr/>
                <p:nvPr/>
              </p:nvGrpSpPr>
              <p:grpSpPr>
                <a:xfrm>
                  <a:off x="1198219" y="3934452"/>
                  <a:ext cx="6539167" cy="1040337"/>
                  <a:chOff x="1166131" y="3921751"/>
                  <a:chExt cx="6539167" cy="1040337"/>
                </a:xfrm>
              </p:grpSpPr>
              <p:cxnSp>
                <p:nvCxnSpPr>
                  <p:cNvPr id="42" name="连接符: 肘形 41">
                    <a:extLst>
                      <a:ext uri="{FF2B5EF4-FFF2-40B4-BE49-F238E27FC236}">
                        <a16:creationId xmlns:a16="http://schemas.microsoft.com/office/drawing/2014/main" id="{B1D2D837-FDF6-4F66-17AB-C921CF7CA1F7}"/>
                      </a:ext>
                    </a:extLst>
                  </p:cNvPr>
                  <p:cNvCxnSpPr>
                    <a:cxnSpLocks/>
                    <a:endCxn id="23" idx="0"/>
                  </p:cNvCxnSpPr>
                  <p:nvPr/>
                </p:nvCxnSpPr>
                <p:spPr>
                  <a:xfrm rot="10800000" flipV="1">
                    <a:off x="1166131" y="3946145"/>
                    <a:ext cx="6530961" cy="502029"/>
                  </a:xfrm>
                  <a:prstGeom prst="bentConnector2">
                    <a:avLst/>
                  </a:prstGeom>
                  <a:ln w="158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>
                    <a:extLst>
                      <a:ext uri="{FF2B5EF4-FFF2-40B4-BE49-F238E27FC236}">
                        <a16:creationId xmlns:a16="http://schemas.microsoft.com/office/drawing/2014/main" id="{CA1D0DFD-B0B2-8468-A2A1-EBDBDBDED0DA}"/>
                      </a:ext>
                    </a:extLst>
                  </p:cNvPr>
                  <p:cNvCxnSpPr>
                    <a:endCxn id="25" idx="0"/>
                  </p:cNvCxnSpPr>
                  <p:nvPr/>
                </p:nvCxnSpPr>
                <p:spPr>
                  <a:xfrm>
                    <a:off x="1951510" y="3934451"/>
                    <a:ext cx="0" cy="526424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直接连接符 43">
                    <a:extLst>
                      <a:ext uri="{FF2B5EF4-FFF2-40B4-BE49-F238E27FC236}">
                        <a16:creationId xmlns:a16="http://schemas.microsoft.com/office/drawing/2014/main" id="{3A1CDE21-F839-0501-DC26-F5613F0517D9}"/>
                      </a:ext>
                    </a:extLst>
                  </p:cNvPr>
                  <p:cNvCxnSpPr>
                    <a:cxnSpLocks/>
                    <a:endCxn id="27" idx="0"/>
                  </p:cNvCxnSpPr>
                  <p:nvPr/>
                </p:nvCxnSpPr>
                <p:spPr>
                  <a:xfrm>
                    <a:off x="2684234" y="3925874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>
                    <a:extLst>
                      <a:ext uri="{FF2B5EF4-FFF2-40B4-BE49-F238E27FC236}">
                        <a16:creationId xmlns:a16="http://schemas.microsoft.com/office/drawing/2014/main" id="{643E8F0D-EDAC-4FD5-BCD5-29F0F4A8443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512001" y="3936032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>
                    <a:extLst>
                      <a:ext uri="{FF2B5EF4-FFF2-40B4-BE49-F238E27FC236}">
                        <a16:creationId xmlns:a16="http://schemas.microsoft.com/office/drawing/2014/main" id="{57F1FF4A-7B10-A41C-CF4D-84764A01DC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298494" y="3934451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>
                    <a:extLst>
                      <a:ext uri="{FF2B5EF4-FFF2-40B4-BE49-F238E27FC236}">
                        <a16:creationId xmlns:a16="http://schemas.microsoft.com/office/drawing/2014/main" id="{1E150DF5-2178-A65F-3D7D-C403189763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042223" y="3921751"/>
                    <a:ext cx="0" cy="535001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直接连接符 48">
                    <a:extLst>
                      <a:ext uri="{FF2B5EF4-FFF2-40B4-BE49-F238E27FC236}">
                        <a16:creationId xmlns:a16="http://schemas.microsoft.com/office/drawing/2014/main" id="{54760196-AD6E-8324-3318-8FB36B5052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697091" y="3943538"/>
                    <a:ext cx="8207" cy="1018550"/>
                  </a:xfrm>
                  <a:prstGeom prst="line">
                    <a:avLst/>
                  </a:prstGeom>
                  <a:ln w="190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40" name="图片 11">
                  <a:extLst>
                    <a:ext uri="{FF2B5EF4-FFF2-40B4-BE49-F238E27FC236}">
                      <a16:creationId xmlns:a16="http://schemas.microsoft.com/office/drawing/2014/main" id="{CE9C7B44-760F-9F21-DD98-214AF9196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19789" y="3689134"/>
                  <a:ext cx="669290" cy="16192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cxnSp>
              <p:nvCxnSpPr>
                <p:cNvPr id="41" name="直接箭头连接符 40">
                  <a:extLst>
                    <a:ext uri="{FF2B5EF4-FFF2-40B4-BE49-F238E27FC236}">
                      <a16:creationId xmlns:a16="http://schemas.microsoft.com/office/drawing/2014/main" id="{7E8CE2A7-5A18-4852-1344-9340F258BE04}"/>
                    </a:ext>
                  </a:extLst>
                </p:cNvPr>
                <p:cNvCxnSpPr/>
                <p:nvPr/>
              </p:nvCxnSpPr>
              <p:spPr>
                <a:xfrm>
                  <a:off x="4805204" y="3314700"/>
                  <a:ext cx="0" cy="632452"/>
                </a:xfrm>
                <a:prstGeom prst="straightConnector1">
                  <a:avLst/>
                </a:prstGeom>
                <a:ln w="22225"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8" name="Picture 9">
                <a:extLst>
                  <a:ext uri="{FF2B5EF4-FFF2-40B4-BE49-F238E27FC236}">
                    <a16:creationId xmlns:a16="http://schemas.microsoft.com/office/drawing/2014/main" id="{645471DB-2815-FA60-DBCB-E7F459DB6A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9846" y="4957154"/>
                <a:ext cx="578786" cy="13688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76DE7617-88C4-7662-0888-A3B4128CE8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49282" y="4436858"/>
                <a:ext cx="0" cy="541848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箭头连接符 19">
                <a:extLst>
                  <a:ext uri="{FF2B5EF4-FFF2-40B4-BE49-F238E27FC236}">
                    <a16:creationId xmlns:a16="http://schemas.microsoft.com/office/drawing/2014/main" id="{259172C0-3B0A-A385-6733-7B22B4CC81A4}"/>
                  </a:ext>
                </a:extLst>
              </p:cNvPr>
              <p:cNvCxnSpPr/>
              <p:nvPr/>
            </p:nvCxnSpPr>
            <p:spPr>
              <a:xfrm>
                <a:off x="7821458" y="5533203"/>
                <a:ext cx="0" cy="5106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3CA3A7DC-25B0-2ADC-9E43-470F47127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70" t="29001" r="28367" b="23400"/>
            <a:stretch>
              <a:fillRect/>
            </a:stretch>
          </p:blipFill>
          <p:spPr>
            <a:xfrm>
              <a:off x="5795831" y="1775930"/>
              <a:ext cx="500499" cy="739868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B6E0EB24-1A65-3BB9-4022-621E2812F15C}"/>
                </a:ext>
              </a:extLst>
            </p:cNvPr>
            <p:cNvSpPr txBox="1"/>
            <p:nvPr/>
          </p:nvSpPr>
          <p:spPr>
            <a:xfrm>
              <a:off x="5034046" y="1872711"/>
              <a:ext cx="911335" cy="196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75" b="1" dirty="0"/>
                <a:t>Codesys V3</a:t>
              </a:r>
            </a:p>
          </p:txBody>
        </p:sp>
        <p:sp>
          <p:nvSpPr>
            <p:cNvPr id="53" name="流程图: 接点 52">
              <a:extLst>
                <a:ext uri="{FF2B5EF4-FFF2-40B4-BE49-F238E27FC236}">
                  <a16:creationId xmlns:a16="http://schemas.microsoft.com/office/drawing/2014/main" id="{9DE7551A-0B2C-D388-EF06-242968F2F4F5}"/>
                </a:ext>
              </a:extLst>
            </p:cNvPr>
            <p:cNvSpPr/>
            <p:nvPr/>
          </p:nvSpPr>
          <p:spPr>
            <a:xfrm>
              <a:off x="6444208" y="3462135"/>
              <a:ext cx="45719" cy="45719"/>
            </a:xfrm>
            <a:prstGeom prst="flowChartConnector">
              <a:avLst/>
            </a:prstGeom>
            <a:solidFill>
              <a:schemeClr val="tx1">
                <a:alpha val="6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流程图: 接点 53">
              <a:extLst>
                <a:ext uri="{FF2B5EF4-FFF2-40B4-BE49-F238E27FC236}">
                  <a16:creationId xmlns:a16="http://schemas.microsoft.com/office/drawing/2014/main" id="{28691A2B-7DD6-FD95-9924-F58521C576CF}"/>
                </a:ext>
              </a:extLst>
            </p:cNvPr>
            <p:cNvSpPr/>
            <p:nvPr/>
          </p:nvSpPr>
          <p:spPr>
            <a:xfrm>
              <a:off x="6596608" y="3462135"/>
              <a:ext cx="45719" cy="45719"/>
            </a:xfrm>
            <a:prstGeom prst="flowChartConnector">
              <a:avLst/>
            </a:prstGeom>
            <a:solidFill>
              <a:schemeClr val="tx1">
                <a:alpha val="6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流程图: 接点 54">
              <a:extLst>
                <a:ext uri="{FF2B5EF4-FFF2-40B4-BE49-F238E27FC236}">
                  <a16:creationId xmlns:a16="http://schemas.microsoft.com/office/drawing/2014/main" id="{B4CFD134-8565-B7CD-1F87-D8B4C97CA7D2}"/>
                </a:ext>
              </a:extLst>
            </p:cNvPr>
            <p:cNvSpPr/>
            <p:nvPr/>
          </p:nvSpPr>
          <p:spPr>
            <a:xfrm>
              <a:off x="6750145" y="3462135"/>
              <a:ext cx="45719" cy="45719"/>
            </a:xfrm>
            <a:prstGeom prst="flowChartConnector">
              <a:avLst/>
            </a:prstGeom>
            <a:solidFill>
              <a:schemeClr val="tx1">
                <a:alpha val="6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流程图: 接点 55">
              <a:extLst>
                <a:ext uri="{FF2B5EF4-FFF2-40B4-BE49-F238E27FC236}">
                  <a16:creationId xmlns:a16="http://schemas.microsoft.com/office/drawing/2014/main" id="{F4AB94A5-CA52-2947-972E-15462AB83D14}"/>
                </a:ext>
              </a:extLst>
            </p:cNvPr>
            <p:cNvSpPr/>
            <p:nvPr/>
          </p:nvSpPr>
          <p:spPr>
            <a:xfrm>
              <a:off x="6902545" y="3462135"/>
              <a:ext cx="45719" cy="45719"/>
            </a:xfrm>
            <a:prstGeom prst="flowChartConnector">
              <a:avLst/>
            </a:prstGeom>
            <a:solidFill>
              <a:schemeClr val="tx1">
                <a:alpha val="6784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2EC60118-C8EF-88C1-2DD9-A04C6A439175}"/>
                </a:ext>
              </a:extLst>
            </p:cNvPr>
            <p:cNvSpPr txBox="1"/>
            <p:nvPr/>
          </p:nvSpPr>
          <p:spPr>
            <a:xfrm>
              <a:off x="6296329" y="3678344"/>
              <a:ext cx="10187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/>
                <a:t>总共</a:t>
              </a:r>
              <a:r>
                <a:rPr lang="en-US" altLang="zh-CN" sz="1200" dirty="0"/>
                <a:t>64</a:t>
              </a:r>
              <a:r>
                <a:rPr lang="zh-CN" altLang="en-US" sz="1200" dirty="0"/>
                <a:t>根轴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13BE7154-D9C4-71AD-2D91-9C9EC0D04E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9976" y="-13235"/>
            <a:ext cx="4534957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2.1.2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纺织双纱嘴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针电脑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横机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8913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2866360-92E1-5FA7-889C-3A048535CDD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39976" y="-13235"/>
            <a:ext cx="4534957" cy="696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2.1.2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纺织双纱嘴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针电脑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横机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C9D5544-CDA8-BEE3-B016-D631A95115D5}"/>
              </a:ext>
            </a:extLst>
          </p:cNvPr>
          <p:cNvSpPr txBox="1"/>
          <p:nvPr/>
        </p:nvSpPr>
        <p:spPr>
          <a:xfrm>
            <a:off x="323528" y="670469"/>
            <a:ext cx="7920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灵活的凸轮表设计及数据结构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EAA22F-00E0-ABEA-41BE-F2DD6B918F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09"/>
          <a:stretch>
            <a:fillRect/>
          </a:stretch>
        </p:blipFill>
        <p:spPr>
          <a:xfrm>
            <a:off x="488305" y="1537092"/>
            <a:ext cx="4077072" cy="146590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3C2FFE3-6968-8532-6DEE-ECFCFC89D573}"/>
              </a:ext>
            </a:extLst>
          </p:cNvPr>
          <p:cNvSpPr txBox="1"/>
          <p:nvPr/>
        </p:nvSpPr>
        <p:spPr>
          <a:xfrm>
            <a:off x="309444" y="3296600"/>
            <a:ext cx="806489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21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Ploy5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次高阶曲线优化，电子凸轮同步，加减速过程动作更佳柔和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完美解决机械凸轮精度差、易磨损、噪音大等问题；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21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凸轮表参数从轴绝对位置设置，能继续走完凸轮表参数曲线；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ts val="2100"/>
              </a:lnSpc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凸轮挺赶功能可以满足任意位置下位置比较功能输出；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D5FF534-F862-C8E4-6CEF-95BE860F3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154" y="701971"/>
            <a:ext cx="4077072" cy="225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2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DAB26F-EA76-8D83-D999-F539D3025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7472" y="67810"/>
            <a:ext cx="5220072" cy="285295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E6E1090-2843-95FF-28F5-0AA5E8E2A2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25504" y="-32221"/>
            <a:ext cx="4534957" cy="70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75"/>
              </a:lnSpc>
              <a:defRPr/>
            </a:pPr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2.1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运动控制方案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2475"/>
              </a:lnSpc>
              <a:defRPr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2.1.3 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纺织双纱嘴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60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针电脑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横机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1DE00B7-3257-A410-94A1-8ADB608E6955}"/>
              </a:ext>
            </a:extLst>
          </p:cNvPr>
          <p:cNvGrpSpPr/>
          <p:nvPr/>
        </p:nvGrpSpPr>
        <p:grpSpPr>
          <a:xfrm>
            <a:off x="179512" y="1275606"/>
            <a:ext cx="6950397" cy="3253090"/>
            <a:chOff x="794657" y="1447800"/>
            <a:chExt cx="8149786" cy="4048224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4EFD9E19-4165-3D60-7316-24BEC417BD95}"/>
                </a:ext>
              </a:extLst>
            </p:cNvPr>
            <p:cNvSpPr/>
            <p:nvPr/>
          </p:nvSpPr>
          <p:spPr>
            <a:xfrm>
              <a:off x="3326175" y="1687286"/>
              <a:ext cx="849085" cy="748552"/>
            </a:xfrm>
            <a:prstGeom prst="ellipse">
              <a:avLst/>
            </a:prstGeom>
            <a:ln w="25400">
              <a:prstDash val="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虚主轴</a:t>
              </a: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2ECB1FFF-57E4-FCA8-AD15-00C8CEE3BEFB}"/>
                </a:ext>
              </a:extLst>
            </p:cNvPr>
            <p:cNvSpPr/>
            <p:nvPr/>
          </p:nvSpPr>
          <p:spPr>
            <a:xfrm>
              <a:off x="1045563" y="3777621"/>
              <a:ext cx="980700" cy="74855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200" dirty="0"/>
                <a:t>工位</a:t>
              </a:r>
              <a:r>
                <a:rPr lang="en-US" altLang="zh-CN" sz="1200" dirty="0"/>
                <a:t>0</a:t>
              </a:r>
              <a:endParaRPr lang="zh-CN" altLang="en-US" sz="1200" dirty="0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57BB1607-7AC0-5250-A56D-3D4C09374436}"/>
                </a:ext>
              </a:extLst>
            </p:cNvPr>
            <p:cNvSpPr/>
            <p:nvPr/>
          </p:nvSpPr>
          <p:spPr>
            <a:xfrm>
              <a:off x="2204947" y="4705191"/>
              <a:ext cx="1110344" cy="74855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工位</a:t>
              </a:r>
              <a:r>
                <a:rPr lang="en-US" altLang="zh-CN" sz="1400" dirty="0"/>
                <a:t>1</a:t>
              </a:r>
              <a:endParaRPr lang="zh-CN" altLang="en-US" sz="1400" dirty="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41D01CE2-D4FD-4FDA-08A6-43DE597AB193}"/>
                </a:ext>
              </a:extLst>
            </p:cNvPr>
            <p:cNvSpPr/>
            <p:nvPr/>
          </p:nvSpPr>
          <p:spPr>
            <a:xfrm>
              <a:off x="3750718" y="4694306"/>
              <a:ext cx="1110344" cy="74855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工位</a:t>
              </a:r>
              <a:r>
                <a:rPr lang="en-US" altLang="zh-CN" sz="1400" dirty="0"/>
                <a:t>2</a:t>
              </a:r>
              <a:endParaRPr lang="zh-CN" altLang="en-US" sz="1400" dirty="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E054373-37D5-DFF9-F444-533D706146AB}"/>
                </a:ext>
              </a:extLst>
            </p:cNvPr>
            <p:cNvSpPr/>
            <p:nvPr/>
          </p:nvSpPr>
          <p:spPr>
            <a:xfrm>
              <a:off x="5035230" y="4694306"/>
              <a:ext cx="1047048" cy="74855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工位</a:t>
              </a:r>
              <a:r>
                <a:rPr lang="en-US" altLang="zh-CN" sz="1400" dirty="0"/>
                <a:t>3</a:t>
              </a:r>
              <a:endParaRPr lang="zh-CN" altLang="en-US" sz="1400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3AE38796-912B-0C06-E47F-5639197CDD83}"/>
                </a:ext>
              </a:extLst>
            </p:cNvPr>
            <p:cNvSpPr/>
            <p:nvPr/>
          </p:nvSpPr>
          <p:spPr>
            <a:xfrm>
              <a:off x="7633811" y="4747472"/>
              <a:ext cx="1310632" cy="74855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dirty="0"/>
                <a:t>工位</a:t>
              </a:r>
              <a:r>
                <a:rPr lang="en-US" altLang="zh-CN" sz="1400" dirty="0"/>
                <a:t>64</a:t>
              </a:r>
              <a:endParaRPr lang="zh-CN" altLang="en-US" sz="1400" dirty="0"/>
            </a:p>
          </p:txBody>
        </p:sp>
        <p:cxnSp>
          <p:nvCxnSpPr>
            <p:cNvPr id="14" name="直接箭头连接符 13">
              <a:extLst>
                <a:ext uri="{FF2B5EF4-FFF2-40B4-BE49-F238E27FC236}">
                  <a16:creationId xmlns:a16="http://schemas.microsoft.com/office/drawing/2014/main" id="{6FA34CA8-1DD1-2EB7-4CC1-B11576CF80DB}"/>
                </a:ext>
              </a:extLst>
            </p:cNvPr>
            <p:cNvCxnSpPr>
              <a:cxnSpLocks/>
              <a:stCxn id="3" idx="4"/>
              <a:endCxn id="4" idx="7"/>
            </p:cNvCxnSpPr>
            <p:nvPr/>
          </p:nvCxnSpPr>
          <p:spPr>
            <a:xfrm flipH="1">
              <a:off x="1882643" y="2435838"/>
              <a:ext cx="1868075" cy="1451406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5" name="直接箭头连接符 14">
              <a:extLst>
                <a:ext uri="{FF2B5EF4-FFF2-40B4-BE49-F238E27FC236}">
                  <a16:creationId xmlns:a16="http://schemas.microsoft.com/office/drawing/2014/main" id="{8F44A411-A75C-1296-ECA3-D9926D9A3B73}"/>
                </a:ext>
              </a:extLst>
            </p:cNvPr>
            <p:cNvCxnSpPr>
              <a:cxnSpLocks/>
              <a:stCxn id="3" idx="4"/>
            </p:cNvCxnSpPr>
            <p:nvPr/>
          </p:nvCxnSpPr>
          <p:spPr>
            <a:xfrm flipH="1">
              <a:off x="3054032" y="2435838"/>
              <a:ext cx="696686" cy="2269353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EC4E506D-5134-1329-1371-0119D52C7E9E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3750717" y="2460173"/>
              <a:ext cx="555174" cy="2234133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EE1527F7-E6EA-6811-5371-C766C6E7750B}"/>
                </a:ext>
              </a:extLst>
            </p:cNvPr>
            <p:cNvCxnSpPr>
              <a:cxnSpLocks/>
              <a:stCxn id="3" idx="4"/>
            </p:cNvCxnSpPr>
            <p:nvPr/>
          </p:nvCxnSpPr>
          <p:spPr>
            <a:xfrm>
              <a:off x="3750718" y="2435838"/>
              <a:ext cx="1578426" cy="2282802"/>
            </a:xfrm>
            <a:prstGeom prst="straightConnector1">
              <a:avLst/>
            </a:prstGeom>
            <a:ln w="9525" cap="flat" cmpd="sng" algn="ctr">
              <a:solidFill>
                <a:schemeClr val="dk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16B70648-663C-07F0-E4A0-DAB09BC66FE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63434" y="2210567"/>
              <a:ext cx="1069816" cy="624249"/>
            </a:xfrm>
            <a:prstGeom prst="straightConnector1">
              <a:avLst/>
            </a:prstGeom>
            <a:ln w="34925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8DE6DF18-8352-17D9-630A-3D8AD7372E2B}"/>
                </a:ext>
              </a:extLst>
            </p:cNvPr>
            <p:cNvSpPr txBox="1"/>
            <p:nvPr/>
          </p:nvSpPr>
          <p:spPr>
            <a:xfrm>
              <a:off x="794657" y="1447800"/>
              <a:ext cx="1671549" cy="1662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挺杆输出位置比较输出</a:t>
              </a:r>
              <a:r>
                <a:rPr lang="en-US" altLang="zh-CN" dirty="0"/>
                <a:t>IO</a:t>
              </a:r>
              <a:r>
                <a:rPr lang="zh-CN" altLang="en-US" dirty="0"/>
                <a:t>控制</a:t>
              </a:r>
            </a:p>
          </p:txBody>
        </p:sp>
      </p:grp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E3B2E006-126D-8D17-2F4D-02515009C6C1}"/>
              </a:ext>
            </a:extLst>
          </p:cNvPr>
          <p:cNvCxnSpPr>
            <a:cxnSpLocks/>
            <a:stCxn id="3" idx="4"/>
            <a:endCxn id="12" idx="1"/>
          </p:cNvCxnSpPr>
          <p:nvPr/>
        </p:nvCxnSpPr>
        <p:spPr>
          <a:xfrm>
            <a:off x="2700535" y="2069578"/>
            <a:ext cx="3475316" cy="1945684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椭圆 17">
            <a:extLst>
              <a:ext uri="{FF2B5EF4-FFF2-40B4-BE49-F238E27FC236}">
                <a16:creationId xmlns:a16="http://schemas.microsoft.com/office/drawing/2014/main" id="{64C74E50-0679-CDD4-3842-7B01B405EB3B}"/>
              </a:ext>
            </a:extLst>
          </p:cNvPr>
          <p:cNvSpPr/>
          <p:nvPr/>
        </p:nvSpPr>
        <p:spPr>
          <a:xfrm>
            <a:off x="4788024" y="4083918"/>
            <a:ext cx="144016" cy="144016"/>
          </a:xfrm>
          <a:prstGeom prst="ellipse">
            <a:avLst/>
          </a:prstGeom>
          <a:solidFill>
            <a:srgbClr val="008CC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3AEE1F91-DB0B-F503-3652-71F1EC881022}"/>
              </a:ext>
            </a:extLst>
          </p:cNvPr>
          <p:cNvSpPr/>
          <p:nvPr/>
        </p:nvSpPr>
        <p:spPr>
          <a:xfrm>
            <a:off x="5076056" y="4083918"/>
            <a:ext cx="144016" cy="144016"/>
          </a:xfrm>
          <a:prstGeom prst="ellipse">
            <a:avLst/>
          </a:prstGeom>
          <a:solidFill>
            <a:srgbClr val="008CC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A2BBF404-1C32-6EB1-C732-DCA5523AAC76}"/>
              </a:ext>
            </a:extLst>
          </p:cNvPr>
          <p:cNvSpPr/>
          <p:nvPr/>
        </p:nvSpPr>
        <p:spPr>
          <a:xfrm>
            <a:off x="5344100" y="4083918"/>
            <a:ext cx="144016" cy="144016"/>
          </a:xfrm>
          <a:prstGeom prst="ellipse">
            <a:avLst/>
          </a:prstGeom>
          <a:solidFill>
            <a:srgbClr val="008CC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8763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jU1NzdkYmY2NzA3ZjgxNTA1OWJkOTM4NjkzOGUxMzkifQ=="/>
  <p:tag name="KSO_WPP_MARK_KEY" val="f0655fd2-e003-42df-8881-31b758c8594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92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14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1267a0a8-69ea-419f-b3f3-ef32fb2ad824}"/>
  <p:tag name="KSO_WM_UNIT_TEXTBOXSTYLE_TEMPLATEID" val="3132716"/>
  <p:tag name="KSO_WM_UNIT_TEXTBOXSTYLE_TYPE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94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c6d33fdd-9348-493f-bfb2-76c46c34fccf}"/>
  <p:tag name="KSO_WM_UNIT_TEXTBOXSTYLE_TEMPLATEID" val="3132666"/>
  <p:tag name="KSO_WM_UNIT_TEXTBOXSTYLE_TYPE" val="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我们能实现，图文排版，让我们能实现，图文排版，让图图片&#10;您的正文已经经简明扼要，字字珠玑。&#10;您的正文已经经简明扼要，字字珠玑。&#10;您的正文已经经简明扼要，字字珠玑。&#10;您的正文已经经简明扼要，字字珠玑。&#10;我们能实现，图文排版，让我们能实现，图文排版，让图图片"/>
  <p:tag name="KSO_WM_UNIT_NOCLEAR" val="1"/>
  <p:tag name="KSO_WM_UNIT_SHOW_EDIT_AREA_INDICATION" val="0"/>
  <p:tag name="KSO_WM_UNIT_VALUE" val="234"/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TYPE" val="f"/>
  <p:tag name="KSO_WM_UNIT_INDEX" val="1"/>
  <p:tag name="KSO_WM_UNIT_ID" val="mixed20202550_1*f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EXTBOXSTYLE_SHAPETYPE" val="0"/>
  <p:tag name="KSO_WM_UNIT_TEXTBOXSTYLE_TEMPLATETYPE" val="9"/>
  <p:tag name="KSO_WM_UNIT_TEXTBOXSTYLE_GUID" val="{99b74672-e587-4108-8fcf-e9af9c107243}"/>
  <p:tag name="KSO_WM_UNIT_TEXTBOXSTYLE_TEMPLATEID" val="3139427"/>
  <p:tag name="KSO_WM_UNIT_TEXTBOXSTYLE_TYPE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7"/>
  <p:tag name="KSO_WM_UNIT_TEXTBOXSTYLE_SHAPETYPE" val="1"/>
  <p:tag name="KSO_WM_UNIT_TEXTBOXSTYLE_ADJUSTLEFT" val="0_180.2014"/>
  <p:tag name="KSO_WM_UNIT_TEXTBOXSTYLE_ADJUSTTOP" val="0_281.5305"/>
  <p:tag name="KSO_WM_UNIT_TEXTBOXSTYLE_DECORATEINDEX" val="2"/>
  <p:tag name="KSO_WM_UNIT_TEXTBOXSTYLE_GUID" val="{99b74672-e587-4108-8fcf-e9af9c10724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2"/>
  <p:tag name="KSO_WM_UNIT_TEXTBOXSTYLE_SHAPETYPE" val="1"/>
  <p:tag name="KSO_WM_UNIT_TEXTBOXSTYLE_ADJUSTLEFT" val="0_350.2014"/>
  <p:tag name="KSO_WM_UNIT_TEXTBOXSTYLE_ADJUSTTOP" val="0_281.5305"/>
  <p:tag name="KSO_WM_UNIT_TEXTBOXSTYLE_DECORATEINDEX" val="3"/>
  <p:tag name="KSO_WM_UNIT_TEXTBOXSTYLE_GUID" val="{99b74672-e587-4108-8fcf-e9af9c107243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7"/>
  <p:tag name="KSO_WM_UNIT_TEXTBOXSTYLE_SHAPETYPE" val="1"/>
  <p:tag name="KSO_WM_UNIT_TEXTBOXSTYLE_ADJUSTLEFT" val="0_520.2014"/>
  <p:tag name="KSO_WM_UNIT_TEXTBOXSTYLE_ADJUSTTOP" val="0_281.5305"/>
  <p:tag name="KSO_WM_UNIT_TEXTBOXSTYLE_DECORATEINDEX" val="4"/>
  <p:tag name="KSO_WM_UNIT_TEXTBOXSTYLE_GUID" val="{99b74672-e587-4108-8fcf-e9af9c107243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2"/>
  <p:tag name="KSO_WM_UNIT_TEXTBOXSTYLE_SHAPETYPE" val="1"/>
  <p:tag name="KSO_WM_UNIT_TEXTBOXSTYLE_ADJUSTLEFT" val="0_690.2014"/>
  <p:tag name="KSO_WM_UNIT_TEXTBOXSTYLE_ADJUSTTOP" val="0_281.5305"/>
  <p:tag name="KSO_WM_UNIT_TEXTBOXSTYLE_DECORATEINDEX" val="5"/>
  <p:tag name="KSO_WM_UNIT_TEXTBOXSTYLE_GUID" val="{99b74672-e587-4108-8fcf-e9af9c107243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"/>
  <p:tag name="KSO_WM_UNIT_TEXTBOXSTYLE_SHAPETYPE" val="1"/>
  <p:tag name="KSO_WM_UNIT_TEXTBOXSTYLE_ADJUSTLEFT" val="0_10.20142"/>
  <p:tag name="KSO_WM_UNIT_TEXTBOXSTYLE_ADJUSTTOP" val="0_281.5305"/>
  <p:tag name="KSO_WM_UNIT_TEXTBOXSTYLE_DECORATEINDEX" val="1"/>
  <p:tag name="KSO_WM_UNIT_TEXTBOXSTYLE_GUID" val="{99b74672-e587-4108-8fcf-e9af9c107243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7"/>
  <p:tag name="KSO_WM_UNIT_TEXTBOXSTYLE_SHAPETYPE" val="1"/>
  <p:tag name="KSO_WM_UNIT_TEXTBOXSTYLE_ADJUSTLEFT" val="0_180.2014"/>
  <p:tag name="KSO_WM_UNIT_TEXTBOXSTYLE_ADJUSTTOP" val="0_281.5305"/>
  <p:tag name="KSO_WM_UNIT_TEXTBOXSTYLE_DECORATEINDEX" val="2"/>
  <p:tag name="KSO_WM_UNIT_TEXTBOXSTYLE_GUID" val="{99b74672-e587-4108-8fcf-e9af9c107243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2"/>
  <p:tag name="KSO_WM_UNIT_TEXTBOXSTYLE_SHAPETYPE" val="1"/>
  <p:tag name="KSO_WM_UNIT_TEXTBOXSTYLE_ADJUSTLEFT" val="0_350.2014"/>
  <p:tag name="KSO_WM_UNIT_TEXTBOXSTYLE_ADJUSTTOP" val="0_281.5305"/>
  <p:tag name="KSO_WM_UNIT_TEXTBOXSTYLE_DECORATEINDEX" val="3"/>
  <p:tag name="KSO_WM_UNIT_TEXTBOXSTYLE_GUID" val="{99b74672-e587-4108-8fcf-e9af9c107243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7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7"/>
  <p:tag name="KSO_WM_UNIT_TEXTBOXSTYLE_SHAPETYPE" val="1"/>
  <p:tag name="KSO_WM_UNIT_TEXTBOXSTYLE_ADJUSTLEFT" val="0_520.2014"/>
  <p:tag name="KSO_WM_UNIT_TEXTBOXSTYLE_ADJUSTTOP" val="0_281.5305"/>
  <p:tag name="KSO_WM_UNIT_TEXTBOXSTYLE_DECORATEINDEX" val="4"/>
  <p:tag name="KSO_WM_UNIT_TEXTBOXSTYLE_GUID" val="{99b74672-e587-4108-8fcf-e9af9c107243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2"/>
  <p:tag name="KSO_WM_UNIT_TEXTBOXSTYLE_SHAPETYPE" val="1"/>
  <p:tag name="KSO_WM_UNIT_TEXTBOXSTYLE_ADJUSTLEFT" val="0_690.2014"/>
  <p:tag name="KSO_WM_UNIT_TEXTBOXSTYLE_ADJUSTTOP" val="0_281.5305"/>
  <p:tag name="KSO_WM_UNIT_TEXTBOXSTYLE_DECORATEINDEX" val="5"/>
  <p:tag name="KSO_WM_UNIT_TEXTBOXSTYLE_GUID" val="{99b74672-e587-4108-8fcf-e9af9c107243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651,&quot;width&quot;:9406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1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8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9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10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6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2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3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4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_NEED_ADD_PATH_ANIM" val="0"/>
  <p:tag name="KSO_WM_UNIT_DIAGRAM_ISREFERUNIT" val="0"/>
  <p:tag name="KSO_WM_UNIT_ID" val="mixed20202550_1*i*5"/>
  <p:tag name="KSO_WM_TEMPLATE_CATEGORY" val="mixed"/>
  <p:tag name="KSO_WM_TEMPLATE_INDEX" val="20202550"/>
  <p:tag name="KSO_WM_UNIT_LAYERLEVEL" val="1"/>
  <p:tag name="KSO_WM_TAG_VERSION" val="1.0"/>
  <p:tag name="KSO_WM_BEAUTIFY_FLAG" val="#wm#"/>
  <p:tag name="KSO_WM_UNIT_TYPE" val="i"/>
  <p:tag name="KSO_WM_UNIT_INDEX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BOXSTYLE_SHAPETYPE" val="0"/>
  <p:tag name="KSO_WM_UNIT_TEXTBOXSTYLE_TEMPLATETYPE" val="1"/>
  <p:tag name="KSO_WM_UNIT_PRESET_TEXT" val="点击此处添加正文，文字是您思想的提炼，为了演示发布的良好效果，请言简意赅的阐述您的观点。&#10;您的正文已经经简明扼要，字字珠玑，但信息却千丝万缕、错综复杂，需要用更多。"/>
  <p:tag name="KSO_WM_UNIT_NOCLEAR" val="1"/>
  <p:tag name="KSO_WM_UNIT_VALUE" val="64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mixed20201947_211*f*1"/>
  <p:tag name="KSO_WM_TEMPLATE_CATEGORY" val="mixed"/>
  <p:tag name="KSO_WM_TEMPLATE_INDEX" val="20201947"/>
  <p:tag name="KSO_WM_UNIT_LAYERLEVEL" val="1"/>
  <p:tag name="KSO_WM_TAG_VERSION" val="1.0"/>
  <p:tag name="KSO_WM_BEAUTIFY_FLAG" val="#wm#"/>
  <p:tag name="KSO_WM_UNIT_TEXTBOXSTYLE_GUID" val="{b560c65f-ef23-4e75-8faa-ae5dd9e819f8}"/>
  <p:tag name="KSO_WM_UNIT_TEXTBOXSTYLE_TEMPLATEID" val="3132783"/>
  <p:tag name="KSO_WM_UNIT_TEXTBOXSTYLE_TYPE" val="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477*202"/>
  <p:tag name="TABLE_ENDDRAG_RECT" val="76*118*477*20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思源黑体 CN Bold"/>
        <a:ea typeface="思源黑体 CN Normal"/>
        <a:cs typeface=""/>
      </a:majorFont>
      <a:minorFont>
        <a:latin typeface="思源黑体 CN Regular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67843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1144</Words>
  <Application>Microsoft Office PowerPoint</Application>
  <PresentationFormat>全屏显示(16:9)</PresentationFormat>
  <Paragraphs>174</Paragraphs>
  <Slides>22</Slides>
  <Notes>2</Notes>
  <HiddenSlides>0</HiddenSlides>
  <MMClips>7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 Unicode MS</vt:lpstr>
      <vt:lpstr>华文琥珀</vt:lpstr>
      <vt:lpstr>思源黑体</vt:lpstr>
      <vt:lpstr>思源黑体 CN Regular</vt:lpstr>
      <vt:lpstr>微软雅黑</vt:lpstr>
      <vt:lpstr>Arial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肖庆林</dc:creator>
  <cp:lastModifiedBy>TOBY LEE</cp:lastModifiedBy>
  <cp:revision>2197</cp:revision>
  <dcterms:created xsi:type="dcterms:W3CDTF">2021-12-13T04:49:00Z</dcterms:created>
  <dcterms:modified xsi:type="dcterms:W3CDTF">2025-07-05T07:32:51Z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EC55878A6B2944BF9244AB64F07C7FB8_13</vt:lpwstr>
  </property>
  <property fmtid="{D5CDD505-2E9C-101B-9397-08002B2CF9AE}" pid="3" name="KSOProductBuildVer">
    <vt:lpwstr>2052-12.1.0.17147</vt:lpwstr>
  </property>
</Properties>
</file>