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56" r:id="rId2"/>
    <p:sldId id="1665" r:id="rId3"/>
    <p:sldId id="336" r:id="rId4"/>
    <p:sldId id="353" r:id="rId5"/>
    <p:sldId id="1698" r:id="rId6"/>
    <p:sldId id="1699" r:id="rId7"/>
    <p:sldId id="1700" r:id="rId8"/>
    <p:sldId id="1701" r:id="rId9"/>
    <p:sldId id="1702" r:id="rId10"/>
    <p:sldId id="1703" r:id="rId11"/>
    <p:sldId id="1704" r:id="rId12"/>
    <p:sldId id="1705" r:id="rId13"/>
    <p:sldId id="1706" r:id="rId14"/>
    <p:sldId id="1707" r:id="rId15"/>
    <p:sldId id="1708" r:id="rId16"/>
    <p:sldId id="1709" r:id="rId17"/>
    <p:sldId id="1710" r:id="rId18"/>
    <p:sldId id="340" r:id="rId19"/>
    <p:sldId id="1683" r:id="rId20"/>
    <p:sldId id="1684" r:id="rId21"/>
    <p:sldId id="1711" r:id="rId22"/>
    <p:sldId id="345" r:id="rId23"/>
    <p:sldId id="301" r:id="rId24"/>
    <p:sldId id="1712" r:id="rId25"/>
    <p:sldId id="1713" r:id="rId26"/>
    <p:sldId id="1714" r:id="rId27"/>
    <p:sldId id="1715" r:id="rId28"/>
    <p:sldId id="1716" r:id="rId29"/>
    <p:sldId id="1717" r:id="rId30"/>
    <p:sldId id="1718" r:id="rId31"/>
    <p:sldId id="1686" r:id="rId32"/>
    <p:sldId id="1697" r:id="rId33"/>
    <p:sldId id="1719" r:id="rId34"/>
    <p:sldId id="1720" r:id="rId35"/>
    <p:sldId id="1721" r:id="rId36"/>
    <p:sldId id="1722" r:id="rId37"/>
    <p:sldId id="1723" r:id="rId38"/>
    <p:sldId id="1724" r:id="rId39"/>
    <p:sldId id="295" r:id="rId40"/>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BM" initials="I" lastIdx="3" clrIdx="0"/>
  <p:cmAuthor id="1" name="刘 伟" initials="刘" lastIdx="1" clrIdx="0"/>
  <p:cmAuthor id="3" name="作者" initials="A" lastIdx="0" clrIdx="3"/>
  <p:cmAuthor id="4" name="TOBY LEE" initials="TL" lastIdx="2" clrIdx="4">
    <p:extLst>
      <p:ext uri="{19B8F6BF-5375-455C-9EA6-DF929625EA0E}">
        <p15:presenceInfo xmlns:p15="http://schemas.microsoft.com/office/powerpoint/2012/main" userId="e563eababf2e3e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303"/>
    <a:srgbClr val="C7180B"/>
    <a:srgbClr val="E9210D"/>
    <a:srgbClr val="F93D3D"/>
    <a:srgbClr val="FF7373"/>
    <a:srgbClr val="FFA9A9"/>
    <a:srgbClr val="FA6060"/>
    <a:srgbClr val="F33925"/>
    <a:srgbClr val="C01A04"/>
    <a:srgbClr val="EA6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1" autoAdjust="0"/>
    <p:restoredTop sz="94660"/>
  </p:normalViewPr>
  <p:slideViewPr>
    <p:cSldViewPr snapToGrid="0">
      <p:cViewPr varScale="1">
        <p:scale>
          <a:sx n="110" d="100"/>
          <a:sy n="110" d="100"/>
        </p:scale>
        <p:origin x="85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CF110D-F366-45D6-BBFE-E6C30D72381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22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0B313C-6B84-469A-A8BF-E1E0C9F599AB}" type="slidenum">
              <a:rPr lang="zh-CN" altLang="en-US" smtClean="0"/>
              <a:t>31</a:t>
            </a:fld>
            <a:endParaRPr lang="zh-CN" altLang="en-US"/>
          </a:p>
        </p:txBody>
      </p:sp>
    </p:spTree>
    <p:extLst>
      <p:ext uri="{BB962C8B-B14F-4D97-AF65-F5344CB8AC3E}">
        <p14:creationId xmlns:p14="http://schemas.microsoft.com/office/powerpoint/2010/main" val="235186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pic>
        <p:nvPicPr>
          <p:cNvPr id="7" name="图片 6" descr="LCT logo1"/>
          <p:cNvPicPr>
            <a:picLocks noChangeAspect="1"/>
          </p:cNvPicPr>
          <p:nvPr userDrawn="1">
            <p:custDataLst>
              <p:tags r:id="rId1"/>
            </p:custDataLst>
          </p:nvPr>
        </p:nvPicPr>
        <p:blipFill>
          <a:blip r:embed="rId3"/>
          <a:stretch>
            <a:fillRect/>
          </a:stretch>
        </p:blipFill>
        <p:spPr>
          <a:xfrm>
            <a:off x="9648825" y="365125"/>
            <a:ext cx="2223770" cy="5861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wipe/>
      </p:transition>
    </mc:Choice>
    <mc:Fallback xmlns="">
      <p:transition spd="med">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6" descr="LCT logo1"/>
          <p:cNvPicPr>
            <a:picLocks noChangeAspect="1"/>
          </p:cNvPicPr>
          <p:nvPr userDrawn="1">
            <p:custDataLst>
              <p:tags r:id="rId18"/>
            </p:custDataLst>
          </p:nvPr>
        </p:nvPicPr>
        <p:blipFill>
          <a:blip r:embed="rId19"/>
          <a:stretch>
            <a:fillRect/>
          </a:stretch>
        </p:blipFill>
        <p:spPr>
          <a:xfrm>
            <a:off x="9648825" y="365125"/>
            <a:ext cx="2223770" cy="5861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slideLayout" Target="../slideLayouts/slideLayout7.xml"/><Relationship Id="rId4" Type="http://schemas.openxmlformats.org/officeDocument/2006/relationships/tags" Target="../tags/tag34.xml"/><Relationship Id="rId9" Type="http://schemas.openxmlformats.org/officeDocument/2006/relationships/tags" Target="../tags/tag3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7.xml"/><Relationship Id="rId1" Type="http://schemas.openxmlformats.org/officeDocument/2006/relationships/tags" Target="../tags/tag4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9.xml"/><Relationship Id="rId1" Type="http://schemas.openxmlformats.org/officeDocument/2006/relationships/tags" Target="../tags/tag4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1.xml"/><Relationship Id="rId1" Type="http://schemas.openxmlformats.org/officeDocument/2006/relationships/tags" Target="../tags/tag5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5.xml"/><Relationship Id="rId1" Type="http://schemas.openxmlformats.org/officeDocument/2006/relationships/tags" Target="../tags/tag5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99083" y="4056564"/>
            <a:ext cx="4531995" cy="1165860"/>
          </a:xfrm>
          <a:prstGeom prst="rect">
            <a:avLst/>
          </a:prstGeom>
          <a:noFill/>
        </p:spPr>
        <p:txBody>
          <a:bodyPr wrap="square" rtlCol="0">
            <a:noAutofit/>
          </a:bodyPr>
          <a:lstStyle/>
          <a:p>
            <a:endParaRPr lang="en-US" altLang="zh-CN" sz="2400" b="1" dirty="0">
              <a:solidFill>
                <a:srgbClr val="FF0000"/>
              </a:solidFill>
            </a:endParaRPr>
          </a:p>
          <a:p>
            <a:endParaRPr lang="en-US" altLang="zh-CN" sz="2400" b="1" dirty="0">
              <a:solidFill>
                <a:srgbClr val="FF0000"/>
              </a:solidFill>
            </a:endParaRPr>
          </a:p>
          <a:p>
            <a:r>
              <a:rPr lang="en-US" altLang="zh-CN" sz="2400" b="1" spc="300" dirty="0">
                <a:solidFill>
                  <a:srgbClr val="C00000"/>
                </a:solidFill>
                <a:latin typeface="微软雅黑" panose="020B0503020204020204" charset="-122"/>
                <a:ea typeface="微软雅黑" panose="020B0503020204020204" charset="-122"/>
              </a:rPr>
              <a:t>PLC</a:t>
            </a:r>
            <a:r>
              <a:rPr lang="zh-CN" altLang="en-US" sz="2400" b="1" spc="300" dirty="0">
                <a:solidFill>
                  <a:srgbClr val="C00000"/>
                </a:solidFill>
                <a:latin typeface="微软雅黑" panose="020B0503020204020204" charset="-122"/>
                <a:ea typeface="微软雅黑" panose="020B0503020204020204" charset="-122"/>
              </a:rPr>
              <a:t>产品线：李建荣</a:t>
            </a:r>
          </a:p>
        </p:txBody>
      </p:sp>
      <p:cxnSp>
        <p:nvCxnSpPr>
          <p:cNvPr id="11" name="直接连接符 10"/>
          <p:cNvCxnSpPr/>
          <p:nvPr/>
        </p:nvCxnSpPr>
        <p:spPr>
          <a:xfrm>
            <a:off x="699083" y="3137013"/>
            <a:ext cx="3845560" cy="1143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6" name="矩形 95"/>
          <p:cNvSpPr/>
          <p:nvPr/>
        </p:nvSpPr>
        <p:spPr>
          <a:xfrm>
            <a:off x="641751" y="3279338"/>
            <a:ext cx="6215163" cy="646331"/>
          </a:xfrm>
          <a:prstGeom prst="rect">
            <a:avLst/>
          </a:prstGeom>
        </p:spPr>
        <p:txBody>
          <a:bodyPr wrap="none">
            <a:spAutoFit/>
          </a:bodyPr>
          <a:lstStyle/>
          <a:p>
            <a:pPr fontAlgn="auto">
              <a:spcBef>
                <a:spcPts val="0"/>
              </a:spcBef>
              <a:spcAft>
                <a:spcPts val="0"/>
              </a:spcAft>
              <a:defRPr/>
            </a:pPr>
            <a:r>
              <a:rPr lang="zh-CN" altLang="en-US" sz="3600" b="1" spc="300" dirty="0">
                <a:solidFill>
                  <a:srgbClr val="C00000"/>
                </a:solidFill>
                <a:latin typeface="微软雅黑" panose="020B0503020204020204" charset="-122"/>
                <a:ea typeface="微软雅黑" panose="020B0503020204020204" charset="-122"/>
                <a:sym typeface="微软雅黑" panose="020B0503020204020204" charset="-122"/>
              </a:rPr>
              <a:t>基于</a:t>
            </a:r>
            <a:r>
              <a:rPr lang="en-US" altLang="zh-CN" sz="3600" b="1" spc="300" dirty="0" err="1">
                <a:solidFill>
                  <a:srgbClr val="C00000"/>
                </a:solidFill>
                <a:latin typeface="微软雅黑" panose="020B0503020204020204" charset="-122"/>
                <a:ea typeface="微软雅黑" panose="020B0503020204020204" charset="-122"/>
                <a:sym typeface="微软雅黑" panose="020B0503020204020204" charset="-122"/>
              </a:rPr>
              <a:t>PackML</a:t>
            </a:r>
            <a:r>
              <a:rPr lang="zh-CN" altLang="en-US" sz="3600" b="1" spc="300" dirty="0">
                <a:solidFill>
                  <a:srgbClr val="C00000"/>
                </a:solidFill>
                <a:latin typeface="微软雅黑" panose="020B0503020204020204" charset="-122"/>
                <a:ea typeface="微软雅黑" panose="020B0503020204020204" charset="-122"/>
                <a:sym typeface="微软雅黑" panose="020B0503020204020204" charset="-122"/>
              </a:rPr>
              <a:t>程序设计平台</a:t>
            </a:r>
          </a:p>
        </p:txBody>
      </p:sp>
      <p:sp>
        <p:nvSpPr>
          <p:cNvPr id="76" name="矩形 75"/>
          <p:cNvSpPr/>
          <p:nvPr/>
        </p:nvSpPr>
        <p:spPr>
          <a:xfrm>
            <a:off x="657409" y="1691586"/>
            <a:ext cx="3091180" cy="1445260"/>
          </a:xfrm>
          <a:prstGeom prst="rect">
            <a:avLst/>
          </a:prstGeom>
        </p:spPr>
        <p:txBody>
          <a:bodyPr wrap="none">
            <a:spAutoFit/>
          </a:bodyPr>
          <a:lstStyle/>
          <a:p>
            <a:pPr fontAlgn="auto">
              <a:spcBef>
                <a:spcPts val="0"/>
              </a:spcBef>
              <a:spcAft>
                <a:spcPts val="0"/>
              </a:spcAft>
              <a:defRPr/>
            </a:pPr>
            <a:r>
              <a:rPr lang="en-US" altLang="zh-CN" sz="8800" b="1" spc="300" dirty="0">
                <a:solidFill>
                  <a:srgbClr val="C00000"/>
                </a:solidFill>
                <a:latin typeface="微软雅黑" panose="020B0503020204020204" charset="-122"/>
                <a:ea typeface="微软雅黑" panose="020B0503020204020204" charset="-122"/>
                <a:sym typeface="微软雅黑" panose="020B0503020204020204" charset="-122"/>
              </a:rPr>
              <a:t>20</a:t>
            </a:r>
            <a:r>
              <a:rPr lang="en-US" sz="8800" b="1" spc="300" dirty="0">
                <a:solidFill>
                  <a:srgbClr val="C00000"/>
                </a:solidFill>
                <a:latin typeface="微软雅黑" panose="020B0503020204020204" charset="-122"/>
                <a:ea typeface="微软雅黑" panose="020B0503020204020204" charset="-122"/>
                <a:sym typeface="微软雅黑" panose="020B0503020204020204" charset="-122"/>
              </a:rPr>
              <a:t>23</a:t>
            </a:r>
          </a:p>
        </p:txBody>
      </p:sp>
      <p:pic>
        <p:nvPicPr>
          <p:cNvPr id="3" name="图片 2" descr="工业网络图"/>
          <p:cNvPicPr>
            <a:picLocks noChangeAspect="1"/>
          </p:cNvPicPr>
          <p:nvPr/>
        </p:nvPicPr>
        <p:blipFill>
          <a:blip r:embed="rId3"/>
          <a:stretch>
            <a:fillRect/>
          </a:stretch>
        </p:blipFill>
        <p:spPr>
          <a:xfrm>
            <a:off x="5798552" y="1046996"/>
            <a:ext cx="6314440" cy="44646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pic>
        <p:nvPicPr>
          <p:cNvPr id="2" name="图片 1">
            <a:extLst>
              <a:ext uri="{FF2B5EF4-FFF2-40B4-BE49-F238E27FC236}">
                <a16:creationId xmlns:a16="http://schemas.microsoft.com/office/drawing/2014/main" id="{31EA469C-9336-FC99-1B18-082436DB62D4}"/>
              </a:ext>
            </a:extLst>
          </p:cNvPr>
          <p:cNvPicPr>
            <a:picLocks noChangeAspect="1"/>
          </p:cNvPicPr>
          <p:nvPr/>
        </p:nvPicPr>
        <p:blipFill>
          <a:blip r:embed="rId3"/>
          <a:stretch>
            <a:fillRect/>
          </a:stretch>
        </p:blipFill>
        <p:spPr>
          <a:xfrm>
            <a:off x="2409654" y="1823502"/>
            <a:ext cx="7559846" cy="4911484"/>
          </a:xfrm>
          <a:prstGeom prst="rect">
            <a:avLst/>
          </a:prstGeom>
        </p:spPr>
      </p:pic>
      <p:sp>
        <p:nvSpPr>
          <p:cNvPr id="3" name="矩形: 圆角 2">
            <a:extLst>
              <a:ext uri="{FF2B5EF4-FFF2-40B4-BE49-F238E27FC236}">
                <a16:creationId xmlns:a16="http://schemas.microsoft.com/office/drawing/2014/main" id="{866C60D1-C2D6-1364-10D8-7A676F8A324F}"/>
              </a:ext>
            </a:extLst>
          </p:cNvPr>
          <p:cNvSpPr/>
          <p:nvPr/>
        </p:nvSpPr>
        <p:spPr>
          <a:xfrm>
            <a:off x="834854" y="892198"/>
            <a:ext cx="1663700" cy="44626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285750" indent="-285750" algn="ctr">
              <a:buFont typeface="Wingdings" panose="05000000000000000000" pitchFamily="2" charset="2"/>
              <a:buChar char="ü"/>
            </a:pPr>
            <a:r>
              <a:rPr lang="zh-CN" altLang="en-US" b="1" dirty="0"/>
              <a:t>状态机</a:t>
            </a:r>
          </a:p>
        </p:txBody>
      </p:sp>
      <p:sp>
        <p:nvSpPr>
          <p:cNvPr id="5" name="文本框 4">
            <a:extLst>
              <a:ext uri="{FF2B5EF4-FFF2-40B4-BE49-F238E27FC236}">
                <a16:creationId xmlns:a16="http://schemas.microsoft.com/office/drawing/2014/main" id="{97F11534-440D-C631-B506-7ADED5C1719C}"/>
              </a:ext>
            </a:extLst>
          </p:cNvPr>
          <p:cNvSpPr txBox="1"/>
          <p:nvPr/>
        </p:nvSpPr>
        <p:spPr>
          <a:xfrm>
            <a:off x="1397000" y="1454170"/>
            <a:ext cx="7785100" cy="369332"/>
          </a:xfrm>
          <a:prstGeom prst="rect">
            <a:avLst/>
          </a:prstGeom>
          <a:noFill/>
        </p:spPr>
        <p:txBody>
          <a:bodyPr wrap="square">
            <a:spAutoFit/>
          </a:bodyPr>
          <a:lstStyle/>
          <a:p>
            <a:r>
              <a:rPr lang="zh-CN" altLang="en-US" dirty="0"/>
              <a:t>详尽的状态机，管理工艺模式的全生命周期。基本模型如下。</a:t>
            </a:r>
          </a:p>
        </p:txBody>
      </p:sp>
    </p:spTree>
    <p:extLst>
      <p:ext uri="{BB962C8B-B14F-4D97-AF65-F5344CB8AC3E}">
        <p14:creationId xmlns:p14="http://schemas.microsoft.com/office/powerpoint/2010/main" val="198062698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sp>
        <p:nvSpPr>
          <p:cNvPr id="3" name="文本框 2">
            <a:extLst>
              <a:ext uri="{FF2B5EF4-FFF2-40B4-BE49-F238E27FC236}">
                <a16:creationId xmlns:a16="http://schemas.microsoft.com/office/drawing/2014/main" id="{33A6AE1D-AB24-146D-7BB6-FD88710CF281}"/>
              </a:ext>
            </a:extLst>
          </p:cNvPr>
          <p:cNvSpPr txBox="1"/>
          <p:nvPr/>
        </p:nvSpPr>
        <p:spPr>
          <a:xfrm>
            <a:off x="800100" y="1329035"/>
            <a:ext cx="10591800" cy="369332"/>
          </a:xfrm>
          <a:prstGeom prst="rect">
            <a:avLst/>
          </a:prstGeom>
          <a:noFill/>
        </p:spPr>
        <p:txBody>
          <a:bodyPr wrap="square">
            <a:spAutoFit/>
          </a:bodyPr>
          <a:lstStyle/>
          <a:p>
            <a:r>
              <a:rPr lang="en-US" altLang="zh-CN" sz="1800" b="0" i="0" dirty="0" err="1">
                <a:solidFill>
                  <a:srgbClr val="000000"/>
                </a:solidFill>
                <a:effectLst/>
                <a:latin typeface="Cambria Math" panose="02040503050406030204" pitchFamily="18" charset="0"/>
              </a:rPr>
              <a:t>PackML</a:t>
            </a:r>
            <a:r>
              <a:rPr lang="zh-CN" altLang="en-US" sz="1800" b="0" i="0" dirty="0">
                <a:solidFill>
                  <a:srgbClr val="000000"/>
                </a:solidFill>
                <a:effectLst/>
                <a:latin typeface="幼圆" panose="02010509060101010101" pitchFamily="49" charset="-122"/>
                <a:ea typeface="幼圆" panose="02010509060101010101" pitchFamily="49" charset="-122"/>
              </a:rPr>
              <a:t>规范有</a:t>
            </a:r>
            <a:r>
              <a:rPr lang="en-US" altLang="zh-CN" sz="1800" b="0" i="0" dirty="0">
                <a:solidFill>
                  <a:srgbClr val="000000"/>
                </a:solidFill>
                <a:effectLst/>
                <a:latin typeface="幼圆" panose="02010509060101010101" pitchFamily="49" charset="-122"/>
                <a:ea typeface="幼圆" panose="02010509060101010101" pitchFamily="49" charset="-122"/>
              </a:rPr>
              <a:t>17</a:t>
            </a:r>
            <a:r>
              <a:rPr lang="zh-CN" altLang="en-US" sz="1800" b="0" i="0" dirty="0">
                <a:solidFill>
                  <a:srgbClr val="000000"/>
                </a:solidFill>
                <a:effectLst/>
                <a:latin typeface="幼圆" panose="02010509060101010101" pitchFamily="49" charset="-122"/>
                <a:ea typeface="幼圆" panose="02010509060101010101" pitchFamily="49" charset="-122"/>
              </a:rPr>
              <a:t>种模式，分为</a:t>
            </a:r>
            <a:r>
              <a:rPr lang="en-US" altLang="zh-CN" sz="1800" b="0" i="0" dirty="0">
                <a:solidFill>
                  <a:srgbClr val="000000"/>
                </a:solidFill>
                <a:effectLst/>
                <a:latin typeface="幼圆" panose="02010509060101010101" pitchFamily="49" charset="-122"/>
                <a:ea typeface="幼圆" panose="02010509060101010101" pitchFamily="49" charset="-122"/>
              </a:rPr>
              <a:t>Acting</a:t>
            </a:r>
            <a:r>
              <a:rPr lang="zh-CN" altLang="en-US" sz="1800" b="0" i="0" dirty="0">
                <a:solidFill>
                  <a:srgbClr val="000000"/>
                </a:solidFill>
                <a:effectLst/>
                <a:latin typeface="幼圆" panose="02010509060101010101" pitchFamily="49" charset="-122"/>
                <a:ea typeface="幼圆" panose="02010509060101010101" pitchFamily="49" charset="-122"/>
              </a:rPr>
              <a:t>和</a:t>
            </a:r>
            <a:r>
              <a:rPr lang="en-US" altLang="zh-CN" sz="1800" b="0" i="0" dirty="0">
                <a:solidFill>
                  <a:srgbClr val="000000"/>
                </a:solidFill>
                <a:effectLst/>
                <a:latin typeface="幼圆" panose="02010509060101010101" pitchFamily="49" charset="-122"/>
                <a:ea typeface="幼圆" panose="02010509060101010101" pitchFamily="49" charset="-122"/>
              </a:rPr>
              <a:t>Wait</a:t>
            </a:r>
            <a:r>
              <a:rPr lang="zh-CN" altLang="en-US" sz="1800" b="0" i="0" dirty="0">
                <a:solidFill>
                  <a:srgbClr val="000000"/>
                </a:solidFill>
                <a:effectLst/>
                <a:latin typeface="幼圆" panose="02010509060101010101" pitchFamily="49" charset="-122"/>
                <a:ea typeface="幼圆" panose="02010509060101010101" pitchFamily="49" charset="-122"/>
              </a:rPr>
              <a:t>两种。并非所有的模式都涵括</a:t>
            </a:r>
            <a:r>
              <a:rPr lang="en-US" altLang="zh-CN" sz="1800" b="0" i="0" dirty="0">
                <a:solidFill>
                  <a:srgbClr val="000000"/>
                </a:solidFill>
                <a:effectLst/>
                <a:latin typeface="幼圆" panose="02010509060101010101" pitchFamily="49" charset="-122"/>
                <a:ea typeface="幼圆" panose="02010509060101010101" pitchFamily="49" charset="-122"/>
              </a:rPr>
              <a:t>17</a:t>
            </a:r>
            <a:r>
              <a:rPr lang="zh-CN" altLang="en-US" sz="1800" b="0" i="0" dirty="0">
                <a:solidFill>
                  <a:srgbClr val="000000"/>
                </a:solidFill>
                <a:effectLst/>
                <a:latin typeface="幼圆" panose="02010509060101010101" pitchFamily="49" charset="-122"/>
                <a:ea typeface="幼圆" panose="02010509060101010101" pitchFamily="49" charset="-122"/>
              </a:rPr>
              <a:t>种状态，但有最小状态。</a:t>
            </a:r>
            <a:r>
              <a:rPr lang="zh-CN" altLang="en-US" dirty="0"/>
              <a:t> </a:t>
            </a:r>
          </a:p>
        </p:txBody>
      </p:sp>
      <p:sp>
        <p:nvSpPr>
          <p:cNvPr id="4" name="矩形: 圆角 3">
            <a:extLst>
              <a:ext uri="{FF2B5EF4-FFF2-40B4-BE49-F238E27FC236}">
                <a16:creationId xmlns:a16="http://schemas.microsoft.com/office/drawing/2014/main" id="{6CB6BBFE-98C2-68F5-002A-65B0CE56DEC8}"/>
              </a:ext>
            </a:extLst>
          </p:cNvPr>
          <p:cNvSpPr/>
          <p:nvPr/>
        </p:nvSpPr>
        <p:spPr>
          <a:xfrm>
            <a:off x="800100" y="952500"/>
            <a:ext cx="1435100" cy="37653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285750" indent="-285750" algn="ctr">
              <a:buFont typeface="Wingdings" panose="05000000000000000000" pitchFamily="2" charset="2"/>
              <a:buChar char="ü"/>
            </a:pPr>
            <a:r>
              <a:rPr lang="zh-CN" altLang="en-US" b="1" dirty="0"/>
              <a:t>状态机</a:t>
            </a:r>
          </a:p>
        </p:txBody>
      </p:sp>
      <p:pic>
        <p:nvPicPr>
          <p:cNvPr id="6" name="图片 5">
            <a:extLst>
              <a:ext uri="{FF2B5EF4-FFF2-40B4-BE49-F238E27FC236}">
                <a16:creationId xmlns:a16="http://schemas.microsoft.com/office/drawing/2014/main" id="{220B120E-0788-CDF4-0C1A-7D7D831FC7C7}"/>
              </a:ext>
            </a:extLst>
          </p:cNvPr>
          <p:cNvPicPr>
            <a:picLocks noChangeAspect="1"/>
          </p:cNvPicPr>
          <p:nvPr/>
        </p:nvPicPr>
        <p:blipFill>
          <a:blip r:embed="rId3"/>
          <a:stretch>
            <a:fillRect/>
          </a:stretch>
        </p:blipFill>
        <p:spPr>
          <a:xfrm>
            <a:off x="800100" y="1840660"/>
            <a:ext cx="4637088" cy="4864100"/>
          </a:xfrm>
          <a:prstGeom prst="rect">
            <a:avLst/>
          </a:prstGeom>
        </p:spPr>
      </p:pic>
      <p:pic>
        <p:nvPicPr>
          <p:cNvPr id="7" name="图片 6">
            <a:extLst>
              <a:ext uri="{FF2B5EF4-FFF2-40B4-BE49-F238E27FC236}">
                <a16:creationId xmlns:a16="http://schemas.microsoft.com/office/drawing/2014/main" id="{98521F0A-01B9-9B2F-FC98-D89BE9C9B26C}"/>
              </a:ext>
            </a:extLst>
          </p:cNvPr>
          <p:cNvPicPr>
            <a:picLocks noChangeAspect="1"/>
          </p:cNvPicPr>
          <p:nvPr/>
        </p:nvPicPr>
        <p:blipFill>
          <a:blip r:embed="rId4"/>
          <a:stretch>
            <a:fillRect/>
          </a:stretch>
        </p:blipFill>
        <p:spPr>
          <a:xfrm>
            <a:off x="5687420" y="1954960"/>
            <a:ext cx="5704480" cy="4256625"/>
          </a:xfrm>
          <a:prstGeom prst="rect">
            <a:avLst/>
          </a:prstGeom>
        </p:spPr>
      </p:pic>
    </p:spTree>
    <p:extLst>
      <p:ext uri="{BB962C8B-B14F-4D97-AF65-F5344CB8AC3E}">
        <p14:creationId xmlns:p14="http://schemas.microsoft.com/office/powerpoint/2010/main" val="348845569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sp>
        <p:nvSpPr>
          <p:cNvPr id="2" name="矩形: 圆角 1">
            <a:extLst>
              <a:ext uri="{FF2B5EF4-FFF2-40B4-BE49-F238E27FC236}">
                <a16:creationId xmlns:a16="http://schemas.microsoft.com/office/drawing/2014/main" id="{4CC406DB-F96F-D40A-FE8A-B760E5F73109}"/>
              </a:ext>
            </a:extLst>
          </p:cNvPr>
          <p:cNvSpPr/>
          <p:nvPr/>
        </p:nvSpPr>
        <p:spPr>
          <a:xfrm>
            <a:off x="800100" y="952500"/>
            <a:ext cx="1435100" cy="37653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285750" indent="-285750" algn="ctr">
              <a:buFont typeface="Wingdings" panose="05000000000000000000" pitchFamily="2" charset="2"/>
              <a:buChar char="ü"/>
            </a:pPr>
            <a:r>
              <a:rPr lang="zh-CN" altLang="en-US" b="1" dirty="0"/>
              <a:t>状态机</a:t>
            </a:r>
          </a:p>
        </p:txBody>
      </p:sp>
      <p:grpSp>
        <p:nvGrpSpPr>
          <p:cNvPr id="16" name="组合 15">
            <a:extLst>
              <a:ext uri="{FF2B5EF4-FFF2-40B4-BE49-F238E27FC236}">
                <a16:creationId xmlns:a16="http://schemas.microsoft.com/office/drawing/2014/main" id="{2CCC4009-6ACA-ACA2-F763-DE008C554533}"/>
              </a:ext>
            </a:extLst>
          </p:cNvPr>
          <p:cNvGrpSpPr/>
          <p:nvPr/>
        </p:nvGrpSpPr>
        <p:grpSpPr>
          <a:xfrm>
            <a:off x="1146870" y="1959210"/>
            <a:ext cx="9749730" cy="2892190"/>
            <a:chOff x="1146870" y="1959210"/>
            <a:chExt cx="8828980" cy="2207978"/>
          </a:xfrm>
        </p:grpSpPr>
        <p:sp>
          <p:nvSpPr>
            <p:cNvPr id="7" name="文本框 6">
              <a:extLst>
                <a:ext uri="{FF2B5EF4-FFF2-40B4-BE49-F238E27FC236}">
                  <a16:creationId xmlns:a16="http://schemas.microsoft.com/office/drawing/2014/main" id="{034E6536-A540-23CD-4E1C-9041BE3ADFA6}"/>
                </a:ext>
              </a:extLst>
            </p:cNvPr>
            <p:cNvSpPr txBox="1"/>
            <p:nvPr/>
          </p:nvSpPr>
          <p:spPr>
            <a:xfrm>
              <a:off x="1803400" y="2101502"/>
              <a:ext cx="1866900" cy="369332"/>
            </a:xfrm>
            <a:prstGeom prst="rect">
              <a:avLst/>
            </a:prstGeom>
            <a:noFill/>
          </p:spPr>
          <p:txBody>
            <a:bodyPr wrap="square">
              <a:spAutoFit/>
            </a:bodyPr>
            <a:lstStyle/>
            <a:p>
              <a:r>
                <a:rPr lang="zh-CN" altLang="en-US" sz="1800" b="0" i="0" dirty="0">
                  <a:solidFill>
                    <a:srgbClr val="FF0000"/>
                  </a:solidFill>
                  <a:effectLst/>
                  <a:latin typeface="幼圆" panose="02010509060101010101" pitchFamily="49" charset="-122"/>
                  <a:ea typeface="幼圆" panose="02010509060101010101" pitchFamily="49" charset="-122"/>
                </a:rPr>
                <a:t>如何理解状态？</a:t>
              </a:r>
              <a:r>
                <a:rPr lang="zh-CN" altLang="en-US" dirty="0"/>
                <a:t> </a:t>
              </a:r>
            </a:p>
          </p:txBody>
        </p:sp>
        <p:sp>
          <p:nvSpPr>
            <p:cNvPr id="10" name="文本框 9">
              <a:extLst>
                <a:ext uri="{FF2B5EF4-FFF2-40B4-BE49-F238E27FC236}">
                  <a16:creationId xmlns:a16="http://schemas.microsoft.com/office/drawing/2014/main" id="{E80FE235-358D-C27F-9BBE-56753D76ADC6}"/>
                </a:ext>
              </a:extLst>
            </p:cNvPr>
            <p:cNvSpPr txBox="1"/>
            <p:nvPr/>
          </p:nvSpPr>
          <p:spPr>
            <a:xfrm>
              <a:off x="1803400" y="3612634"/>
              <a:ext cx="6096000" cy="369332"/>
            </a:xfrm>
            <a:prstGeom prst="rect">
              <a:avLst/>
            </a:prstGeom>
            <a:noFill/>
          </p:spPr>
          <p:txBody>
            <a:bodyPr wrap="square">
              <a:spAutoFit/>
            </a:bodyPr>
            <a:lstStyle/>
            <a:p>
              <a:r>
                <a:rPr lang="zh-CN" altLang="en-US" dirty="0"/>
                <a:t>状态转移图有哪些要素？</a:t>
              </a:r>
            </a:p>
          </p:txBody>
        </p:sp>
        <p:pic>
          <p:nvPicPr>
            <p:cNvPr id="12" name="图片 11">
              <a:extLst>
                <a:ext uri="{FF2B5EF4-FFF2-40B4-BE49-F238E27FC236}">
                  <a16:creationId xmlns:a16="http://schemas.microsoft.com/office/drawing/2014/main" id="{6835E059-4210-476A-1DB4-365CC16CE669}"/>
                </a:ext>
              </a:extLst>
            </p:cNvPr>
            <p:cNvPicPr>
              <a:picLocks noChangeAspect="1"/>
            </p:cNvPicPr>
            <p:nvPr/>
          </p:nvPicPr>
          <p:blipFill>
            <a:blip r:embed="rId3"/>
            <a:stretch>
              <a:fillRect/>
            </a:stretch>
          </p:blipFill>
          <p:spPr>
            <a:xfrm>
              <a:off x="1146870" y="1959210"/>
              <a:ext cx="741559" cy="738188"/>
            </a:xfrm>
            <a:prstGeom prst="rect">
              <a:avLst/>
            </a:prstGeom>
          </p:spPr>
        </p:pic>
        <p:pic>
          <p:nvPicPr>
            <p:cNvPr id="13" name="图片 12">
              <a:extLst>
                <a:ext uri="{FF2B5EF4-FFF2-40B4-BE49-F238E27FC236}">
                  <a16:creationId xmlns:a16="http://schemas.microsoft.com/office/drawing/2014/main" id="{277F69B4-1103-0C3C-2CD4-BE448FFAA78B}"/>
                </a:ext>
              </a:extLst>
            </p:cNvPr>
            <p:cNvPicPr>
              <a:picLocks noChangeAspect="1"/>
            </p:cNvPicPr>
            <p:nvPr/>
          </p:nvPicPr>
          <p:blipFill>
            <a:blip r:embed="rId3"/>
            <a:stretch>
              <a:fillRect/>
            </a:stretch>
          </p:blipFill>
          <p:spPr>
            <a:xfrm>
              <a:off x="1146870" y="3429000"/>
              <a:ext cx="741559" cy="738188"/>
            </a:xfrm>
            <a:prstGeom prst="rect">
              <a:avLst/>
            </a:prstGeom>
          </p:spPr>
        </p:pic>
        <p:sp>
          <p:nvSpPr>
            <p:cNvPr id="14" name="文本框 13">
              <a:extLst>
                <a:ext uri="{FF2B5EF4-FFF2-40B4-BE49-F238E27FC236}">
                  <a16:creationId xmlns:a16="http://schemas.microsoft.com/office/drawing/2014/main" id="{15B1B6E9-4C6C-1DF0-BEF5-AB6BCAEEB95D}"/>
                </a:ext>
              </a:extLst>
            </p:cNvPr>
            <p:cNvSpPr txBox="1"/>
            <p:nvPr/>
          </p:nvSpPr>
          <p:spPr>
            <a:xfrm>
              <a:off x="5822950" y="2101502"/>
              <a:ext cx="4152900" cy="369332"/>
            </a:xfrm>
            <a:prstGeom prst="rect">
              <a:avLst/>
            </a:prstGeom>
            <a:noFill/>
          </p:spPr>
          <p:txBody>
            <a:bodyPr wrap="square" rtlCol="0">
              <a:spAutoFit/>
            </a:bodyPr>
            <a:lstStyle/>
            <a:p>
              <a:r>
                <a:rPr lang="zh-CN" altLang="en-US" dirty="0"/>
                <a:t>状态是人或事物表现出来的形态。</a:t>
              </a:r>
            </a:p>
          </p:txBody>
        </p:sp>
        <p:sp>
          <p:nvSpPr>
            <p:cNvPr id="15" name="文本框 14">
              <a:extLst>
                <a:ext uri="{FF2B5EF4-FFF2-40B4-BE49-F238E27FC236}">
                  <a16:creationId xmlns:a16="http://schemas.microsoft.com/office/drawing/2014/main" id="{7B45DB2D-1A6A-7A0E-5809-CEE3F8647679}"/>
                </a:ext>
              </a:extLst>
            </p:cNvPr>
            <p:cNvSpPr txBox="1"/>
            <p:nvPr/>
          </p:nvSpPr>
          <p:spPr>
            <a:xfrm>
              <a:off x="5822950" y="3705245"/>
              <a:ext cx="4152900" cy="369332"/>
            </a:xfrm>
            <a:prstGeom prst="rect">
              <a:avLst/>
            </a:prstGeom>
            <a:noFill/>
          </p:spPr>
          <p:txBody>
            <a:bodyPr wrap="square" rtlCol="0">
              <a:spAutoFit/>
            </a:bodyPr>
            <a:lstStyle/>
            <a:p>
              <a:r>
                <a:rPr lang="zh-CN" altLang="en-US" dirty="0"/>
                <a:t>转态、条件、信息流（路径）</a:t>
              </a:r>
            </a:p>
          </p:txBody>
        </p:sp>
      </p:grpSp>
    </p:spTree>
    <p:extLst>
      <p:ext uri="{BB962C8B-B14F-4D97-AF65-F5344CB8AC3E}">
        <p14:creationId xmlns:p14="http://schemas.microsoft.com/office/powerpoint/2010/main" val="12896269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pic>
        <p:nvPicPr>
          <p:cNvPr id="3" name="图片 2">
            <a:extLst>
              <a:ext uri="{FF2B5EF4-FFF2-40B4-BE49-F238E27FC236}">
                <a16:creationId xmlns:a16="http://schemas.microsoft.com/office/drawing/2014/main" id="{D7E1E659-C8BF-84ED-B201-3A40D7D6E4E7}"/>
              </a:ext>
            </a:extLst>
          </p:cNvPr>
          <p:cNvPicPr>
            <a:picLocks noChangeAspect="1"/>
          </p:cNvPicPr>
          <p:nvPr/>
        </p:nvPicPr>
        <p:blipFill>
          <a:blip r:embed="rId3"/>
          <a:stretch>
            <a:fillRect/>
          </a:stretch>
        </p:blipFill>
        <p:spPr>
          <a:xfrm>
            <a:off x="386431" y="2527300"/>
            <a:ext cx="5544469" cy="3317419"/>
          </a:xfrm>
          <a:prstGeom prst="rect">
            <a:avLst/>
          </a:prstGeom>
        </p:spPr>
      </p:pic>
      <p:pic>
        <p:nvPicPr>
          <p:cNvPr id="5" name="图片 4">
            <a:extLst>
              <a:ext uri="{FF2B5EF4-FFF2-40B4-BE49-F238E27FC236}">
                <a16:creationId xmlns:a16="http://schemas.microsoft.com/office/drawing/2014/main" id="{388BC6D3-728B-AC5C-703C-E9E01EAFFB68}"/>
              </a:ext>
            </a:extLst>
          </p:cNvPr>
          <p:cNvPicPr>
            <a:picLocks noChangeAspect="1"/>
          </p:cNvPicPr>
          <p:nvPr/>
        </p:nvPicPr>
        <p:blipFill>
          <a:blip r:embed="rId4"/>
          <a:stretch>
            <a:fillRect/>
          </a:stretch>
        </p:blipFill>
        <p:spPr>
          <a:xfrm>
            <a:off x="6382671" y="2483970"/>
            <a:ext cx="5422898" cy="3210860"/>
          </a:xfrm>
          <a:prstGeom prst="rect">
            <a:avLst/>
          </a:prstGeom>
        </p:spPr>
      </p:pic>
      <p:sp>
        <p:nvSpPr>
          <p:cNvPr id="6" name="文本框 5">
            <a:extLst>
              <a:ext uri="{FF2B5EF4-FFF2-40B4-BE49-F238E27FC236}">
                <a16:creationId xmlns:a16="http://schemas.microsoft.com/office/drawing/2014/main" id="{18023B44-3C0D-7660-A055-2E43B793F5D9}"/>
              </a:ext>
            </a:extLst>
          </p:cNvPr>
          <p:cNvSpPr txBox="1"/>
          <p:nvPr/>
        </p:nvSpPr>
        <p:spPr>
          <a:xfrm>
            <a:off x="1384300" y="1924566"/>
            <a:ext cx="2997200" cy="369332"/>
          </a:xfrm>
          <a:prstGeom prst="rect">
            <a:avLst/>
          </a:prstGeom>
          <a:noFill/>
        </p:spPr>
        <p:txBody>
          <a:bodyPr wrap="square" rtlCol="0">
            <a:spAutoFit/>
          </a:bodyPr>
          <a:lstStyle/>
          <a:p>
            <a:r>
              <a:rPr lang="en-US" altLang="zh-CN" b="1" dirty="0"/>
              <a:t>Manual</a:t>
            </a:r>
            <a:r>
              <a:rPr lang="zh-CN" altLang="en-US" b="1" dirty="0"/>
              <a:t>模式下状态切换</a:t>
            </a:r>
          </a:p>
        </p:txBody>
      </p:sp>
      <p:sp>
        <p:nvSpPr>
          <p:cNvPr id="7" name="文本框 6">
            <a:extLst>
              <a:ext uri="{FF2B5EF4-FFF2-40B4-BE49-F238E27FC236}">
                <a16:creationId xmlns:a16="http://schemas.microsoft.com/office/drawing/2014/main" id="{6F356080-9E87-1C3E-07FD-0837FB4BD780}"/>
              </a:ext>
            </a:extLst>
          </p:cNvPr>
          <p:cNvSpPr txBox="1"/>
          <p:nvPr/>
        </p:nvSpPr>
        <p:spPr>
          <a:xfrm>
            <a:off x="7950202" y="1989098"/>
            <a:ext cx="2857498" cy="369332"/>
          </a:xfrm>
          <a:prstGeom prst="rect">
            <a:avLst/>
          </a:prstGeom>
          <a:noFill/>
        </p:spPr>
        <p:txBody>
          <a:bodyPr wrap="square" rtlCol="0">
            <a:spAutoFit/>
          </a:bodyPr>
          <a:lstStyle/>
          <a:p>
            <a:r>
              <a:rPr lang="zh-CN" altLang="en-US" b="1" dirty="0"/>
              <a:t>生产模式下状态切换</a:t>
            </a:r>
          </a:p>
        </p:txBody>
      </p:sp>
      <p:sp>
        <p:nvSpPr>
          <p:cNvPr id="9" name="矩形: 圆角 8">
            <a:extLst>
              <a:ext uri="{FF2B5EF4-FFF2-40B4-BE49-F238E27FC236}">
                <a16:creationId xmlns:a16="http://schemas.microsoft.com/office/drawing/2014/main" id="{086299D8-EA53-5319-8F8E-EACF141F828B}"/>
              </a:ext>
            </a:extLst>
          </p:cNvPr>
          <p:cNvSpPr/>
          <p:nvPr/>
        </p:nvSpPr>
        <p:spPr>
          <a:xfrm>
            <a:off x="386431" y="887631"/>
            <a:ext cx="1435100" cy="37653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285750" indent="-285750" algn="ctr">
              <a:buFont typeface="Wingdings" panose="05000000000000000000" pitchFamily="2" charset="2"/>
              <a:buChar char="ü"/>
            </a:pPr>
            <a:r>
              <a:rPr lang="zh-CN" altLang="en-US" b="1" dirty="0"/>
              <a:t>状态机</a:t>
            </a:r>
          </a:p>
        </p:txBody>
      </p:sp>
    </p:spTree>
    <p:extLst>
      <p:ext uri="{BB962C8B-B14F-4D97-AF65-F5344CB8AC3E}">
        <p14:creationId xmlns:p14="http://schemas.microsoft.com/office/powerpoint/2010/main" val="35653280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1.3PackML</a:t>
            </a:r>
            <a:r>
              <a:rPr lang="zh-CN" altLang="en-US" sz="2300" b="1" kern="0" dirty="0">
                <a:solidFill>
                  <a:srgbClr val="C00000"/>
                </a:solidFill>
                <a:latin typeface="微软雅黑" panose="020B0503020204020204" charset="-122"/>
                <a:ea typeface="微软雅黑" panose="020B0503020204020204" charset="-122"/>
              </a:rPr>
              <a:t>工具</a:t>
            </a:r>
            <a:endParaRPr lang="en-US" altLang="zh-CN" sz="2300" b="1" kern="0" dirty="0">
              <a:solidFill>
                <a:srgbClr val="C00000"/>
              </a:solidFill>
              <a:latin typeface="微软雅黑" panose="020B0503020204020204" charset="-122"/>
              <a:ea typeface="微软雅黑" panose="020B0503020204020204" charset="-122"/>
            </a:endParaRPr>
          </a:p>
        </p:txBody>
      </p:sp>
      <p:pic>
        <p:nvPicPr>
          <p:cNvPr id="3" name="图片 2">
            <a:extLst>
              <a:ext uri="{FF2B5EF4-FFF2-40B4-BE49-F238E27FC236}">
                <a16:creationId xmlns:a16="http://schemas.microsoft.com/office/drawing/2014/main" id="{22C89D42-E8ED-4ADB-4784-9D645A3B2D51}"/>
              </a:ext>
            </a:extLst>
          </p:cNvPr>
          <p:cNvPicPr>
            <a:picLocks noChangeAspect="1"/>
          </p:cNvPicPr>
          <p:nvPr/>
        </p:nvPicPr>
        <p:blipFill>
          <a:blip r:embed="rId3"/>
          <a:stretch>
            <a:fillRect/>
          </a:stretch>
        </p:blipFill>
        <p:spPr>
          <a:xfrm>
            <a:off x="966787" y="2059166"/>
            <a:ext cx="9115425" cy="5067300"/>
          </a:xfrm>
          <a:prstGeom prst="rect">
            <a:avLst/>
          </a:prstGeom>
        </p:spPr>
      </p:pic>
      <p:sp>
        <p:nvSpPr>
          <p:cNvPr id="4" name="文本框 3">
            <a:extLst>
              <a:ext uri="{FF2B5EF4-FFF2-40B4-BE49-F238E27FC236}">
                <a16:creationId xmlns:a16="http://schemas.microsoft.com/office/drawing/2014/main" id="{27827678-E23C-E567-83E8-A7F4D104582C}"/>
              </a:ext>
            </a:extLst>
          </p:cNvPr>
          <p:cNvSpPr txBox="1"/>
          <p:nvPr/>
        </p:nvSpPr>
        <p:spPr>
          <a:xfrm>
            <a:off x="762000" y="1092200"/>
            <a:ext cx="6616700" cy="369332"/>
          </a:xfrm>
          <a:prstGeom prst="rect">
            <a:avLst/>
          </a:prstGeom>
          <a:noFill/>
        </p:spPr>
        <p:txBody>
          <a:bodyPr wrap="square" rtlCol="0">
            <a:spAutoFit/>
          </a:bodyPr>
          <a:lstStyle/>
          <a:p>
            <a:r>
              <a:rPr lang="zh-CN" altLang="en-US" b="1" dirty="0"/>
              <a:t>基于</a:t>
            </a:r>
            <a:r>
              <a:rPr lang="en-US" altLang="zh-CN" b="1" dirty="0" err="1"/>
              <a:t>PackML</a:t>
            </a:r>
            <a:r>
              <a:rPr lang="zh-CN" altLang="en-US" b="1" dirty="0"/>
              <a:t>的模式管理功能块</a:t>
            </a:r>
          </a:p>
        </p:txBody>
      </p:sp>
      <p:sp>
        <p:nvSpPr>
          <p:cNvPr id="6" name="文本框 5">
            <a:extLst>
              <a:ext uri="{FF2B5EF4-FFF2-40B4-BE49-F238E27FC236}">
                <a16:creationId xmlns:a16="http://schemas.microsoft.com/office/drawing/2014/main" id="{2E7B2C47-CD15-11A7-7BD0-EE282864802B}"/>
              </a:ext>
            </a:extLst>
          </p:cNvPr>
          <p:cNvSpPr txBox="1"/>
          <p:nvPr/>
        </p:nvSpPr>
        <p:spPr>
          <a:xfrm>
            <a:off x="673100" y="1553686"/>
            <a:ext cx="10845800" cy="923330"/>
          </a:xfrm>
          <a:prstGeom prst="rect">
            <a:avLst/>
          </a:prstGeom>
          <a:noFill/>
        </p:spPr>
        <p:txBody>
          <a:bodyPr wrap="square">
            <a:spAutoFit/>
          </a:bodyPr>
          <a:lstStyle/>
          <a:p>
            <a:r>
              <a:rPr lang="en-US" altLang="zh-CN" sz="1800" b="0" i="0" dirty="0" err="1">
                <a:solidFill>
                  <a:srgbClr val="000000"/>
                </a:solidFill>
                <a:effectLst/>
                <a:latin typeface="Cambria Math" panose="02040503050406030204" pitchFamily="18" charset="0"/>
              </a:rPr>
              <a:t>PackML</a:t>
            </a:r>
            <a:r>
              <a:rPr lang="en-US" altLang="zh-CN" sz="1800" b="0" i="0" dirty="0">
                <a:solidFill>
                  <a:srgbClr val="000000"/>
                </a:solidFill>
                <a:effectLst/>
                <a:latin typeface="Cambria Math" panose="02040503050406030204" pitchFamily="18" charset="0"/>
              </a:rPr>
              <a:t> </a:t>
            </a:r>
            <a:r>
              <a:rPr lang="zh-CN" altLang="en-US" sz="1800" b="0" i="0" dirty="0">
                <a:solidFill>
                  <a:srgbClr val="000000"/>
                </a:solidFill>
                <a:effectLst/>
                <a:latin typeface="幼圆" panose="02010509060101010101" pitchFamily="49" charset="-122"/>
                <a:ea typeface="幼圆" panose="02010509060101010101" pitchFamily="49" charset="-122"/>
              </a:rPr>
              <a:t>标准提供了模式管理功能块（</a:t>
            </a:r>
            <a:r>
              <a:rPr lang="en-US" altLang="zh-CN" sz="1800" b="0" i="0" dirty="0" err="1">
                <a:solidFill>
                  <a:srgbClr val="000000"/>
                </a:solidFill>
                <a:effectLst/>
                <a:latin typeface="Cambria Math" panose="02040503050406030204" pitchFamily="18" charset="0"/>
              </a:rPr>
              <a:t>PackML_UnitModeManagment</a:t>
            </a:r>
            <a:r>
              <a:rPr lang="zh-CN" altLang="en-US" sz="1800" b="0" i="0" dirty="0">
                <a:solidFill>
                  <a:srgbClr val="000000"/>
                </a:solidFill>
                <a:effectLst/>
                <a:latin typeface="幼圆" panose="02010509060101010101" pitchFamily="49" charset="-122"/>
                <a:ea typeface="幼圆" panose="02010509060101010101" pitchFamily="49" charset="-122"/>
              </a:rPr>
              <a:t>），它用于确定机器（</a:t>
            </a:r>
            <a:r>
              <a:rPr lang="en-US" altLang="zh-CN" sz="1800" b="0" i="0" dirty="0">
                <a:solidFill>
                  <a:srgbClr val="000000"/>
                </a:solidFill>
                <a:effectLst/>
                <a:latin typeface="Cambria Math" panose="02040503050406030204" pitchFamily="18" charset="0"/>
              </a:rPr>
              <a:t>UN</a:t>
            </a:r>
            <a:r>
              <a:rPr lang="zh-CN" altLang="en-US" sz="1800" b="0" i="0" dirty="0">
                <a:solidFill>
                  <a:srgbClr val="000000"/>
                </a:solidFill>
                <a:effectLst/>
                <a:latin typeface="幼圆" panose="02010509060101010101" pitchFamily="49" charset="-122"/>
                <a:ea typeface="幼圆" panose="02010509060101010101" pitchFamily="49" charset="-122"/>
              </a:rPr>
              <a:t>）当前模式， 以及管理不同模式之间切换， 防止在不适当状态下被切换模式</a:t>
            </a:r>
            <a:r>
              <a:rPr lang="zh-CN" altLang="en-US" dirty="0"/>
              <a:t> </a:t>
            </a:r>
            <a:br>
              <a:rPr lang="zh-CN" altLang="en-US" dirty="0"/>
            </a:br>
            <a:endParaRPr lang="zh-CN" altLang="en-US" dirty="0"/>
          </a:p>
        </p:txBody>
      </p:sp>
    </p:spTree>
    <p:extLst>
      <p:ext uri="{BB962C8B-B14F-4D97-AF65-F5344CB8AC3E}">
        <p14:creationId xmlns:p14="http://schemas.microsoft.com/office/powerpoint/2010/main" val="4762938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pic>
        <p:nvPicPr>
          <p:cNvPr id="3" name="图片 2">
            <a:extLst>
              <a:ext uri="{FF2B5EF4-FFF2-40B4-BE49-F238E27FC236}">
                <a16:creationId xmlns:a16="http://schemas.microsoft.com/office/drawing/2014/main" id="{28EA9024-0CE0-7B35-F5F4-210322E7C2D5}"/>
              </a:ext>
            </a:extLst>
          </p:cNvPr>
          <p:cNvPicPr>
            <a:picLocks noChangeAspect="1"/>
          </p:cNvPicPr>
          <p:nvPr/>
        </p:nvPicPr>
        <p:blipFill>
          <a:blip r:embed="rId3"/>
          <a:stretch>
            <a:fillRect/>
          </a:stretch>
        </p:blipFill>
        <p:spPr>
          <a:xfrm>
            <a:off x="1414462" y="1590675"/>
            <a:ext cx="9363075" cy="4514850"/>
          </a:xfrm>
          <a:prstGeom prst="rect">
            <a:avLst/>
          </a:prstGeom>
        </p:spPr>
      </p:pic>
      <p:sp>
        <p:nvSpPr>
          <p:cNvPr id="4" name="文本框 3">
            <a:extLst>
              <a:ext uri="{FF2B5EF4-FFF2-40B4-BE49-F238E27FC236}">
                <a16:creationId xmlns:a16="http://schemas.microsoft.com/office/drawing/2014/main" id="{E0F92B15-64B5-BF29-DED1-3C53B0236AD3}"/>
              </a:ext>
            </a:extLst>
          </p:cNvPr>
          <p:cNvSpPr txBox="1"/>
          <p:nvPr/>
        </p:nvSpPr>
        <p:spPr>
          <a:xfrm>
            <a:off x="762000" y="1092200"/>
            <a:ext cx="6616700" cy="369332"/>
          </a:xfrm>
          <a:prstGeom prst="rect">
            <a:avLst/>
          </a:prstGeom>
          <a:noFill/>
        </p:spPr>
        <p:txBody>
          <a:bodyPr wrap="square" rtlCol="0">
            <a:spAutoFit/>
          </a:bodyPr>
          <a:lstStyle/>
          <a:p>
            <a:r>
              <a:rPr lang="zh-CN" altLang="en-US" b="1" dirty="0"/>
              <a:t>基于</a:t>
            </a:r>
            <a:r>
              <a:rPr lang="en-US" altLang="zh-CN" b="1" dirty="0" err="1"/>
              <a:t>PackML</a:t>
            </a:r>
            <a:r>
              <a:rPr lang="zh-CN" altLang="en-US" b="1" dirty="0"/>
              <a:t>的状态管理功能块</a:t>
            </a:r>
          </a:p>
        </p:txBody>
      </p:sp>
    </p:spTree>
    <p:extLst>
      <p:ext uri="{BB962C8B-B14F-4D97-AF65-F5344CB8AC3E}">
        <p14:creationId xmlns:p14="http://schemas.microsoft.com/office/powerpoint/2010/main" val="33768611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sp>
        <p:nvSpPr>
          <p:cNvPr id="4" name="文本框 3">
            <a:extLst>
              <a:ext uri="{FF2B5EF4-FFF2-40B4-BE49-F238E27FC236}">
                <a16:creationId xmlns:a16="http://schemas.microsoft.com/office/drawing/2014/main" id="{E0F92B15-64B5-BF29-DED1-3C53B0236AD3}"/>
              </a:ext>
            </a:extLst>
          </p:cNvPr>
          <p:cNvSpPr txBox="1"/>
          <p:nvPr/>
        </p:nvSpPr>
        <p:spPr>
          <a:xfrm>
            <a:off x="762000" y="1092200"/>
            <a:ext cx="6616700" cy="369332"/>
          </a:xfrm>
          <a:prstGeom prst="rect">
            <a:avLst/>
          </a:prstGeom>
          <a:noFill/>
        </p:spPr>
        <p:txBody>
          <a:bodyPr wrap="square" rtlCol="0">
            <a:spAutoFit/>
          </a:bodyPr>
          <a:lstStyle/>
          <a:p>
            <a:r>
              <a:rPr lang="zh-CN" altLang="en-US" b="1" dirty="0"/>
              <a:t>基于</a:t>
            </a:r>
            <a:r>
              <a:rPr lang="en-US" altLang="zh-CN" b="1" dirty="0" err="1"/>
              <a:t>PackML</a:t>
            </a:r>
            <a:r>
              <a:rPr lang="zh-CN" altLang="en-US" b="1" dirty="0"/>
              <a:t>的状态管理功能块</a:t>
            </a:r>
            <a:r>
              <a:rPr lang="en-US" altLang="zh-CN" b="1" dirty="0"/>
              <a:t>——</a:t>
            </a:r>
            <a:r>
              <a:rPr lang="zh-CN" altLang="en-US" b="1" dirty="0"/>
              <a:t>不同模式下状态切换管理</a:t>
            </a:r>
          </a:p>
        </p:txBody>
      </p:sp>
      <p:pic>
        <p:nvPicPr>
          <p:cNvPr id="5" name="图片 4">
            <a:extLst>
              <a:ext uri="{FF2B5EF4-FFF2-40B4-BE49-F238E27FC236}">
                <a16:creationId xmlns:a16="http://schemas.microsoft.com/office/drawing/2014/main" id="{E3C397BE-B364-1ED4-DF67-E4C7F811D57B}"/>
              </a:ext>
            </a:extLst>
          </p:cNvPr>
          <p:cNvPicPr>
            <a:picLocks noChangeAspect="1"/>
          </p:cNvPicPr>
          <p:nvPr/>
        </p:nvPicPr>
        <p:blipFill>
          <a:blip r:embed="rId3"/>
          <a:stretch>
            <a:fillRect/>
          </a:stretch>
        </p:blipFill>
        <p:spPr>
          <a:xfrm>
            <a:off x="2502169" y="1647422"/>
            <a:ext cx="5054331" cy="4722386"/>
          </a:xfrm>
          <a:prstGeom prst="rect">
            <a:avLst/>
          </a:prstGeom>
        </p:spPr>
      </p:pic>
    </p:spTree>
    <p:extLst>
      <p:ext uri="{BB962C8B-B14F-4D97-AF65-F5344CB8AC3E}">
        <p14:creationId xmlns:p14="http://schemas.microsoft.com/office/powerpoint/2010/main" val="35340254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sp>
        <p:nvSpPr>
          <p:cNvPr id="4" name="文本框 3">
            <a:extLst>
              <a:ext uri="{FF2B5EF4-FFF2-40B4-BE49-F238E27FC236}">
                <a16:creationId xmlns:a16="http://schemas.microsoft.com/office/drawing/2014/main" id="{E0F92B15-64B5-BF29-DED1-3C53B0236AD3}"/>
              </a:ext>
            </a:extLst>
          </p:cNvPr>
          <p:cNvSpPr txBox="1"/>
          <p:nvPr/>
        </p:nvSpPr>
        <p:spPr>
          <a:xfrm>
            <a:off x="762000" y="1054126"/>
            <a:ext cx="6616700" cy="369332"/>
          </a:xfrm>
          <a:prstGeom prst="rect">
            <a:avLst/>
          </a:prstGeom>
          <a:noFill/>
        </p:spPr>
        <p:txBody>
          <a:bodyPr wrap="square" rtlCol="0">
            <a:spAutoFit/>
          </a:bodyPr>
          <a:lstStyle/>
          <a:p>
            <a:r>
              <a:rPr lang="zh-CN" altLang="en-US" b="1" dirty="0"/>
              <a:t>基于</a:t>
            </a:r>
            <a:r>
              <a:rPr lang="en-US" altLang="zh-CN" b="1" dirty="0" err="1"/>
              <a:t>PackML</a:t>
            </a:r>
            <a:r>
              <a:rPr lang="zh-CN" altLang="en-US" b="1" dirty="0"/>
              <a:t>的状态管理功能块</a:t>
            </a:r>
            <a:r>
              <a:rPr lang="en-US" altLang="zh-CN" b="1" dirty="0"/>
              <a:t>——</a:t>
            </a:r>
            <a:r>
              <a:rPr lang="zh-CN" altLang="en-US" b="1" dirty="0"/>
              <a:t>不同模式下状态切换管理</a:t>
            </a:r>
          </a:p>
        </p:txBody>
      </p:sp>
      <p:pic>
        <p:nvPicPr>
          <p:cNvPr id="3" name="图片 2">
            <a:extLst>
              <a:ext uri="{FF2B5EF4-FFF2-40B4-BE49-F238E27FC236}">
                <a16:creationId xmlns:a16="http://schemas.microsoft.com/office/drawing/2014/main" id="{8370D447-8032-51D0-2DAB-E947E7BDE552}"/>
              </a:ext>
            </a:extLst>
          </p:cNvPr>
          <p:cNvPicPr>
            <a:picLocks noChangeAspect="1"/>
          </p:cNvPicPr>
          <p:nvPr/>
        </p:nvPicPr>
        <p:blipFill>
          <a:blip r:embed="rId3"/>
          <a:stretch>
            <a:fillRect/>
          </a:stretch>
        </p:blipFill>
        <p:spPr>
          <a:xfrm>
            <a:off x="2224087" y="1461532"/>
            <a:ext cx="6716713" cy="4323305"/>
          </a:xfrm>
          <a:prstGeom prst="rect">
            <a:avLst/>
          </a:prstGeom>
        </p:spPr>
      </p:pic>
      <p:sp>
        <p:nvSpPr>
          <p:cNvPr id="6" name="文本框 5">
            <a:extLst>
              <a:ext uri="{FF2B5EF4-FFF2-40B4-BE49-F238E27FC236}">
                <a16:creationId xmlns:a16="http://schemas.microsoft.com/office/drawing/2014/main" id="{75237BFF-3EC2-8624-63CC-07FEDAF7BE5A}"/>
              </a:ext>
            </a:extLst>
          </p:cNvPr>
          <p:cNvSpPr txBox="1"/>
          <p:nvPr/>
        </p:nvSpPr>
        <p:spPr>
          <a:xfrm>
            <a:off x="2224086" y="5981163"/>
            <a:ext cx="8710613" cy="646331"/>
          </a:xfrm>
          <a:prstGeom prst="rect">
            <a:avLst/>
          </a:prstGeom>
          <a:noFill/>
        </p:spPr>
        <p:txBody>
          <a:bodyPr wrap="square" rtlCol="0">
            <a:spAutoFit/>
          </a:bodyPr>
          <a:lstStyle/>
          <a:p>
            <a:r>
              <a:rPr lang="zh-CN" altLang="en-US" b="1" dirty="0"/>
              <a:t>模式是运行在状态机之上的，每种模式可能拥有不同状态机或者相同状态机，不同模式切换必须符合当前状态机条件。</a:t>
            </a:r>
          </a:p>
        </p:txBody>
      </p:sp>
      <p:pic>
        <p:nvPicPr>
          <p:cNvPr id="9" name="图片 8">
            <a:extLst>
              <a:ext uri="{FF2B5EF4-FFF2-40B4-BE49-F238E27FC236}">
                <a16:creationId xmlns:a16="http://schemas.microsoft.com/office/drawing/2014/main" id="{98C6892F-8C77-662F-4E55-A6DC8757D160}"/>
              </a:ext>
            </a:extLst>
          </p:cNvPr>
          <p:cNvPicPr>
            <a:picLocks noChangeAspect="1"/>
          </p:cNvPicPr>
          <p:nvPr/>
        </p:nvPicPr>
        <p:blipFill rotWithShape="1">
          <a:blip r:embed="rId4"/>
          <a:srcRect b="50000"/>
          <a:stretch/>
        </p:blipFill>
        <p:spPr>
          <a:xfrm>
            <a:off x="1104900" y="5750657"/>
            <a:ext cx="965200" cy="876837"/>
          </a:xfrm>
          <a:prstGeom prst="rect">
            <a:avLst/>
          </a:prstGeom>
        </p:spPr>
      </p:pic>
    </p:spTree>
    <p:extLst>
      <p:ext uri="{BB962C8B-B14F-4D97-AF65-F5344CB8AC3E}">
        <p14:creationId xmlns:p14="http://schemas.microsoft.com/office/powerpoint/2010/main" val="31301372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椭圆 10"/>
          <p:cNvSpPr/>
          <p:nvPr>
            <p:custDataLst>
              <p:tags r:id="rId1"/>
            </p:custDataLst>
          </p:nvPr>
        </p:nvSpPr>
        <p:spPr>
          <a:xfrm>
            <a:off x="1931457" y="1492707"/>
            <a:ext cx="3620135" cy="3619500"/>
          </a:xfrm>
          <a:prstGeom prst="ellipse">
            <a:avLst/>
          </a:prstGeom>
          <a:solidFill>
            <a:srgbClr val="C00000"/>
          </a:solidFill>
          <a:ln w="38100">
            <a:solidFill>
              <a:srgbClr val="C00000"/>
            </a:soli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18" rIns="0" bIns="45718" rtlCol="0" anchor="ctr"/>
          <a:lstStyle/>
          <a:p>
            <a:pPr lvl="0" algn="ctr"/>
            <a:endParaRPr lang="en-US" altLang="zh-CN" sz="3600" dirty="0">
              <a:ln w="12700">
                <a:noFill/>
              </a:ln>
              <a:solidFill>
                <a:schemeClr val="bg1"/>
              </a:solidFill>
              <a:latin typeface="微软雅黑" panose="020B0503020204020204" charset="-122"/>
              <a:ea typeface="微软雅黑" panose="020B0503020204020204" charset="-122"/>
              <a:sym typeface="Arial" panose="020B0604020202020204"/>
            </a:endParaRPr>
          </a:p>
          <a:p>
            <a:pPr lvl="0" algn="ctr"/>
            <a:endParaRPr lang="en-US" altLang="zh-CN" sz="3600" dirty="0">
              <a:ln w="12700">
                <a:noFill/>
              </a:ln>
              <a:solidFill>
                <a:schemeClr val="bg1"/>
              </a:solidFill>
              <a:latin typeface="微软雅黑" panose="020B0503020204020204" charset="-122"/>
              <a:ea typeface="微软雅黑" panose="020B0503020204020204" charset="-122"/>
              <a:sym typeface="Arial" panose="020B0604020202020204"/>
            </a:endParaRPr>
          </a:p>
          <a:p>
            <a:pPr lvl="0" algn="ctr"/>
            <a:r>
              <a:rPr lang="zh-CN" altLang="en-US" sz="3600" dirty="0">
                <a:ln w="12700">
                  <a:noFill/>
                </a:ln>
                <a:solidFill>
                  <a:schemeClr val="bg1"/>
                </a:solidFill>
                <a:latin typeface="微软雅黑" panose="020B0503020204020204" charset="-122"/>
                <a:ea typeface="微软雅黑" panose="020B0503020204020204" charset="-122"/>
                <a:sym typeface="Arial" panose="020B0604020202020204"/>
              </a:rPr>
              <a:t>第二章</a:t>
            </a:r>
            <a:endParaRPr lang="en-US" altLang="zh-CN" sz="3600" dirty="0">
              <a:ln w="12700">
                <a:noFill/>
              </a:ln>
              <a:solidFill>
                <a:schemeClr val="bg1"/>
              </a:solidFill>
              <a:latin typeface="微软雅黑" panose="020B0503020204020204" charset="-122"/>
              <a:ea typeface="微软雅黑" panose="020B0503020204020204" charset="-122"/>
              <a:sym typeface="Arial" panose="020B0604020202020204"/>
            </a:endParaRPr>
          </a:p>
          <a:p>
            <a:pPr algn="ctr"/>
            <a:r>
              <a:rPr lang="en-US" altLang="zh-CN" sz="3600" kern="0" dirty="0" err="1">
                <a:solidFill>
                  <a:schemeClr val="bg1"/>
                </a:solidFill>
                <a:ea typeface="Adobe 黑体 Std R" panose="020B0400000000000000" pitchFamily="34" charset="-122"/>
              </a:rPr>
              <a:t>PackML</a:t>
            </a:r>
            <a:r>
              <a:rPr lang="zh-CN" altLang="en-US" sz="3600" kern="0" dirty="0">
                <a:solidFill>
                  <a:schemeClr val="bg1"/>
                </a:solidFill>
                <a:ea typeface="Adobe 黑体 Std R" panose="020B0400000000000000" pitchFamily="34" charset="-122"/>
              </a:rPr>
              <a:t>与面向对象设计</a:t>
            </a:r>
          </a:p>
          <a:p>
            <a:pPr lvl="0" algn="ctr"/>
            <a:endParaRPr lang="en-US" altLang="zh-CN" sz="3600" dirty="0">
              <a:ln w="12700">
                <a:noFill/>
              </a:ln>
              <a:solidFill>
                <a:schemeClr val="bg1"/>
              </a:solidFill>
              <a:latin typeface="微软雅黑" panose="020B0503020204020204" charset="-122"/>
              <a:ea typeface="微软雅黑" panose="020B0503020204020204" charset="-122"/>
              <a:sym typeface="Arial" panose="020B0604020202020204"/>
            </a:endParaRPr>
          </a:p>
          <a:p>
            <a:pPr lvl="0" algn="ctr"/>
            <a:endParaRPr lang="en-US" altLang="zh-CN" sz="3600" dirty="0">
              <a:ln w="12700">
                <a:noFill/>
              </a:ln>
              <a:solidFill>
                <a:schemeClr val="bg1"/>
              </a:solidFill>
              <a:latin typeface="微软雅黑" panose="020B0503020204020204" charset="-122"/>
              <a:ea typeface="微软雅黑" panose="020B0503020204020204" charset="-122"/>
              <a:sym typeface="Arial" panose="020B0604020202020204"/>
            </a:endParaRPr>
          </a:p>
        </p:txBody>
      </p:sp>
      <p:cxnSp>
        <p:nvCxnSpPr>
          <p:cNvPr id="17" name="PA_直接连接符 16"/>
          <p:cNvCxnSpPr/>
          <p:nvPr>
            <p:custDataLst>
              <p:tags r:id="rId2"/>
            </p:custDataLst>
          </p:nvPr>
        </p:nvCxnSpPr>
        <p:spPr>
          <a:xfrm flipV="1">
            <a:off x="5808042" y="1269481"/>
            <a:ext cx="0" cy="4421082"/>
          </a:xfrm>
          <a:prstGeom prst="line">
            <a:avLst/>
          </a:prstGeom>
        </p:spPr>
        <p:style>
          <a:lnRef idx="3">
            <a:schemeClr val="accent2"/>
          </a:lnRef>
          <a:fillRef idx="0">
            <a:schemeClr val="accent2"/>
          </a:fillRef>
          <a:effectRef idx="2">
            <a:schemeClr val="accent2"/>
          </a:effectRef>
          <a:fontRef idx="minor">
            <a:schemeClr val="tx1"/>
          </a:fontRef>
        </p:style>
      </p:cxnSp>
      <p:grpSp>
        <p:nvGrpSpPr>
          <p:cNvPr id="13" name="组合 12">
            <a:extLst>
              <a:ext uri="{FF2B5EF4-FFF2-40B4-BE49-F238E27FC236}">
                <a16:creationId xmlns:a16="http://schemas.microsoft.com/office/drawing/2014/main" id="{4C869103-DE38-BFA7-A908-6F86C40039E9}"/>
              </a:ext>
            </a:extLst>
          </p:cNvPr>
          <p:cNvGrpSpPr/>
          <p:nvPr/>
        </p:nvGrpSpPr>
        <p:grpSpPr>
          <a:xfrm>
            <a:off x="6457514" y="1836663"/>
            <a:ext cx="5291135" cy="1867651"/>
            <a:chOff x="6290463" y="2722488"/>
            <a:chExt cx="5291135" cy="1867651"/>
          </a:xfrm>
        </p:grpSpPr>
        <p:sp>
          <p:nvSpPr>
            <p:cNvPr id="8" name="文本框 7">
              <a:extLst>
                <a:ext uri="{FF2B5EF4-FFF2-40B4-BE49-F238E27FC236}">
                  <a16:creationId xmlns:a16="http://schemas.microsoft.com/office/drawing/2014/main" id="{BC9E4114-DAD8-22DA-E420-6AF39E220108}"/>
                </a:ext>
              </a:extLst>
            </p:cNvPr>
            <p:cNvSpPr txBox="1"/>
            <p:nvPr/>
          </p:nvSpPr>
          <p:spPr>
            <a:xfrm>
              <a:off x="7674113" y="2722488"/>
              <a:ext cx="2975855" cy="461665"/>
            </a:xfrm>
            <a:prstGeom prst="rect">
              <a:avLst/>
            </a:prstGeom>
            <a:noFill/>
          </p:spPr>
          <p:txBody>
            <a:bodyPr wrap="square" rtlCol="0">
              <a:spAutoFit/>
            </a:bodyPr>
            <a:lstStyle/>
            <a:p>
              <a:endParaRPr lang="zh-CN" altLang="en-US" sz="2400" b="1" dirty="0">
                <a:latin typeface="微软雅黑" panose="020B0503020204020204" charset="-122"/>
                <a:ea typeface="微软雅黑" panose="020B0503020204020204" charset="-122"/>
              </a:endParaRPr>
            </a:p>
          </p:txBody>
        </p:sp>
        <p:grpSp>
          <p:nvGrpSpPr>
            <p:cNvPr id="12" name="组合 11">
              <a:extLst>
                <a:ext uri="{FF2B5EF4-FFF2-40B4-BE49-F238E27FC236}">
                  <a16:creationId xmlns:a16="http://schemas.microsoft.com/office/drawing/2014/main" id="{E161E17C-95BF-C29A-53DC-5D8251CDFE66}"/>
                </a:ext>
              </a:extLst>
            </p:cNvPr>
            <p:cNvGrpSpPr/>
            <p:nvPr/>
          </p:nvGrpSpPr>
          <p:grpSpPr>
            <a:xfrm>
              <a:off x="6290463" y="2722488"/>
              <a:ext cx="5291135" cy="1867651"/>
              <a:chOff x="6290463" y="2722488"/>
              <a:chExt cx="5291135" cy="1867651"/>
            </a:xfrm>
          </p:grpSpPr>
          <p:grpSp>
            <p:nvGrpSpPr>
              <p:cNvPr id="14" name="组合 13"/>
              <p:cNvGrpSpPr/>
              <p:nvPr/>
            </p:nvGrpSpPr>
            <p:grpSpPr>
              <a:xfrm>
                <a:off x="6306653" y="2722488"/>
                <a:ext cx="5274945" cy="461010"/>
                <a:chOff x="1226602" y="1707824"/>
                <a:chExt cx="4394890" cy="384097"/>
              </a:xfrm>
            </p:grpSpPr>
            <p:sp>
              <p:nvSpPr>
                <p:cNvPr id="5" name="矩形 4"/>
                <p:cNvSpPr/>
                <p:nvPr>
                  <p:custDataLst>
                    <p:tags r:id="rId8"/>
                  </p:custDataLst>
                </p:nvPr>
              </p:nvSpPr>
              <p:spPr>
                <a:xfrm>
                  <a:off x="2333922" y="1708353"/>
                  <a:ext cx="3287570" cy="383568"/>
                </a:xfrm>
                <a:prstGeom prst="rect">
                  <a:avLst/>
                </a:prstGeom>
              </p:spPr>
              <p:txBody>
                <a:bodyPr wrap="square">
                  <a:spAutoFit/>
                </a:bodyPr>
                <a:lstStyle/>
                <a:p>
                  <a:pPr marL="403860" indent="-403860" defTabSz="1215390" eaLnBrk="0" hangingPunct="0">
                    <a:spcBef>
                      <a:spcPct val="20000"/>
                    </a:spcBef>
                    <a:defRPr/>
                  </a:pPr>
                  <a:endParaRPr lang="zh-CN" sz="2400" b="1" kern="0" dirty="0">
                    <a:solidFill>
                      <a:schemeClr val="tx1"/>
                    </a:solidFill>
                    <a:latin typeface="微软雅黑" panose="020B0503020204020204" charset="-122"/>
                    <a:ea typeface="微软雅黑" panose="020B0503020204020204" charset="-122"/>
                  </a:endParaRPr>
                </a:p>
              </p:txBody>
            </p:sp>
            <p:sp>
              <p:nvSpPr>
                <p:cNvPr id="19" name="文本框 18"/>
                <p:cNvSpPr txBox="1"/>
                <p:nvPr>
                  <p:custDataLst>
                    <p:tags r:id="rId9"/>
                  </p:custDataLst>
                </p:nvPr>
              </p:nvSpPr>
              <p:spPr>
                <a:xfrm>
                  <a:off x="1226602" y="1707824"/>
                  <a:ext cx="984905" cy="353968"/>
                </a:xfrm>
                <a:prstGeom prst="rect">
                  <a:avLst/>
                </a:prstGeom>
                <a:solidFill>
                  <a:srgbClr val="C00000"/>
                </a:solidFill>
                <a:ln>
                  <a:solidFill>
                    <a:srgbClr val="C00000"/>
                  </a:solidFill>
                </a:ln>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2.1</a:t>
                  </a:r>
                  <a:endParaRPr lang="zh-CN" altLang="en-US" sz="2160" dirty="0">
                    <a:solidFill>
                      <a:schemeClr val="bg1"/>
                    </a:solidFill>
                    <a:latin typeface="微软雅黑" panose="020B0503020204020204" charset="-122"/>
                    <a:ea typeface="微软雅黑" panose="020B0503020204020204" charset="-122"/>
                  </a:endParaRPr>
                </a:p>
              </p:txBody>
            </p:sp>
          </p:grpSp>
          <p:grpSp>
            <p:nvGrpSpPr>
              <p:cNvPr id="27" name="组合 26"/>
              <p:cNvGrpSpPr/>
              <p:nvPr/>
            </p:nvGrpSpPr>
            <p:grpSpPr>
              <a:xfrm>
                <a:off x="6290463" y="3428947"/>
                <a:ext cx="5092800" cy="483325"/>
                <a:chOff x="1201207" y="2397231"/>
                <a:chExt cx="4243141" cy="402688"/>
              </a:xfrm>
            </p:grpSpPr>
            <p:sp>
              <p:nvSpPr>
                <p:cNvPr id="22" name="矩形 21"/>
                <p:cNvSpPr/>
                <p:nvPr>
                  <p:custDataLst>
                    <p:tags r:id="rId6"/>
                  </p:custDataLst>
                </p:nvPr>
              </p:nvSpPr>
              <p:spPr>
                <a:xfrm>
                  <a:off x="2354015" y="2397231"/>
                  <a:ext cx="3090333" cy="384642"/>
                </a:xfrm>
                <a:prstGeom prst="rect">
                  <a:avLst/>
                </a:prstGeom>
              </p:spPr>
              <p:txBody>
                <a:bodyPr wrap="square">
                  <a:spAutoFit/>
                </a:bodyPr>
                <a:lstStyle/>
                <a:p>
                  <a:r>
                    <a:rPr lang="zh-CN" altLang="en-US" sz="2400" b="1" dirty="0">
                      <a:solidFill>
                        <a:schemeClr val="tx1"/>
                      </a:solidFill>
                      <a:latin typeface="微软雅黑" panose="020B0503020204020204" charset="-122"/>
                      <a:ea typeface="微软雅黑" panose="020B0503020204020204" charset="-122"/>
                    </a:rPr>
                    <a:t>设备层级划分</a:t>
                  </a:r>
                  <a:endParaRPr lang="zh-CN" sz="2400" b="1" dirty="0">
                    <a:solidFill>
                      <a:schemeClr val="tx1"/>
                    </a:solidFill>
                    <a:latin typeface="微软雅黑" panose="020B0503020204020204" charset="-122"/>
                    <a:ea typeface="微软雅黑" panose="020B0503020204020204" charset="-122"/>
                  </a:endParaRPr>
                </a:p>
              </p:txBody>
            </p:sp>
            <p:sp>
              <p:nvSpPr>
                <p:cNvPr id="34" name="文本框 33"/>
                <p:cNvSpPr txBox="1"/>
                <p:nvPr>
                  <p:custDataLst>
                    <p:tags r:id="rId7"/>
                  </p:custDataLst>
                </p:nvPr>
              </p:nvSpPr>
              <p:spPr>
                <a:xfrm>
                  <a:off x="1201207" y="2445951"/>
                  <a:ext cx="984905" cy="353968"/>
                </a:xfrm>
                <a:prstGeom prst="rect">
                  <a:avLst/>
                </a:prstGeom>
                <a:solidFill>
                  <a:srgbClr val="C00000"/>
                </a:solidFill>
                <a:ln>
                  <a:solidFill>
                    <a:srgbClr val="C00000"/>
                  </a:solidFill>
                </a:ln>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2.2</a:t>
                  </a:r>
                  <a:endParaRPr lang="zh-CN" altLang="en-US" sz="2160" dirty="0">
                    <a:solidFill>
                      <a:schemeClr val="bg1"/>
                    </a:solidFill>
                    <a:latin typeface="微软雅黑" panose="020B0503020204020204" charset="-122"/>
                    <a:ea typeface="微软雅黑" panose="020B0503020204020204" charset="-122"/>
                  </a:endParaRPr>
                </a:p>
              </p:txBody>
            </p:sp>
          </p:grpSp>
          <p:grpSp>
            <p:nvGrpSpPr>
              <p:cNvPr id="9" name="组合 8">
                <a:extLst>
                  <a:ext uri="{FF2B5EF4-FFF2-40B4-BE49-F238E27FC236}">
                    <a16:creationId xmlns:a16="http://schemas.microsoft.com/office/drawing/2014/main" id="{5B40946A-5B2C-AEB9-C95E-86E13AD8F507}"/>
                  </a:ext>
                </a:extLst>
              </p:cNvPr>
              <p:cNvGrpSpPr/>
              <p:nvPr/>
            </p:nvGrpSpPr>
            <p:grpSpPr>
              <a:xfrm>
                <a:off x="6290463" y="4106814"/>
                <a:ext cx="5054394" cy="483325"/>
                <a:chOff x="1201207" y="2397231"/>
                <a:chExt cx="4211143" cy="402688"/>
              </a:xfrm>
            </p:grpSpPr>
            <p:sp>
              <p:nvSpPr>
                <p:cNvPr id="10" name="矩形 9">
                  <a:extLst>
                    <a:ext uri="{FF2B5EF4-FFF2-40B4-BE49-F238E27FC236}">
                      <a16:creationId xmlns:a16="http://schemas.microsoft.com/office/drawing/2014/main" id="{75EEF116-EBE9-2674-7F8A-9DFFF2A5CCA7}"/>
                    </a:ext>
                  </a:extLst>
                </p:cNvPr>
                <p:cNvSpPr/>
                <p:nvPr>
                  <p:custDataLst>
                    <p:tags r:id="rId4"/>
                  </p:custDataLst>
                </p:nvPr>
              </p:nvSpPr>
              <p:spPr>
                <a:xfrm>
                  <a:off x="2354015" y="2397231"/>
                  <a:ext cx="3058335" cy="384642"/>
                </a:xfrm>
                <a:prstGeom prst="rect">
                  <a:avLst/>
                </a:prstGeom>
              </p:spPr>
              <p:txBody>
                <a:bodyPr wrap="square">
                  <a:spAutoFit/>
                </a:bodyPr>
                <a:lstStyle/>
                <a:p>
                  <a:r>
                    <a:rPr lang="zh-CN" altLang="en-US" sz="2400" b="1" dirty="0">
                      <a:latin typeface="微软雅黑" panose="020B0503020204020204" charset="-122"/>
                      <a:ea typeface="微软雅黑" panose="020B0503020204020204" charset="-122"/>
                    </a:rPr>
                    <a:t>模块化设计的分析方法</a:t>
                  </a:r>
                  <a:endParaRPr lang="zh-CN" sz="2400" b="1" dirty="0">
                    <a:solidFill>
                      <a:schemeClr val="tx1"/>
                    </a:solidFill>
                    <a:latin typeface="微软雅黑" panose="020B0503020204020204" charset="-122"/>
                    <a:ea typeface="微软雅黑" panose="020B0503020204020204" charset="-122"/>
                  </a:endParaRPr>
                </a:p>
              </p:txBody>
            </p:sp>
            <p:sp>
              <p:nvSpPr>
                <p:cNvPr id="11" name="文本框 10">
                  <a:extLst>
                    <a:ext uri="{FF2B5EF4-FFF2-40B4-BE49-F238E27FC236}">
                      <a16:creationId xmlns:a16="http://schemas.microsoft.com/office/drawing/2014/main" id="{01F94A45-AA9E-1DA4-4747-2BA8ACBBDA7C}"/>
                    </a:ext>
                  </a:extLst>
                </p:cNvPr>
                <p:cNvSpPr txBox="1"/>
                <p:nvPr>
                  <p:custDataLst>
                    <p:tags r:id="rId5"/>
                  </p:custDataLst>
                </p:nvPr>
              </p:nvSpPr>
              <p:spPr>
                <a:xfrm>
                  <a:off x="1201207" y="2445951"/>
                  <a:ext cx="984905" cy="353968"/>
                </a:xfrm>
                <a:prstGeom prst="rect">
                  <a:avLst/>
                </a:prstGeom>
                <a:solidFill>
                  <a:srgbClr val="C00000"/>
                </a:solidFill>
                <a:ln>
                  <a:solidFill>
                    <a:srgbClr val="C00000"/>
                  </a:solidFill>
                </a:ln>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2.3</a:t>
                  </a:r>
                  <a:endParaRPr lang="zh-CN" altLang="en-US" sz="2160" dirty="0">
                    <a:solidFill>
                      <a:schemeClr val="bg1"/>
                    </a:solidFill>
                    <a:latin typeface="微软雅黑" panose="020B0503020204020204" charset="-122"/>
                    <a:ea typeface="微软雅黑" panose="020B0503020204020204" charset="-122"/>
                  </a:endParaRPr>
                </a:p>
              </p:txBody>
            </p:sp>
          </p:grpSp>
        </p:grpSp>
      </p:grpSp>
      <p:sp>
        <p:nvSpPr>
          <p:cNvPr id="2" name="矩形 1">
            <a:extLst>
              <a:ext uri="{FF2B5EF4-FFF2-40B4-BE49-F238E27FC236}">
                <a16:creationId xmlns:a16="http://schemas.microsoft.com/office/drawing/2014/main" id="{FF04503D-8977-7A5C-A18D-1952551D1486}"/>
              </a:ext>
            </a:extLst>
          </p:cNvPr>
          <p:cNvSpPr/>
          <p:nvPr>
            <p:custDataLst>
              <p:tags r:id="rId3"/>
            </p:custDataLst>
          </p:nvPr>
        </p:nvSpPr>
        <p:spPr>
          <a:xfrm>
            <a:off x="7802759" y="1771241"/>
            <a:ext cx="3709150" cy="461665"/>
          </a:xfrm>
          <a:prstGeom prst="rect">
            <a:avLst/>
          </a:prstGeom>
        </p:spPr>
        <p:txBody>
          <a:bodyPr wrap="square">
            <a:spAutoFit/>
          </a:bodyPr>
          <a:lstStyle/>
          <a:p>
            <a:r>
              <a:rPr lang="zh-CN" altLang="en-US" sz="2400" b="1" dirty="0">
                <a:latin typeface="微软雅黑" panose="020B0503020204020204" charset="-122"/>
                <a:ea typeface="微软雅黑" panose="020B0503020204020204" charset="-122"/>
              </a:rPr>
              <a:t>面向对象模块化设计</a:t>
            </a:r>
            <a:endParaRPr lang="zh-CN" sz="2400" b="1" dirty="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4C585B51-EC3D-8919-6E91-06F8EBCF3050}"/>
              </a:ext>
            </a:extLst>
          </p:cNvPr>
          <p:cNvSpPr txBox="1"/>
          <p:nvPr/>
        </p:nvSpPr>
        <p:spPr>
          <a:xfrm>
            <a:off x="0" y="17232"/>
            <a:ext cx="9758362" cy="523220"/>
          </a:xfrm>
          <a:prstGeom prst="rect">
            <a:avLst/>
          </a:prstGeom>
          <a:noFill/>
        </p:spPr>
        <p:txBody>
          <a:bodyPr wrap="square" rtlCol="0">
            <a:spAutoFit/>
          </a:bodyPr>
          <a:lstStyle/>
          <a:p>
            <a:r>
              <a:rPr lang="en-US" altLang="zh-CN" sz="2800" b="1" dirty="0">
                <a:solidFill>
                  <a:srgbClr val="FF0000"/>
                </a:solidFill>
                <a:latin typeface="MicrosoftYaHei-Bold"/>
              </a:rPr>
              <a:t>2.1 </a:t>
            </a:r>
            <a:r>
              <a:rPr lang="zh-CN" altLang="en-US" sz="2800" b="1" dirty="0">
                <a:solidFill>
                  <a:srgbClr val="FF0000"/>
                </a:solidFill>
                <a:latin typeface="MicrosoftYaHei-Bold"/>
              </a:rPr>
              <a:t>面向对象模块化设计</a:t>
            </a:r>
          </a:p>
        </p:txBody>
      </p:sp>
      <p:grpSp>
        <p:nvGrpSpPr>
          <p:cNvPr id="2" name="组合 1">
            <a:extLst>
              <a:ext uri="{FF2B5EF4-FFF2-40B4-BE49-F238E27FC236}">
                <a16:creationId xmlns:a16="http://schemas.microsoft.com/office/drawing/2014/main" id="{B40266E6-5DC9-E865-2C87-48D0E93CAC27}"/>
              </a:ext>
            </a:extLst>
          </p:cNvPr>
          <p:cNvGrpSpPr/>
          <p:nvPr/>
        </p:nvGrpSpPr>
        <p:grpSpPr>
          <a:xfrm>
            <a:off x="1434164" y="540452"/>
            <a:ext cx="8916335" cy="6346018"/>
            <a:chOff x="1434164" y="445856"/>
            <a:chExt cx="8556859" cy="6440614"/>
          </a:xfrm>
        </p:grpSpPr>
        <p:sp>
          <p:nvSpPr>
            <p:cNvPr id="25" name="矩形 24">
              <a:extLst>
                <a:ext uri="{FF2B5EF4-FFF2-40B4-BE49-F238E27FC236}">
                  <a16:creationId xmlns:a16="http://schemas.microsoft.com/office/drawing/2014/main" id="{74C5AC18-68CD-17A0-9977-FEF281D27F5B}"/>
                </a:ext>
              </a:extLst>
            </p:cNvPr>
            <p:cNvSpPr/>
            <p:nvPr/>
          </p:nvSpPr>
          <p:spPr>
            <a:xfrm>
              <a:off x="5234541" y="1401294"/>
              <a:ext cx="1530416" cy="623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主状态机</a:t>
              </a:r>
            </a:p>
          </p:txBody>
        </p:sp>
        <p:sp>
          <p:nvSpPr>
            <p:cNvPr id="13" name="矩形 12">
              <a:extLst>
                <a:ext uri="{FF2B5EF4-FFF2-40B4-BE49-F238E27FC236}">
                  <a16:creationId xmlns:a16="http://schemas.microsoft.com/office/drawing/2014/main" id="{8501F278-D26C-BC35-8FEA-A55B64D24F8B}"/>
                </a:ext>
              </a:extLst>
            </p:cNvPr>
            <p:cNvSpPr/>
            <p:nvPr/>
          </p:nvSpPr>
          <p:spPr>
            <a:xfrm>
              <a:off x="5234541" y="445856"/>
              <a:ext cx="1530416" cy="623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模式管理</a:t>
              </a:r>
            </a:p>
          </p:txBody>
        </p:sp>
        <p:pic>
          <p:nvPicPr>
            <p:cNvPr id="3" name="图片 2">
              <a:extLst>
                <a:ext uri="{FF2B5EF4-FFF2-40B4-BE49-F238E27FC236}">
                  <a16:creationId xmlns:a16="http://schemas.microsoft.com/office/drawing/2014/main" id="{CB5F528A-C576-9188-35E4-E3A13A543A8A}"/>
                </a:ext>
              </a:extLst>
            </p:cNvPr>
            <p:cNvPicPr>
              <a:picLocks noChangeAspect="1"/>
            </p:cNvPicPr>
            <p:nvPr/>
          </p:nvPicPr>
          <p:blipFill>
            <a:blip r:embed="rId2"/>
            <a:stretch>
              <a:fillRect/>
            </a:stretch>
          </p:blipFill>
          <p:spPr>
            <a:xfrm>
              <a:off x="1434164" y="1940988"/>
              <a:ext cx="8556859" cy="4945482"/>
            </a:xfrm>
            <a:prstGeom prst="rect">
              <a:avLst/>
            </a:prstGeom>
          </p:spPr>
        </p:pic>
        <p:cxnSp>
          <p:nvCxnSpPr>
            <p:cNvPr id="16" name="直接箭头连接符 15">
              <a:extLst>
                <a:ext uri="{FF2B5EF4-FFF2-40B4-BE49-F238E27FC236}">
                  <a16:creationId xmlns:a16="http://schemas.microsoft.com/office/drawing/2014/main" id="{E58DF09D-76C6-FEAD-789C-B38675400042}"/>
                </a:ext>
              </a:extLst>
            </p:cNvPr>
            <p:cNvCxnSpPr>
              <a:cxnSpLocks/>
            </p:cNvCxnSpPr>
            <p:nvPr/>
          </p:nvCxnSpPr>
          <p:spPr>
            <a:xfrm>
              <a:off x="5999749" y="1106907"/>
              <a:ext cx="0" cy="2983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直接箭头连接符 26">
              <a:extLst>
                <a:ext uri="{FF2B5EF4-FFF2-40B4-BE49-F238E27FC236}">
                  <a16:creationId xmlns:a16="http://schemas.microsoft.com/office/drawing/2014/main" id="{4456D662-C33E-C2CC-0A6F-1C485F5DC114}"/>
                </a:ext>
              </a:extLst>
            </p:cNvPr>
            <p:cNvCxnSpPr>
              <a:cxnSpLocks/>
            </p:cNvCxnSpPr>
            <p:nvPr/>
          </p:nvCxnSpPr>
          <p:spPr>
            <a:xfrm>
              <a:off x="5982104" y="1940988"/>
              <a:ext cx="0" cy="6482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文本框 28">
              <a:extLst>
                <a:ext uri="{FF2B5EF4-FFF2-40B4-BE49-F238E27FC236}">
                  <a16:creationId xmlns:a16="http://schemas.microsoft.com/office/drawing/2014/main" id="{49A7886D-56E8-62E1-0BD2-2BD8FB3CC425}"/>
                </a:ext>
              </a:extLst>
            </p:cNvPr>
            <p:cNvSpPr txBox="1"/>
            <p:nvPr/>
          </p:nvSpPr>
          <p:spPr>
            <a:xfrm>
              <a:off x="5273040" y="3059668"/>
              <a:ext cx="1645920" cy="369332"/>
            </a:xfrm>
            <a:prstGeom prst="rect">
              <a:avLst/>
            </a:prstGeom>
            <a:noFill/>
          </p:spPr>
          <p:txBody>
            <a:bodyPr wrap="square" rtlCol="0">
              <a:spAutoFit/>
            </a:bodyPr>
            <a:lstStyle/>
            <a:p>
              <a:r>
                <a:rPr lang="zh-CN" altLang="en-US" dirty="0"/>
                <a:t>状态机合并</a:t>
              </a:r>
            </a:p>
          </p:txBody>
        </p:sp>
      </p:grpSp>
    </p:spTree>
    <p:extLst>
      <p:ext uri="{BB962C8B-B14F-4D97-AF65-F5344CB8AC3E}">
        <p14:creationId xmlns:p14="http://schemas.microsoft.com/office/powerpoint/2010/main" val="298851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flipV="1">
            <a:off x="0" y="-1"/>
            <a:ext cx="2743200" cy="2770909"/>
          </a:xfrm>
          <a:prstGeom prst="triangle">
            <a:avLst>
              <a:gd name="adj" fmla="val 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
          </a:p>
        </p:txBody>
      </p:sp>
      <p:sp>
        <p:nvSpPr>
          <p:cNvPr id="4" name="等腰三角形 3"/>
          <p:cNvSpPr/>
          <p:nvPr/>
        </p:nvSpPr>
        <p:spPr>
          <a:xfrm>
            <a:off x="5694219" y="512619"/>
            <a:ext cx="6497783" cy="6345383"/>
          </a:xfrm>
          <a:prstGeom prst="triangle">
            <a:avLst>
              <a:gd name="adj" fmla="val 100000"/>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
          </a:p>
        </p:txBody>
      </p:sp>
      <p:grpSp>
        <p:nvGrpSpPr>
          <p:cNvPr id="22" name="组合 21"/>
          <p:cNvGrpSpPr/>
          <p:nvPr/>
        </p:nvGrpSpPr>
        <p:grpSpPr>
          <a:xfrm>
            <a:off x="4664133" y="1565346"/>
            <a:ext cx="4918364" cy="547257"/>
            <a:chOff x="3782291" y="1513606"/>
            <a:chExt cx="4918364" cy="547256"/>
          </a:xfrm>
        </p:grpSpPr>
        <p:grpSp>
          <p:nvGrpSpPr>
            <p:cNvPr id="7" name="组合 6"/>
            <p:cNvGrpSpPr/>
            <p:nvPr/>
          </p:nvGrpSpPr>
          <p:grpSpPr>
            <a:xfrm>
              <a:off x="3782291" y="1513606"/>
              <a:ext cx="4918364" cy="547256"/>
              <a:chOff x="2881745" y="1115289"/>
              <a:chExt cx="4918364" cy="547256"/>
            </a:xfrm>
          </p:grpSpPr>
          <p:sp>
            <p:nvSpPr>
              <p:cNvPr id="5" name="平行四边形 4"/>
              <p:cNvSpPr/>
              <p:nvPr/>
            </p:nvSpPr>
            <p:spPr>
              <a:xfrm>
                <a:off x="2881745" y="1115289"/>
                <a:ext cx="1385455" cy="547256"/>
              </a:xfrm>
              <a:prstGeom prst="parallelogram">
                <a:avLst>
                  <a:gd name="adj" fmla="val 96739"/>
                </a:avLst>
              </a:prstGeom>
              <a:solidFill>
                <a:srgbClr val="C00000"/>
              </a:soli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pc="400" dirty="0">
                    <a:latin typeface="Impact" panose="020B0806030902050204" pitchFamily="34" charset="0"/>
                  </a:rPr>
                  <a:t>01</a:t>
                </a:r>
                <a:endParaRPr lang="zh-CN" altLang="en-US" sz="2400" spc="400" dirty="0">
                  <a:latin typeface="Impact" panose="020B0806030902050204" pitchFamily="34" charset="0"/>
                </a:endParaRPr>
              </a:p>
            </p:txBody>
          </p:sp>
          <p:sp>
            <p:nvSpPr>
              <p:cNvPr id="6" name="平行四边形 5"/>
              <p:cNvSpPr/>
              <p:nvPr/>
            </p:nvSpPr>
            <p:spPr>
              <a:xfrm>
                <a:off x="4059382" y="1115289"/>
                <a:ext cx="3740727" cy="547256"/>
              </a:xfrm>
              <a:prstGeom prst="parallelogram">
                <a:avLst>
                  <a:gd name="adj" fmla="val 96739"/>
                </a:avLst>
              </a:prstGeom>
              <a:solidFill>
                <a:schemeClr val="bg1"/>
              </a:soli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 dirty="0"/>
              </a:p>
            </p:txBody>
          </p:sp>
        </p:grpSp>
        <p:sp>
          <p:nvSpPr>
            <p:cNvPr id="20" name="文本框 1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196681" y="1619022"/>
              <a:ext cx="1875835" cy="430886"/>
            </a:xfrm>
            <a:prstGeom prst="rect">
              <a:avLst/>
            </a:prstGeom>
            <a:noFill/>
          </p:spPr>
          <p:txBody>
            <a:bodyPr wrap="none" rtlCol="0">
              <a:spAutoFit/>
            </a:bodyPr>
            <a:lstStyle/>
            <a:p>
              <a:pPr defTabSz="1624713">
                <a:defRPr/>
              </a:pPr>
              <a:r>
                <a:rPr lang="en-US" altLang="zh-CN" sz="2200" kern="0" dirty="0">
                  <a:solidFill>
                    <a:srgbClr val="C00000"/>
                  </a:solidFill>
                  <a:latin typeface="Adobe 黑体 Std R" panose="020B0400000000000000" pitchFamily="34" charset="-122"/>
                  <a:ea typeface="Adobe 黑体 Std R" panose="020B0400000000000000" pitchFamily="34" charset="-122"/>
                </a:rPr>
                <a:t> </a:t>
              </a:r>
              <a:r>
                <a:rPr lang="en-US" altLang="zh-CN" sz="2200" kern="0" dirty="0" err="1">
                  <a:solidFill>
                    <a:srgbClr val="C00000"/>
                  </a:solidFill>
                  <a:latin typeface="Adobe 黑体 Std R" panose="020B0400000000000000" pitchFamily="34" charset="-122"/>
                  <a:ea typeface="Adobe 黑体 Std R" panose="020B0400000000000000" pitchFamily="34" charset="-122"/>
                </a:rPr>
                <a:t>PackML</a:t>
              </a:r>
              <a:r>
                <a:rPr lang="zh-CN" altLang="en-US" sz="2200" kern="0" dirty="0">
                  <a:solidFill>
                    <a:srgbClr val="C00000"/>
                  </a:solidFill>
                  <a:latin typeface="Adobe 黑体 Std R" panose="020B0400000000000000" pitchFamily="34" charset="-122"/>
                  <a:ea typeface="Adobe 黑体 Std R" panose="020B0400000000000000" pitchFamily="34" charset="-122"/>
                </a:rPr>
                <a:t>介绍</a:t>
              </a:r>
            </a:p>
          </p:txBody>
        </p:sp>
      </p:grpSp>
      <p:grpSp>
        <p:nvGrpSpPr>
          <p:cNvPr id="23" name="组合 22"/>
          <p:cNvGrpSpPr/>
          <p:nvPr/>
        </p:nvGrpSpPr>
        <p:grpSpPr>
          <a:xfrm>
            <a:off x="3681502" y="2477415"/>
            <a:ext cx="4918364" cy="871583"/>
            <a:chOff x="3782291" y="1513606"/>
            <a:chExt cx="4918364" cy="871581"/>
          </a:xfrm>
        </p:grpSpPr>
        <p:grpSp>
          <p:nvGrpSpPr>
            <p:cNvPr id="24" name="组合 23"/>
            <p:cNvGrpSpPr/>
            <p:nvPr/>
          </p:nvGrpSpPr>
          <p:grpSpPr>
            <a:xfrm>
              <a:off x="3782291" y="1513606"/>
              <a:ext cx="4918364" cy="547256"/>
              <a:chOff x="2881745" y="1115289"/>
              <a:chExt cx="4918364" cy="547256"/>
            </a:xfrm>
          </p:grpSpPr>
          <p:sp>
            <p:nvSpPr>
              <p:cNvPr id="27" name="平行四边形 26"/>
              <p:cNvSpPr/>
              <p:nvPr/>
            </p:nvSpPr>
            <p:spPr>
              <a:xfrm>
                <a:off x="2881745" y="1115289"/>
                <a:ext cx="1385455" cy="547256"/>
              </a:xfrm>
              <a:prstGeom prst="parallelogram">
                <a:avLst>
                  <a:gd name="adj" fmla="val 96739"/>
                </a:avLst>
              </a:prstGeom>
              <a:solidFill>
                <a:srgbClr val="C00000"/>
              </a:soli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pc="400" dirty="0">
                    <a:latin typeface="Impact" panose="020B0806030902050204" pitchFamily="34" charset="0"/>
                  </a:rPr>
                  <a:t>02</a:t>
                </a:r>
                <a:endParaRPr lang="zh-CN" altLang="en-US" sz="2400" spc="400" dirty="0">
                  <a:latin typeface="Impact" panose="020B0806030902050204" pitchFamily="34" charset="0"/>
                </a:endParaRPr>
              </a:p>
            </p:txBody>
          </p:sp>
          <p:sp>
            <p:nvSpPr>
              <p:cNvPr id="28" name="平行四边形 27"/>
              <p:cNvSpPr/>
              <p:nvPr/>
            </p:nvSpPr>
            <p:spPr>
              <a:xfrm>
                <a:off x="4059382" y="1115289"/>
                <a:ext cx="3740727" cy="547256"/>
              </a:xfrm>
              <a:prstGeom prst="parallelogram">
                <a:avLst>
                  <a:gd name="adj" fmla="val 96739"/>
                </a:avLst>
              </a:prstGeom>
              <a:solidFill>
                <a:schemeClr val="bg1"/>
              </a:soli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
              </a:p>
            </p:txBody>
          </p:sp>
        </p:grpSp>
        <p:sp>
          <p:nvSpPr>
            <p:cNvPr id="25" name="文本框 2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206116" y="1615748"/>
              <a:ext cx="3046027" cy="769439"/>
            </a:xfrm>
            <a:prstGeom prst="rect">
              <a:avLst/>
            </a:prstGeom>
            <a:noFill/>
          </p:spPr>
          <p:txBody>
            <a:bodyPr wrap="none" rtlCol="0">
              <a:spAutoFit/>
            </a:bodyPr>
            <a:lstStyle/>
            <a:p>
              <a:pPr defTabSz="1624713">
                <a:defRPr/>
              </a:pPr>
              <a:r>
                <a:rPr lang="en-US" altLang="zh-CN" sz="2200" kern="0" dirty="0" err="1">
                  <a:solidFill>
                    <a:srgbClr val="5F5F5F"/>
                  </a:solidFill>
                  <a:ea typeface="Adobe 黑体 Std R" panose="020B0400000000000000" pitchFamily="34" charset="-122"/>
                </a:rPr>
                <a:t>PackML</a:t>
              </a:r>
              <a:r>
                <a:rPr lang="zh-CN" altLang="en-US" sz="2200" kern="0" dirty="0">
                  <a:solidFill>
                    <a:srgbClr val="5F5F5F"/>
                  </a:solidFill>
                  <a:ea typeface="Adobe 黑体 Std R" panose="020B0400000000000000" pitchFamily="34" charset="-122"/>
                </a:rPr>
                <a:t>与面向对象设计</a:t>
              </a:r>
            </a:p>
            <a:p>
              <a:pPr defTabSz="1624713">
                <a:defRPr/>
              </a:pPr>
              <a:endParaRPr lang="zh-CN" altLang="en-US" sz="2200" kern="0" dirty="0">
                <a:solidFill>
                  <a:srgbClr val="5F5F5F"/>
                </a:solidFill>
                <a:latin typeface="Adobe 黑体 Std R" panose="020B0400000000000000" pitchFamily="34" charset="-122"/>
                <a:ea typeface="Adobe 黑体 Std R" panose="020B0400000000000000" pitchFamily="34" charset="-122"/>
              </a:endParaRPr>
            </a:p>
          </p:txBody>
        </p:sp>
      </p:grpSp>
      <p:grpSp>
        <p:nvGrpSpPr>
          <p:cNvPr id="29" name="组合 28"/>
          <p:cNvGrpSpPr/>
          <p:nvPr/>
        </p:nvGrpSpPr>
        <p:grpSpPr>
          <a:xfrm>
            <a:off x="2698869" y="3389482"/>
            <a:ext cx="4918364" cy="547257"/>
            <a:chOff x="3782291" y="1513606"/>
            <a:chExt cx="4918364" cy="547256"/>
          </a:xfrm>
        </p:grpSpPr>
        <p:grpSp>
          <p:nvGrpSpPr>
            <p:cNvPr id="30" name="组合 29"/>
            <p:cNvGrpSpPr/>
            <p:nvPr/>
          </p:nvGrpSpPr>
          <p:grpSpPr>
            <a:xfrm>
              <a:off x="3782291" y="1513606"/>
              <a:ext cx="4918364" cy="547256"/>
              <a:chOff x="2881745" y="1115289"/>
              <a:chExt cx="4918364" cy="547256"/>
            </a:xfrm>
          </p:grpSpPr>
          <p:sp>
            <p:nvSpPr>
              <p:cNvPr id="33" name="平行四边形 32"/>
              <p:cNvSpPr/>
              <p:nvPr/>
            </p:nvSpPr>
            <p:spPr>
              <a:xfrm>
                <a:off x="2881745" y="1115289"/>
                <a:ext cx="1385455" cy="547256"/>
              </a:xfrm>
              <a:prstGeom prst="parallelogram">
                <a:avLst>
                  <a:gd name="adj" fmla="val 96739"/>
                </a:avLst>
              </a:prstGeom>
              <a:solidFill>
                <a:srgbClr val="C00000"/>
              </a:soli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pc="400" dirty="0">
                    <a:latin typeface="Impact" panose="020B0806030902050204" pitchFamily="34" charset="0"/>
                  </a:rPr>
                  <a:t>03</a:t>
                </a:r>
                <a:endParaRPr lang="zh-CN" altLang="en-US" sz="2400" spc="400" dirty="0">
                  <a:latin typeface="Impact" panose="020B0806030902050204" pitchFamily="34" charset="0"/>
                </a:endParaRPr>
              </a:p>
            </p:txBody>
          </p:sp>
          <p:sp>
            <p:nvSpPr>
              <p:cNvPr id="34" name="平行四边形 33"/>
              <p:cNvSpPr/>
              <p:nvPr/>
            </p:nvSpPr>
            <p:spPr>
              <a:xfrm>
                <a:off x="4059382" y="1115289"/>
                <a:ext cx="3740727" cy="547256"/>
              </a:xfrm>
              <a:prstGeom prst="parallelogram">
                <a:avLst>
                  <a:gd name="adj" fmla="val 96739"/>
                </a:avLst>
              </a:prstGeom>
              <a:solidFill>
                <a:schemeClr val="bg1"/>
              </a:soli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
              </a:p>
            </p:txBody>
          </p:sp>
        </p:grpSp>
        <p:sp>
          <p:nvSpPr>
            <p:cNvPr id="31" name="文本框 3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140814" y="1578356"/>
              <a:ext cx="3046027" cy="430886"/>
            </a:xfrm>
            <a:prstGeom prst="rect">
              <a:avLst/>
            </a:prstGeom>
            <a:noFill/>
          </p:spPr>
          <p:txBody>
            <a:bodyPr wrap="none" rtlCol="0">
              <a:spAutoFit/>
            </a:bodyPr>
            <a:lstStyle/>
            <a:p>
              <a:pPr defTabSz="1624713">
                <a:defRPr/>
              </a:pPr>
              <a:r>
                <a:rPr lang="en-US" altLang="zh-CN" sz="2200" kern="0" dirty="0" err="1">
                  <a:solidFill>
                    <a:srgbClr val="C00000"/>
                  </a:solidFill>
                  <a:ea typeface="Adobe 黑体 Std R" panose="020B0400000000000000" pitchFamily="34" charset="-122"/>
                </a:rPr>
                <a:t>PackML</a:t>
              </a:r>
              <a:r>
                <a:rPr lang="zh-CN" altLang="en-US" sz="2200" kern="0" dirty="0">
                  <a:solidFill>
                    <a:srgbClr val="C00000"/>
                  </a:solidFill>
                  <a:ea typeface="Adobe 黑体 Std R" panose="020B0400000000000000" pitchFamily="34" charset="-122"/>
                </a:rPr>
                <a:t>软件架构的实现</a:t>
              </a:r>
            </a:p>
          </p:txBody>
        </p:sp>
      </p:grpSp>
      <p:grpSp>
        <p:nvGrpSpPr>
          <p:cNvPr id="35" name="组合 34"/>
          <p:cNvGrpSpPr/>
          <p:nvPr/>
        </p:nvGrpSpPr>
        <p:grpSpPr>
          <a:xfrm>
            <a:off x="1716235" y="4301550"/>
            <a:ext cx="4918364" cy="547257"/>
            <a:chOff x="3782291" y="1513606"/>
            <a:chExt cx="4918364" cy="547256"/>
          </a:xfrm>
        </p:grpSpPr>
        <p:grpSp>
          <p:nvGrpSpPr>
            <p:cNvPr id="36" name="组合 35"/>
            <p:cNvGrpSpPr/>
            <p:nvPr/>
          </p:nvGrpSpPr>
          <p:grpSpPr>
            <a:xfrm>
              <a:off x="3782291" y="1513606"/>
              <a:ext cx="4918364" cy="547256"/>
              <a:chOff x="2881745" y="1115289"/>
              <a:chExt cx="4918364" cy="547256"/>
            </a:xfrm>
          </p:grpSpPr>
          <p:sp>
            <p:nvSpPr>
              <p:cNvPr id="39" name="平行四边形 38"/>
              <p:cNvSpPr/>
              <p:nvPr/>
            </p:nvSpPr>
            <p:spPr>
              <a:xfrm>
                <a:off x="2881745" y="1115289"/>
                <a:ext cx="1385455" cy="547256"/>
              </a:xfrm>
              <a:prstGeom prst="parallelogram">
                <a:avLst>
                  <a:gd name="adj" fmla="val 96739"/>
                </a:avLst>
              </a:prstGeom>
              <a:solidFill>
                <a:srgbClr val="C00000"/>
              </a:soli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pc="400" dirty="0">
                    <a:latin typeface="Impact" panose="020B0806030902050204" pitchFamily="34" charset="0"/>
                  </a:rPr>
                  <a:t>04</a:t>
                </a:r>
                <a:endParaRPr lang="zh-CN" altLang="en-US" sz="2400" spc="400" dirty="0">
                  <a:latin typeface="Impact" panose="020B0806030902050204" pitchFamily="34" charset="0"/>
                </a:endParaRPr>
              </a:p>
            </p:txBody>
          </p:sp>
          <p:sp>
            <p:nvSpPr>
              <p:cNvPr id="40" name="平行四边形 39"/>
              <p:cNvSpPr/>
              <p:nvPr/>
            </p:nvSpPr>
            <p:spPr>
              <a:xfrm>
                <a:off x="4059382" y="1115289"/>
                <a:ext cx="3740727" cy="547256"/>
              </a:xfrm>
              <a:prstGeom prst="parallelogram">
                <a:avLst>
                  <a:gd name="adj" fmla="val 96739"/>
                </a:avLst>
              </a:prstGeom>
              <a:solidFill>
                <a:schemeClr val="bg1"/>
              </a:soli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
              </a:p>
            </p:txBody>
          </p:sp>
        </p:grpSp>
        <p:sp>
          <p:nvSpPr>
            <p:cNvPr id="37" name="文本框 3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433982" y="1628441"/>
              <a:ext cx="2159566" cy="430886"/>
            </a:xfrm>
            <a:prstGeom prst="rect">
              <a:avLst/>
            </a:prstGeom>
            <a:noFill/>
          </p:spPr>
          <p:txBody>
            <a:bodyPr wrap="none" rtlCol="0">
              <a:spAutoFit/>
            </a:bodyPr>
            <a:lstStyle/>
            <a:p>
              <a:pPr defTabSz="1624713">
                <a:defRPr/>
              </a:pPr>
              <a:r>
                <a:rPr lang="zh-CN" altLang="en-US" sz="2200" kern="0" dirty="0">
                  <a:solidFill>
                    <a:srgbClr val="5F5F5F"/>
                  </a:solidFill>
                  <a:latin typeface="Adobe 黑体 Std R" panose="020B0400000000000000" pitchFamily="34" charset="-122"/>
                  <a:ea typeface="Adobe 黑体 Std R" panose="020B0400000000000000" pitchFamily="34" charset="-122"/>
                </a:rPr>
                <a:t>语法应用及规范</a:t>
              </a:r>
            </a:p>
          </p:txBody>
        </p:sp>
      </p:grpSp>
      <p:grpSp>
        <p:nvGrpSpPr>
          <p:cNvPr id="76" name="组合 75"/>
          <p:cNvGrpSpPr/>
          <p:nvPr/>
        </p:nvGrpSpPr>
        <p:grpSpPr>
          <a:xfrm>
            <a:off x="303215" y="970676"/>
            <a:ext cx="3541283" cy="2762136"/>
            <a:chOff x="368530" y="918424"/>
            <a:chExt cx="3541283" cy="2762136"/>
          </a:xfrm>
        </p:grpSpPr>
        <p:grpSp>
          <p:nvGrpSpPr>
            <p:cNvPr id="75" name="组合 74"/>
            <p:cNvGrpSpPr/>
            <p:nvPr/>
          </p:nvGrpSpPr>
          <p:grpSpPr>
            <a:xfrm>
              <a:off x="493917" y="1125634"/>
              <a:ext cx="3415896" cy="1922461"/>
              <a:chOff x="493917" y="1125634"/>
              <a:chExt cx="3415896" cy="1922461"/>
            </a:xfrm>
          </p:grpSpPr>
          <p:sp>
            <p:nvSpPr>
              <p:cNvPr id="47" name="文本框 46"/>
              <p:cNvSpPr txBox="1"/>
              <p:nvPr/>
            </p:nvSpPr>
            <p:spPr>
              <a:xfrm rot="18928575">
                <a:off x="493917" y="2401764"/>
                <a:ext cx="1210588" cy="646331"/>
              </a:xfrm>
              <a:prstGeom prst="rect">
                <a:avLst/>
              </a:prstGeom>
              <a:noFill/>
            </p:spPr>
            <p:txBody>
              <a:bodyPr wrap="none" rtlCol="0">
                <a:spAutoFit/>
              </a:bodyPr>
              <a:lstStyle/>
              <a:p>
                <a:r>
                  <a:rPr lang="zh-CN" altLang="en-US" sz="3600" b="1" spc="400" dirty="0">
                    <a:solidFill>
                      <a:srgbClr val="C00000"/>
                    </a:solidFill>
                    <a:latin typeface="微软雅黑" panose="020B0503020204020204" pitchFamily="34" charset="-122"/>
                    <a:ea typeface="微软雅黑" panose="020B0503020204020204" pitchFamily="34" charset="-122"/>
                    <a:cs typeface="Arial Unicode MS" panose="020B0604020202020204" pitchFamily="34" charset="-122"/>
                  </a:rPr>
                  <a:t>目录</a:t>
                </a:r>
              </a:p>
            </p:txBody>
          </p:sp>
          <p:sp>
            <p:nvSpPr>
              <p:cNvPr id="48" name="文本框 47"/>
              <p:cNvSpPr txBox="1"/>
              <p:nvPr/>
            </p:nvSpPr>
            <p:spPr>
              <a:xfrm rot="18928575">
                <a:off x="1303133" y="1125634"/>
                <a:ext cx="2606680" cy="584775"/>
              </a:xfrm>
              <a:prstGeom prst="rect">
                <a:avLst/>
              </a:prstGeom>
              <a:noFill/>
            </p:spPr>
            <p:txBody>
              <a:bodyPr wrap="square" rtlCol="0">
                <a:spAutoFit/>
              </a:bodyPr>
              <a:lstStyle/>
              <a:p>
                <a:pPr algn="dist"/>
                <a:r>
                  <a:rPr lang="en-US" altLang="zh-CN" sz="3200" b="1" dirty="0">
                    <a:solidFill>
                      <a:srgbClr val="5F5F5F"/>
                    </a:solidFill>
                    <a:latin typeface="Aparajita" panose="020B0604020202020204" pitchFamily="34" charset="0"/>
                    <a:ea typeface="微软雅黑" panose="020B0503020204020204" pitchFamily="34" charset="-122"/>
                    <a:cs typeface="Aparajita" panose="020B0604020202020204" pitchFamily="34" charset="0"/>
                  </a:rPr>
                  <a:t>CONTENT</a:t>
                </a:r>
                <a:endParaRPr lang="zh-CN" altLang="en-US" sz="3200" b="1" dirty="0">
                  <a:solidFill>
                    <a:srgbClr val="5F5F5F"/>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55" name="组合 54"/>
            <p:cNvGrpSpPr/>
            <p:nvPr/>
          </p:nvGrpSpPr>
          <p:grpSpPr>
            <a:xfrm rot="18900000">
              <a:off x="368530" y="918424"/>
              <a:ext cx="3439048" cy="2762136"/>
              <a:chOff x="6070465" y="-829578"/>
              <a:chExt cx="3439048" cy="2762136"/>
            </a:xfrm>
          </p:grpSpPr>
          <p:sp>
            <p:nvSpPr>
              <p:cNvPr id="49" name="平行四边形 48"/>
              <p:cNvSpPr/>
              <p:nvPr/>
            </p:nvSpPr>
            <p:spPr>
              <a:xfrm>
                <a:off x="6070465" y="561026"/>
                <a:ext cx="1108366" cy="72401"/>
              </a:xfrm>
              <a:prstGeom prst="parallelogram">
                <a:avLst>
                  <a:gd name="adj" fmla="val 110021"/>
                </a:avLst>
              </a:prstGeom>
              <a:solidFill>
                <a:srgbClr val="025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
              </a:p>
            </p:txBody>
          </p:sp>
          <p:cxnSp>
            <p:nvCxnSpPr>
              <p:cNvPr id="53" name="直接连接符 52"/>
              <p:cNvCxnSpPr/>
              <p:nvPr/>
            </p:nvCxnSpPr>
            <p:spPr>
              <a:xfrm rot="2700000" flipV="1">
                <a:off x="6747377" y="-829578"/>
                <a:ext cx="2762136" cy="2762136"/>
              </a:xfrm>
              <a:prstGeom prst="line">
                <a:avLst/>
              </a:prstGeom>
              <a:ln>
                <a:solidFill>
                  <a:srgbClr val="5F5F5F"/>
                </a:solidFill>
              </a:ln>
            </p:spPr>
            <p:style>
              <a:lnRef idx="1">
                <a:schemeClr val="accent1"/>
              </a:lnRef>
              <a:fillRef idx="0">
                <a:schemeClr val="accent1"/>
              </a:fillRef>
              <a:effectRef idx="0">
                <a:schemeClr val="accent1"/>
              </a:effectRef>
              <a:fontRef idx="minor">
                <a:schemeClr val="tx1"/>
              </a:fontRef>
            </p:style>
          </p:cxnSp>
        </p:grpSp>
      </p:grpSp>
      <p:sp>
        <p:nvSpPr>
          <p:cNvPr id="57" name="平行四边形 56"/>
          <p:cNvSpPr/>
          <p:nvPr/>
        </p:nvSpPr>
        <p:spPr>
          <a:xfrm rot="18850806">
            <a:off x="5731026" y="5023724"/>
            <a:ext cx="1922973" cy="85107"/>
          </a:xfrm>
          <a:prstGeom prst="parallelogram">
            <a:avLst>
              <a:gd name="adj" fmla="val 83824"/>
            </a:avLst>
          </a:prstGeom>
          <a:solidFill>
            <a:srgbClr val="5F5F5F">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
          </a:p>
        </p:txBody>
      </p:sp>
      <p:sp>
        <p:nvSpPr>
          <p:cNvPr id="63" name="文本框 62"/>
          <p:cNvSpPr txBox="1"/>
          <p:nvPr/>
        </p:nvSpPr>
        <p:spPr>
          <a:xfrm>
            <a:off x="9163645" y="5380307"/>
            <a:ext cx="2904962" cy="600164"/>
          </a:xfrm>
          <a:prstGeom prst="rect">
            <a:avLst/>
          </a:prstGeom>
          <a:noFill/>
          <a:effectLst/>
        </p:spPr>
        <p:txBody>
          <a:bodyPr wrap="none" rtlCol="0">
            <a:spAutoFit/>
          </a:bodyPr>
          <a:lstStyle/>
          <a:p>
            <a:r>
              <a:rPr lang="zh-CN" altLang="en-US" sz="3300" dirty="0">
                <a:solidFill>
                  <a:schemeClr val="bg1"/>
                </a:solidFill>
                <a:latin typeface="方正行楷简体" panose="03000509000000000000" pitchFamily="65" charset="-122"/>
                <a:ea typeface="方正行楷简体" panose="03000509000000000000" pitchFamily="65" charset="-122"/>
              </a:rPr>
              <a:t>起航</a:t>
            </a:r>
            <a:r>
              <a:rPr lang="en-US" altLang="zh-CN" sz="3300" dirty="0">
                <a:solidFill>
                  <a:schemeClr val="bg1"/>
                </a:solidFill>
                <a:latin typeface="方正行楷简体" panose="03000509000000000000" pitchFamily="65" charset="-122"/>
                <a:ea typeface="方正行楷简体" panose="03000509000000000000" pitchFamily="65" charset="-122"/>
              </a:rPr>
              <a:t>/</a:t>
            </a:r>
            <a:r>
              <a:rPr lang="zh-CN" altLang="en-US" sz="3300" dirty="0">
                <a:solidFill>
                  <a:schemeClr val="bg1"/>
                </a:solidFill>
                <a:latin typeface="方正行楷简体" panose="03000509000000000000" pitchFamily="65" charset="-122"/>
                <a:ea typeface="方正行楷简体" panose="03000509000000000000" pitchFamily="65" charset="-122"/>
              </a:rPr>
              <a:t>在创辉煌</a:t>
            </a:r>
            <a:endParaRPr lang="en-US" altLang="zh-CN" sz="827" dirty="0">
              <a:solidFill>
                <a:schemeClr val="bg1"/>
              </a:solidFill>
              <a:latin typeface="方正行楷简体" panose="03000509000000000000" pitchFamily="65" charset="-122"/>
              <a:ea typeface="方正行楷简体" panose="03000509000000000000" pitchFamily="65" charset="-122"/>
            </a:endParaRPr>
          </a:p>
        </p:txBody>
      </p:sp>
      <p:sp>
        <p:nvSpPr>
          <p:cNvPr id="65" name="文本框 64"/>
          <p:cNvSpPr txBox="1"/>
          <p:nvPr/>
        </p:nvSpPr>
        <p:spPr>
          <a:xfrm>
            <a:off x="10345649" y="5904835"/>
            <a:ext cx="1696297" cy="572721"/>
          </a:xfrm>
          <a:prstGeom prst="rect">
            <a:avLst/>
          </a:prstGeom>
          <a:noFill/>
          <a:effectLst/>
        </p:spPr>
        <p:txBody>
          <a:bodyPr wrap="square" rtlCol="0">
            <a:spAutoFit/>
          </a:bodyPr>
          <a:lstStyle/>
          <a:p>
            <a:pPr algn="r">
              <a:lnSpc>
                <a:spcPct val="130000"/>
              </a:lnSpc>
            </a:pPr>
            <a:r>
              <a:rPr lang="zh-CN" altLang="en-US" sz="827" dirty="0">
                <a:solidFill>
                  <a:schemeClr val="bg1"/>
                </a:solidFill>
                <a:latin typeface="微软雅黑" panose="020B0503020204020204" pitchFamily="34" charset="-122"/>
                <a:ea typeface="微软雅黑" panose="020B0503020204020204" pitchFamily="34" charset="-122"/>
              </a:rPr>
              <a:t>以人为本，诚信经营</a:t>
            </a:r>
          </a:p>
          <a:p>
            <a:pPr algn="r">
              <a:lnSpc>
                <a:spcPct val="130000"/>
              </a:lnSpc>
            </a:pPr>
            <a:r>
              <a:rPr lang="zh-CN" altLang="en-US" sz="827" dirty="0">
                <a:solidFill>
                  <a:schemeClr val="bg1"/>
                </a:solidFill>
                <a:latin typeface="微软雅黑" panose="020B0503020204020204" pitchFamily="34" charset="-122"/>
                <a:ea typeface="微软雅黑" panose="020B0503020204020204" pitchFamily="34" charset="-122"/>
              </a:rPr>
              <a:t>高效高质，同建和谐，实现共赢</a:t>
            </a:r>
          </a:p>
          <a:p>
            <a:pPr algn="r">
              <a:lnSpc>
                <a:spcPct val="130000"/>
              </a:lnSpc>
            </a:pPr>
            <a:r>
              <a:rPr lang="zh-CN" altLang="en-US" sz="827" dirty="0">
                <a:solidFill>
                  <a:schemeClr val="bg1"/>
                </a:solidFill>
                <a:latin typeface="微软雅黑" panose="020B0503020204020204" pitchFamily="34" charset="-122"/>
                <a:ea typeface="微软雅黑" panose="020B0503020204020204" pitchFamily="34" charset="-122"/>
              </a:rPr>
              <a:t>立足产品，打造精品</a:t>
            </a:r>
          </a:p>
        </p:txBody>
      </p:sp>
      <p:sp>
        <p:nvSpPr>
          <p:cNvPr id="66" name="文本框 65"/>
          <p:cNvSpPr txBox="1"/>
          <p:nvPr/>
        </p:nvSpPr>
        <p:spPr>
          <a:xfrm>
            <a:off x="10696147" y="5111998"/>
            <a:ext cx="1338828" cy="323165"/>
          </a:xfrm>
          <a:prstGeom prst="rect">
            <a:avLst/>
          </a:prstGeom>
          <a:noFill/>
          <a:effectLst/>
        </p:spPr>
        <p:txBody>
          <a:bodyPr wrap="non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我们心怀梦想</a:t>
            </a:r>
            <a:endParaRPr lang="en-US" altLang="zh-CN" sz="15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5"/>
          <a:stretch>
            <a:fillRect/>
          </a:stretch>
        </p:blipFill>
        <p:spPr>
          <a:xfrm>
            <a:off x="-48260" y="6405880"/>
            <a:ext cx="4741333" cy="406400"/>
          </a:xfrm>
          <a:prstGeom prst="rect">
            <a:avLst/>
          </a:prstGeom>
        </p:spPr>
      </p:pic>
      <p:pic>
        <p:nvPicPr>
          <p:cNvPr id="8" name="图片 7"/>
          <p:cNvPicPr>
            <a:picLocks noChangeAspect="1"/>
          </p:cNvPicPr>
          <p:nvPr>
            <p:custDataLst>
              <p:tags r:id="rId2"/>
            </p:custDataLst>
          </p:nvPr>
        </p:nvPicPr>
        <p:blipFill>
          <a:blip r:embed="rId5"/>
          <a:stretch>
            <a:fillRect/>
          </a:stretch>
        </p:blipFill>
        <p:spPr>
          <a:xfrm>
            <a:off x="121074" y="6575213"/>
            <a:ext cx="4741333"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F6B5A9E-85C5-5BE0-1A3C-393EEF722858}"/>
              </a:ext>
            </a:extLst>
          </p:cNvPr>
          <p:cNvPicPr>
            <a:picLocks noChangeAspect="1"/>
          </p:cNvPicPr>
          <p:nvPr/>
        </p:nvPicPr>
        <p:blipFill>
          <a:blip r:embed="rId2"/>
          <a:stretch>
            <a:fillRect/>
          </a:stretch>
        </p:blipFill>
        <p:spPr>
          <a:xfrm>
            <a:off x="647491" y="903953"/>
            <a:ext cx="5207209" cy="3662487"/>
          </a:xfrm>
          <a:prstGeom prst="rect">
            <a:avLst/>
          </a:prstGeom>
        </p:spPr>
      </p:pic>
      <p:sp>
        <p:nvSpPr>
          <p:cNvPr id="2" name="文本框 1">
            <a:extLst>
              <a:ext uri="{FF2B5EF4-FFF2-40B4-BE49-F238E27FC236}">
                <a16:creationId xmlns:a16="http://schemas.microsoft.com/office/drawing/2014/main" id="{9EE51D1B-F338-2749-7320-5B6D63447053}"/>
              </a:ext>
            </a:extLst>
          </p:cNvPr>
          <p:cNvSpPr txBox="1"/>
          <p:nvPr/>
        </p:nvSpPr>
        <p:spPr>
          <a:xfrm>
            <a:off x="0" y="0"/>
            <a:ext cx="9758362" cy="523220"/>
          </a:xfrm>
          <a:prstGeom prst="rect">
            <a:avLst/>
          </a:prstGeom>
          <a:noFill/>
        </p:spPr>
        <p:txBody>
          <a:bodyPr wrap="square" rtlCol="0">
            <a:spAutoFit/>
          </a:bodyPr>
          <a:lstStyle/>
          <a:p>
            <a:r>
              <a:rPr lang="en-US" altLang="zh-CN" sz="2800" b="1" dirty="0">
                <a:solidFill>
                  <a:srgbClr val="FF0000"/>
                </a:solidFill>
                <a:latin typeface="MicrosoftYaHei-Bold"/>
              </a:rPr>
              <a:t>2.2 </a:t>
            </a:r>
            <a:r>
              <a:rPr lang="zh-CN" altLang="en-US" sz="2800" b="1" dirty="0">
                <a:solidFill>
                  <a:srgbClr val="FF0000"/>
                </a:solidFill>
                <a:latin typeface="MicrosoftYaHei-Bold"/>
              </a:rPr>
              <a:t>设备层级划分</a:t>
            </a:r>
          </a:p>
        </p:txBody>
      </p:sp>
      <p:pic>
        <p:nvPicPr>
          <p:cNvPr id="5" name="图片 4">
            <a:extLst>
              <a:ext uri="{FF2B5EF4-FFF2-40B4-BE49-F238E27FC236}">
                <a16:creationId xmlns:a16="http://schemas.microsoft.com/office/drawing/2014/main" id="{B7B1FB79-B164-6B4B-4CA8-EA1553B488DE}"/>
              </a:ext>
            </a:extLst>
          </p:cNvPr>
          <p:cNvPicPr>
            <a:picLocks noChangeAspect="1"/>
          </p:cNvPicPr>
          <p:nvPr/>
        </p:nvPicPr>
        <p:blipFill>
          <a:blip r:embed="rId3"/>
          <a:stretch>
            <a:fillRect/>
          </a:stretch>
        </p:blipFill>
        <p:spPr>
          <a:xfrm>
            <a:off x="6337302" y="1550284"/>
            <a:ext cx="5613398" cy="5155316"/>
          </a:xfrm>
          <a:prstGeom prst="rect">
            <a:avLst/>
          </a:prstGeom>
        </p:spPr>
      </p:pic>
      <p:sp>
        <p:nvSpPr>
          <p:cNvPr id="7" name="文本框 6">
            <a:extLst>
              <a:ext uri="{FF2B5EF4-FFF2-40B4-BE49-F238E27FC236}">
                <a16:creationId xmlns:a16="http://schemas.microsoft.com/office/drawing/2014/main" id="{7FDAC41C-6CC8-4869-3C50-838D6E26DE7B}"/>
              </a:ext>
            </a:extLst>
          </p:cNvPr>
          <p:cNvSpPr txBox="1"/>
          <p:nvPr/>
        </p:nvSpPr>
        <p:spPr>
          <a:xfrm>
            <a:off x="6063344" y="962009"/>
            <a:ext cx="6161314" cy="646331"/>
          </a:xfrm>
          <a:prstGeom prst="rect">
            <a:avLst/>
          </a:prstGeom>
          <a:noFill/>
        </p:spPr>
        <p:txBody>
          <a:bodyPr wrap="square">
            <a:spAutoFit/>
          </a:bodyPr>
          <a:lstStyle/>
          <a:p>
            <a:r>
              <a:rPr lang="zh-CN" altLang="en-US" dirty="0"/>
              <a:t>机器状态</a:t>
            </a:r>
            <a:r>
              <a:rPr lang="en-US" altLang="zh-CN" dirty="0"/>
              <a:t>(State)</a:t>
            </a:r>
            <a:r>
              <a:rPr lang="zh-CN" altLang="en-US" dirty="0"/>
              <a:t>与设备模块工序步骤（</a:t>
            </a:r>
            <a:r>
              <a:rPr lang="en-US" altLang="zh-CN" dirty="0"/>
              <a:t>EP</a:t>
            </a:r>
            <a:r>
              <a:rPr lang="zh-CN" altLang="en-US" dirty="0"/>
              <a:t>）之间的数据交互示意图如下：</a:t>
            </a:r>
          </a:p>
        </p:txBody>
      </p:sp>
    </p:spTree>
    <p:extLst>
      <p:ext uri="{BB962C8B-B14F-4D97-AF65-F5344CB8AC3E}">
        <p14:creationId xmlns:p14="http://schemas.microsoft.com/office/powerpoint/2010/main" val="1373994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EE51D1B-F338-2749-7320-5B6D63447053}"/>
              </a:ext>
            </a:extLst>
          </p:cNvPr>
          <p:cNvSpPr txBox="1"/>
          <p:nvPr/>
        </p:nvSpPr>
        <p:spPr>
          <a:xfrm>
            <a:off x="0" y="0"/>
            <a:ext cx="9758362" cy="523220"/>
          </a:xfrm>
          <a:prstGeom prst="rect">
            <a:avLst/>
          </a:prstGeom>
          <a:noFill/>
        </p:spPr>
        <p:txBody>
          <a:bodyPr wrap="square" rtlCol="0">
            <a:spAutoFit/>
          </a:bodyPr>
          <a:lstStyle/>
          <a:p>
            <a:r>
              <a:rPr lang="en-US" altLang="zh-CN" sz="2800" b="1" dirty="0">
                <a:solidFill>
                  <a:srgbClr val="FF0000"/>
                </a:solidFill>
                <a:latin typeface="MicrosoftYaHei-Bold"/>
              </a:rPr>
              <a:t>2.2 </a:t>
            </a:r>
            <a:r>
              <a:rPr lang="zh-CN" altLang="en-US" sz="2800" b="1" dirty="0">
                <a:solidFill>
                  <a:srgbClr val="FF0000"/>
                </a:solidFill>
                <a:latin typeface="MicrosoftYaHei-Bold"/>
              </a:rPr>
              <a:t>模块化设计分析方法</a:t>
            </a:r>
          </a:p>
        </p:txBody>
      </p:sp>
      <p:sp>
        <p:nvSpPr>
          <p:cNvPr id="5" name="文本框 4">
            <a:extLst>
              <a:ext uri="{FF2B5EF4-FFF2-40B4-BE49-F238E27FC236}">
                <a16:creationId xmlns:a16="http://schemas.microsoft.com/office/drawing/2014/main" id="{AE0CDC0F-1B2C-9DEF-A834-5F1AB5822B26}"/>
              </a:ext>
            </a:extLst>
          </p:cNvPr>
          <p:cNvSpPr txBox="1"/>
          <p:nvPr/>
        </p:nvSpPr>
        <p:spPr>
          <a:xfrm>
            <a:off x="654050" y="769035"/>
            <a:ext cx="6159500" cy="369332"/>
          </a:xfrm>
          <a:prstGeom prst="rect">
            <a:avLst/>
          </a:prstGeom>
          <a:noFill/>
        </p:spPr>
        <p:txBody>
          <a:bodyPr wrap="square">
            <a:spAutoFit/>
          </a:bodyPr>
          <a:lstStyle/>
          <a:p>
            <a:r>
              <a:rPr lang="zh-CN" altLang="en-US" sz="1800" b="0" i="0" dirty="0">
                <a:solidFill>
                  <a:srgbClr val="000000"/>
                </a:solidFill>
                <a:effectLst/>
                <a:latin typeface="幼圆" panose="02010509060101010101" pitchFamily="49" charset="-122"/>
                <a:ea typeface="幼圆" panose="02010509060101010101" pitchFamily="49" charset="-122"/>
              </a:rPr>
              <a:t>模块化编程的分析方法：</a:t>
            </a:r>
            <a:r>
              <a:rPr lang="zh-CN" altLang="en-US" dirty="0"/>
              <a:t> </a:t>
            </a:r>
          </a:p>
        </p:txBody>
      </p:sp>
      <p:pic>
        <p:nvPicPr>
          <p:cNvPr id="9" name="图片 8">
            <a:extLst>
              <a:ext uri="{FF2B5EF4-FFF2-40B4-BE49-F238E27FC236}">
                <a16:creationId xmlns:a16="http://schemas.microsoft.com/office/drawing/2014/main" id="{DDECE5E8-ADDC-1FDA-54BF-91540130BF10}"/>
              </a:ext>
            </a:extLst>
          </p:cNvPr>
          <p:cNvPicPr>
            <a:picLocks noChangeAspect="1"/>
          </p:cNvPicPr>
          <p:nvPr/>
        </p:nvPicPr>
        <p:blipFill>
          <a:blip r:embed="rId2"/>
          <a:stretch>
            <a:fillRect/>
          </a:stretch>
        </p:blipFill>
        <p:spPr>
          <a:xfrm>
            <a:off x="995362" y="1914525"/>
            <a:ext cx="6619875" cy="2114550"/>
          </a:xfrm>
          <a:prstGeom prst="rect">
            <a:avLst/>
          </a:prstGeom>
        </p:spPr>
      </p:pic>
    </p:spTree>
    <p:extLst>
      <p:ext uri="{BB962C8B-B14F-4D97-AF65-F5344CB8AC3E}">
        <p14:creationId xmlns:p14="http://schemas.microsoft.com/office/powerpoint/2010/main" val="123464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PA_直接连接符 16"/>
          <p:cNvCxnSpPr/>
          <p:nvPr>
            <p:custDataLst>
              <p:tags r:id="rId1"/>
            </p:custDataLst>
          </p:nvPr>
        </p:nvCxnSpPr>
        <p:spPr>
          <a:xfrm flipV="1">
            <a:off x="5808042" y="1269481"/>
            <a:ext cx="0" cy="4421082"/>
          </a:xfrm>
          <a:prstGeom prst="line">
            <a:avLst/>
          </a:prstGeom>
        </p:spPr>
        <p:style>
          <a:lnRef idx="3">
            <a:schemeClr val="accent2"/>
          </a:lnRef>
          <a:fillRef idx="0">
            <a:schemeClr val="accent2"/>
          </a:fillRef>
          <a:effectRef idx="2">
            <a:schemeClr val="accent2"/>
          </a:effectRef>
          <a:fontRef idx="minor">
            <a:schemeClr val="tx1"/>
          </a:fontRef>
        </p:style>
      </p:cxnSp>
      <p:grpSp>
        <p:nvGrpSpPr>
          <p:cNvPr id="14" name="组合 13"/>
          <p:cNvGrpSpPr/>
          <p:nvPr/>
        </p:nvGrpSpPr>
        <p:grpSpPr>
          <a:xfrm>
            <a:off x="6096000" y="1726020"/>
            <a:ext cx="3219430" cy="461717"/>
            <a:chOff x="1273707" y="1681307"/>
            <a:chExt cx="1828346" cy="384775"/>
          </a:xfrm>
        </p:grpSpPr>
        <p:sp>
          <p:nvSpPr>
            <p:cNvPr id="15" name="矩形 14"/>
            <p:cNvSpPr/>
            <p:nvPr/>
          </p:nvSpPr>
          <p:spPr>
            <a:xfrm>
              <a:off x="2001244" y="1681307"/>
              <a:ext cx="1100809" cy="384732"/>
            </a:xfrm>
            <a:prstGeom prst="rect">
              <a:avLst/>
            </a:prstGeom>
          </p:spPr>
          <p:txBody>
            <a:bodyPr wrap="none">
              <a:spAutoFit/>
            </a:bodyPr>
            <a:lstStyle/>
            <a:p>
              <a:r>
                <a:rPr lang="en-US" altLang="zh-CN" sz="2400" b="1" dirty="0">
                  <a:latin typeface="微软雅黑" panose="020B0503020204020204" charset="-122"/>
                  <a:ea typeface="微软雅黑" panose="020B0503020204020204" charset="-122"/>
                </a:rPr>
                <a:t>CM</a:t>
              </a:r>
              <a:r>
                <a:rPr lang="zh-CN" altLang="en-US" sz="2400" b="1" dirty="0">
                  <a:latin typeface="微软雅黑" panose="020B0503020204020204" charset="-122"/>
                  <a:ea typeface="微软雅黑" panose="020B0503020204020204" charset="-122"/>
                </a:rPr>
                <a:t>模块划分</a:t>
              </a:r>
            </a:p>
          </p:txBody>
        </p:sp>
        <p:sp>
          <p:nvSpPr>
            <p:cNvPr id="26" name="文本框 25"/>
            <p:cNvSpPr txBox="1"/>
            <p:nvPr/>
          </p:nvSpPr>
          <p:spPr>
            <a:xfrm>
              <a:off x="1273707" y="1713118"/>
              <a:ext cx="671133" cy="352964"/>
            </a:xfrm>
            <a:prstGeom prst="rect">
              <a:avLst/>
            </a:prstGeom>
            <a:solidFill>
              <a:srgbClr val="C00000"/>
            </a:solidFill>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3.1</a:t>
              </a:r>
              <a:endParaRPr lang="zh-CN" altLang="en-US" sz="2160" dirty="0">
                <a:solidFill>
                  <a:schemeClr val="bg1"/>
                </a:solidFill>
                <a:latin typeface="微软雅黑" panose="020B0503020204020204" charset="-122"/>
                <a:ea typeface="微软雅黑" panose="020B0503020204020204" charset="-122"/>
              </a:endParaRPr>
            </a:p>
          </p:txBody>
        </p:sp>
      </p:grpSp>
      <p:sp>
        <p:nvSpPr>
          <p:cNvPr id="21" name="PA_椭圆 10"/>
          <p:cNvSpPr/>
          <p:nvPr>
            <p:custDataLst>
              <p:tags r:id="rId2"/>
            </p:custDataLst>
          </p:nvPr>
        </p:nvSpPr>
        <p:spPr>
          <a:xfrm>
            <a:off x="1612900" y="1538605"/>
            <a:ext cx="3619500" cy="3618865"/>
          </a:xfrm>
          <a:prstGeom prst="ellipse">
            <a:avLst/>
          </a:prstGeom>
          <a:solidFill>
            <a:srgbClr val="C00000"/>
          </a:solidFill>
          <a:ln w="38100">
            <a:solidFill>
              <a:srgbClr val="C00000"/>
            </a:soli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07" rIns="0" bIns="45707" rtlCol="0" anchor="ctr"/>
          <a:lstStyle/>
          <a:p>
            <a:pPr lvl="0" algn="ctr"/>
            <a:r>
              <a:rPr lang="zh-CN" altLang="en-US" sz="3600" dirty="0">
                <a:ln w="12700">
                  <a:noFill/>
                </a:ln>
                <a:solidFill>
                  <a:schemeClr val="bg1"/>
                </a:solidFill>
                <a:latin typeface="微软雅黑" panose="020B0503020204020204" charset="-122"/>
                <a:ea typeface="微软雅黑" panose="020B0503020204020204" charset="-122"/>
                <a:sym typeface="Arial" panose="020B0604020202020204"/>
              </a:rPr>
              <a:t>第三章</a:t>
            </a:r>
            <a:endParaRPr lang="en-US" altLang="zh-CN" sz="3600" dirty="0">
              <a:ln w="12700">
                <a:noFill/>
              </a:ln>
              <a:solidFill>
                <a:schemeClr val="bg1"/>
              </a:solidFill>
              <a:latin typeface="微软雅黑" panose="020B0503020204020204" charset="-122"/>
              <a:ea typeface="微软雅黑" panose="020B0503020204020204" charset="-122"/>
              <a:sym typeface="Arial" panose="020B0604020202020204"/>
            </a:endParaRPr>
          </a:p>
          <a:p>
            <a:pPr algn="ctr"/>
            <a:r>
              <a:rPr lang="en-US" altLang="zh-CN" sz="3600" kern="0" dirty="0" err="1">
                <a:solidFill>
                  <a:schemeClr val="bg1"/>
                </a:solidFill>
                <a:ea typeface="Adobe 黑体 Std R" panose="020B0400000000000000" pitchFamily="34" charset="-122"/>
              </a:rPr>
              <a:t>PackML</a:t>
            </a:r>
            <a:r>
              <a:rPr lang="zh-CN" altLang="en-US" sz="3600" kern="0" dirty="0">
                <a:solidFill>
                  <a:schemeClr val="bg1"/>
                </a:solidFill>
                <a:ea typeface="Adobe 黑体 Std R" panose="020B0400000000000000" pitchFamily="34" charset="-122"/>
              </a:rPr>
              <a:t>软件架构的实现</a:t>
            </a:r>
          </a:p>
          <a:p>
            <a:pPr lvl="0" algn="ctr"/>
            <a:endParaRPr lang="zh-CN" altLang="en-US" sz="3600" dirty="0">
              <a:ln w="12700">
                <a:noFill/>
              </a:ln>
              <a:solidFill>
                <a:schemeClr val="bg1"/>
              </a:solidFill>
              <a:latin typeface="微软雅黑" panose="020B0503020204020204" charset="-122"/>
              <a:ea typeface="微软雅黑" panose="020B0503020204020204" charset="-122"/>
              <a:sym typeface="Arial" panose="020B0604020202020204"/>
            </a:endParaRPr>
          </a:p>
        </p:txBody>
      </p:sp>
      <p:grpSp>
        <p:nvGrpSpPr>
          <p:cNvPr id="37" name="组合 36"/>
          <p:cNvGrpSpPr/>
          <p:nvPr/>
        </p:nvGrpSpPr>
        <p:grpSpPr>
          <a:xfrm>
            <a:off x="6095907" y="2441703"/>
            <a:ext cx="3496843" cy="461665"/>
            <a:chOff x="1236135" y="1691378"/>
            <a:chExt cx="2914122" cy="384732"/>
          </a:xfrm>
        </p:grpSpPr>
        <p:sp>
          <p:nvSpPr>
            <p:cNvPr id="38" name="矩形 37"/>
            <p:cNvSpPr/>
            <p:nvPr/>
          </p:nvSpPr>
          <p:spPr>
            <a:xfrm>
              <a:off x="2303810" y="1691378"/>
              <a:ext cx="1846447" cy="384732"/>
            </a:xfrm>
            <a:prstGeom prst="rect">
              <a:avLst/>
            </a:prstGeom>
          </p:spPr>
          <p:txBody>
            <a:bodyPr wrap="none">
              <a:spAutoFit/>
            </a:bodyPr>
            <a:lstStyle/>
            <a:p>
              <a:r>
                <a:rPr lang="en-US" altLang="zh-CN" sz="2400" b="1" dirty="0">
                  <a:latin typeface="微软雅黑" panose="020B0503020204020204" charset="-122"/>
                  <a:ea typeface="微软雅黑" panose="020B0503020204020204" charset="-122"/>
                </a:rPr>
                <a:t>EM</a:t>
              </a:r>
              <a:r>
                <a:rPr lang="zh-CN" altLang="en-US" sz="2400" b="1" dirty="0">
                  <a:latin typeface="微软雅黑" panose="020B0503020204020204" charset="-122"/>
                  <a:ea typeface="微软雅黑" panose="020B0503020204020204" charset="-122"/>
                </a:rPr>
                <a:t>模块的划分</a:t>
              </a:r>
              <a:endParaRPr lang="zh-CN" altLang="en-US" sz="2400" b="1" dirty="0">
                <a:solidFill>
                  <a:schemeClr val="tx1"/>
                </a:solidFill>
                <a:latin typeface="微软雅黑" panose="020B0503020204020204" charset="-122"/>
                <a:ea typeface="微软雅黑" panose="020B0503020204020204" charset="-122"/>
              </a:endParaRPr>
            </a:p>
          </p:txBody>
        </p:sp>
        <p:sp>
          <p:nvSpPr>
            <p:cNvPr id="41" name="文本框 40"/>
            <p:cNvSpPr txBox="1"/>
            <p:nvPr/>
          </p:nvSpPr>
          <p:spPr>
            <a:xfrm>
              <a:off x="1236135" y="1691421"/>
              <a:ext cx="984905" cy="352964"/>
            </a:xfrm>
            <a:prstGeom prst="rect">
              <a:avLst/>
            </a:prstGeom>
            <a:solidFill>
              <a:srgbClr val="C00000"/>
            </a:solidFill>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3.2</a:t>
              </a:r>
              <a:endParaRPr lang="zh-CN" altLang="en-US" sz="2160" dirty="0">
                <a:solidFill>
                  <a:schemeClr val="bg1"/>
                </a:solidFill>
                <a:latin typeface="微软雅黑" panose="020B0503020204020204" charset="-122"/>
                <a:ea typeface="微软雅黑" panose="020B0503020204020204" charset="-122"/>
              </a:endParaRPr>
            </a:p>
          </p:txBody>
        </p:sp>
      </p:grpSp>
      <p:sp>
        <p:nvSpPr>
          <p:cNvPr id="4" name="文本框 3">
            <a:extLst>
              <a:ext uri="{FF2B5EF4-FFF2-40B4-BE49-F238E27FC236}">
                <a16:creationId xmlns:a16="http://schemas.microsoft.com/office/drawing/2014/main" id="{441AC8B1-FB72-314E-63A0-C1B41636C2AF}"/>
              </a:ext>
            </a:extLst>
          </p:cNvPr>
          <p:cNvSpPr txBox="1"/>
          <p:nvPr/>
        </p:nvSpPr>
        <p:spPr>
          <a:xfrm>
            <a:off x="6095907" y="3157440"/>
            <a:ext cx="1181851" cy="423545"/>
          </a:xfrm>
          <a:prstGeom prst="rect">
            <a:avLst/>
          </a:prstGeom>
          <a:solidFill>
            <a:srgbClr val="C00000"/>
          </a:solidFill>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3.3</a:t>
            </a:r>
            <a:endParaRPr lang="zh-CN" altLang="en-US" sz="2160" dirty="0">
              <a:solidFill>
                <a:schemeClr val="bg1"/>
              </a:solidFill>
              <a:latin typeface="微软雅黑" panose="020B0503020204020204" charset="-122"/>
              <a:ea typeface="微软雅黑" panose="020B0503020204020204" charset="-122"/>
            </a:endParaRPr>
          </a:p>
        </p:txBody>
      </p:sp>
      <p:sp>
        <p:nvSpPr>
          <p:cNvPr id="5" name="矩形 4">
            <a:extLst>
              <a:ext uri="{FF2B5EF4-FFF2-40B4-BE49-F238E27FC236}">
                <a16:creationId xmlns:a16="http://schemas.microsoft.com/office/drawing/2014/main" id="{1158FBC5-631E-CC65-C8AF-25DB4329C6A3}"/>
              </a:ext>
            </a:extLst>
          </p:cNvPr>
          <p:cNvSpPr/>
          <p:nvPr/>
        </p:nvSpPr>
        <p:spPr>
          <a:xfrm>
            <a:off x="7391838" y="3780447"/>
            <a:ext cx="1415772" cy="461665"/>
          </a:xfrm>
          <a:prstGeom prst="rect">
            <a:avLst/>
          </a:prstGeom>
        </p:spPr>
        <p:txBody>
          <a:bodyPr wrap="none">
            <a:spAutoFit/>
          </a:bodyPr>
          <a:lstStyle/>
          <a:p>
            <a:r>
              <a:rPr lang="zh-CN" altLang="en-US" sz="2400" b="1" dirty="0">
                <a:latin typeface="微软雅黑" panose="020B0503020204020204" charset="-122"/>
                <a:ea typeface="微软雅黑" panose="020B0503020204020204" charset="-122"/>
              </a:rPr>
              <a:t>状态管理</a:t>
            </a:r>
            <a:endParaRPr lang="zh-CN" altLang="en-US" sz="2400" b="1" dirty="0">
              <a:solidFill>
                <a:schemeClr val="tx1"/>
              </a:solidFill>
              <a:latin typeface="微软雅黑" panose="020B0503020204020204" charset="-122"/>
              <a:ea typeface="微软雅黑" panose="020B0503020204020204" charset="-122"/>
            </a:endParaRPr>
          </a:p>
        </p:txBody>
      </p:sp>
      <p:sp>
        <p:nvSpPr>
          <p:cNvPr id="6" name="文本框 5">
            <a:extLst>
              <a:ext uri="{FF2B5EF4-FFF2-40B4-BE49-F238E27FC236}">
                <a16:creationId xmlns:a16="http://schemas.microsoft.com/office/drawing/2014/main" id="{2588B3C1-A1DA-C115-081B-33339067CECE}"/>
              </a:ext>
            </a:extLst>
          </p:cNvPr>
          <p:cNvSpPr txBox="1"/>
          <p:nvPr/>
        </p:nvSpPr>
        <p:spPr>
          <a:xfrm>
            <a:off x="6110667" y="3818567"/>
            <a:ext cx="1181851" cy="423545"/>
          </a:xfrm>
          <a:prstGeom prst="rect">
            <a:avLst/>
          </a:prstGeom>
          <a:solidFill>
            <a:srgbClr val="C00000"/>
          </a:solidFill>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3.4</a:t>
            </a:r>
            <a:endParaRPr lang="zh-CN" altLang="en-US" sz="2160" dirty="0">
              <a:solidFill>
                <a:schemeClr val="bg1"/>
              </a:solidFill>
              <a:latin typeface="微软雅黑" panose="020B0503020204020204" charset="-122"/>
              <a:ea typeface="微软雅黑" panose="020B0503020204020204" charset="-122"/>
            </a:endParaRPr>
          </a:p>
        </p:txBody>
      </p:sp>
      <p:sp>
        <p:nvSpPr>
          <p:cNvPr id="7" name="矩形 6">
            <a:extLst>
              <a:ext uri="{FF2B5EF4-FFF2-40B4-BE49-F238E27FC236}">
                <a16:creationId xmlns:a16="http://schemas.microsoft.com/office/drawing/2014/main" id="{2164325B-0BF5-A939-E522-B4AE439C9E62}"/>
              </a:ext>
            </a:extLst>
          </p:cNvPr>
          <p:cNvSpPr/>
          <p:nvPr/>
        </p:nvSpPr>
        <p:spPr>
          <a:xfrm>
            <a:off x="7391838" y="3127887"/>
            <a:ext cx="1415772" cy="461665"/>
          </a:xfrm>
          <a:prstGeom prst="rect">
            <a:avLst/>
          </a:prstGeom>
        </p:spPr>
        <p:txBody>
          <a:bodyPr wrap="none">
            <a:spAutoFit/>
          </a:bodyPr>
          <a:lstStyle/>
          <a:p>
            <a:r>
              <a:rPr lang="zh-CN" altLang="en-US" sz="2400" b="1" dirty="0">
                <a:solidFill>
                  <a:schemeClr val="tx1"/>
                </a:solidFill>
                <a:latin typeface="微软雅黑" panose="020B0503020204020204" charset="-122"/>
                <a:ea typeface="微软雅黑" panose="020B0503020204020204" charset="-122"/>
              </a:rPr>
              <a:t>模式管理</a:t>
            </a:r>
          </a:p>
        </p:txBody>
      </p:sp>
      <p:sp>
        <p:nvSpPr>
          <p:cNvPr id="8" name="文本框 7">
            <a:extLst>
              <a:ext uri="{FF2B5EF4-FFF2-40B4-BE49-F238E27FC236}">
                <a16:creationId xmlns:a16="http://schemas.microsoft.com/office/drawing/2014/main" id="{A27BC2F1-C5EE-C9BE-041C-F50F1AD14746}"/>
              </a:ext>
            </a:extLst>
          </p:cNvPr>
          <p:cNvSpPr txBox="1"/>
          <p:nvPr/>
        </p:nvSpPr>
        <p:spPr>
          <a:xfrm>
            <a:off x="6110667" y="4577022"/>
            <a:ext cx="1181851" cy="423545"/>
          </a:xfrm>
          <a:prstGeom prst="rect">
            <a:avLst/>
          </a:prstGeom>
          <a:solidFill>
            <a:srgbClr val="C00000"/>
          </a:solidFill>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3.5</a:t>
            </a:r>
            <a:endParaRPr lang="zh-CN" altLang="en-US" sz="2160" dirty="0">
              <a:solidFill>
                <a:schemeClr val="bg1"/>
              </a:solidFill>
              <a:latin typeface="微软雅黑" panose="020B0503020204020204" charset="-122"/>
              <a:ea typeface="微软雅黑" panose="020B0503020204020204" charset="-122"/>
            </a:endParaRPr>
          </a:p>
        </p:txBody>
      </p:sp>
      <p:sp>
        <p:nvSpPr>
          <p:cNvPr id="9" name="矩形 8">
            <a:extLst>
              <a:ext uri="{FF2B5EF4-FFF2-40B4-BE49-F238E27FC236}">
                <a16:creationId xmlns:a16="http://schemas.microsoft.com/office/drawing/2014/main" id="{352B3F81-E7FA-0618-9928-D28706DA73F6}"/>
              </a:ext>
            </a:extLst>
          </p:cNvPr>
          <p:cNvSpPr/>
          <p:nvPr/>
        </p:nvSpPr>
        <p:spPr>
          <a:xfrm>
            <a:off x="7391838" y="4581672"/>
            <a:ext cx="2031325" cy="461665"/>
          </a:xfrm>
          <a:prstGeom prst="rect">
            <a:avLst/>
          </a:prstGeom>
        </p:spPr>
        <p:txBody>
          <a:bodyPr wrap="none">
            <a:spAutoFit/>
          </a:bodyPr>
          <a:lstStyle/>
          <a:p>
            <a:r>
              <a:rPr lang="zh-CN" altLang="en-US" sz="2400" b="1" dirty="0">
                <a:latin typeface="微软雅黑" panose="020B0503020204020204" charset="-122"/>
                <a:ea typeface="微软雅黑" panose="020B0503020204020204" charset="-122"/>
              </a:rPr>
              <a:t>应用举例介绍</a:t>
            </a:r>
            <a:endParaRPr lang="zh-CN" altLang="en-US" sz="2400" b="1" dirty="0">
              <a:solidFill>
                <a:schemeClr val="tx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E9CE98C-FAD8-93AE-DE5D-BAE57D6ACC51}"/>
              </a:ext>
            </a:extLst>
          </p:cNvPr>
          <p:cNvSpPr/>
          <p:nvPr/>
        </p:nvSpPr>
        <p:spPr>
          <a:xfrm>
            <a:off x="280219" y="145557"/>
            <a:ext cx="6548909" cy="523220"/>
          </a:xfrm>
          <a:prstGeom prst="rect">
            <a:avLst/>
          </a:prstGeom>
        </p:spPr>
        <p:txBody>
          <a:bodyPr wrap="none">
            <a:spAutoFit/>
          </a:bodyPr>
          <a:lstStyle/>
          <a:p>
            <a:r>
              <a:rPr lang="en-US" altLang="zh-CN" sz="2800" b="1" dirty="0">
                <a:solidFill>
                  <a:srgbClr val="FF0000"/>
                </a:solidFill>
                <a:latin typeface="MicrosoftYaHei-Bold"/>
              </a:rPr>
              <a:t>3.1 </a:t>
            </a:r>
            <a:r>
              <a:rPr lang="zh-CN" altLang="en-US" sz="2800" b="1" dirty="0">
                <a:solidFill>
                  <a:srgbClr val="FF0000"/>
                </a:solidFill>
                <a:latin typeface="MicrosoftYaHei-Bold"/>
              </a:rPr>
              <a:t>控制模块的划分（ </a:t>
            </a:r>
            <a:r>
              <a:rPr lang="en-US" altLang="zh-CN" sz="2800" b="1" dirty="0">
                <a:solidFill>
                  <a:srgbClr val="FF0000"/>
                </a:solidFill>
                <a:latin typeface="MicrosoftYaHei-Bold"/>
              </a:rPr>
              <a:t>Control  Module</a:t>
            </a:r>
            <a:r>
              <a:rPr lang="zh-CN" altLang="en-US" sz="2800" b="1" dirty="0">
                <a:solidFill>
                  <a:srgbClr val="FF0000"/>
                </a:solidFill>
                <a:latin typeface="MicrosoftYaHei-Bold"/>
              </a:rPr>
              <a:t>）</a:t>
            </a:r>
            <a:r>
              <a:rPr lang="en-US" altLang="zh-CN" sz="2800" b="1" dirty="0">
                <a:solidFill>
                  <a:srgbClr val="FF0000"/>
                </a:solidFill>
                <a:latin typeface="MicrosoftYaHei-Bold"/>
              </a:rPr>
              <a:t> </a:t>
            </a:r>
          </a:p>
        </p:txBody>
      </p:sp>
      <p:sp>
        <p:nvSpPr>
          <p:cNvPr id="9" name="文本框 8">
            <a:extLst>
              <a:ext uri="{FF2B5EF4-FFF2-40B4-BE49-F238E27FC236}">
                <a16:creationId xmlns:a16="http://schemas.microsoft.com/office/drawing/2014/main" id="{AA63C2E1-DB07-6FCA-C8D9-CFAE37F1423E}"/>
              </a:ext>
            </a:extLst>
          </p:cNvPr>
          <p:cNvSpPr txBox="1"/>
          <p:nvPr/>
        </p:nvSpPr>
        <p:spPr>
          <a:xfrm>
            <a:off x="428327" y="1078023"/>
            <a:ext cx="11023443" cy="646331"/>
          </a:xfrm>
          <a:prstGeom prst="rect">
            <a:avLst/>
          </a:prstGeom>
          <a:noFill/>
        </p:spPr>
        <p:txBody>
          <a:bodyPr wrap="square">
            <a:spAutoFit/>
          </a:bodyPr>
          <a:lstStyle/>
          <a:p>
            <a:r>
              <a:rPr lang="en-US" altLang="zh-CN" dirty="0"/>
              <a:t>CM</a:t>
            </a:r>
            <a:r>
              <a:rPr lang="zh-CN" altLang="en-US" dirty="0"/>
              <a:t>模块，是我们最小控制单元，可以是轴、气缸的单个动作，可以是和</a:t>
            </a:r>
            <a:r>
              <a:rPr lang="en-US" altLang="zh-CN" dirty="0"/>
              <a:t>ALC</a:t>
            </a:r>
            <a:r>
              <a:rPr lang="zh-CN" altLang="en-US" dirty="0"/>
              <a:t>交互的通信模块，这个程序写法</a:t>
            </a:r>
            <a:endParaRPr lang="en-US" altLang="zh-CN" dirty="0"/>
          </a:p>
          <a:p>
            <a:r>
              <a:rPr lang="zh-CN" altLang="en-US" dirty="0"/>
              <a:t>必须符合</a:t>
            </a:r>
            <a:r>
              <a:rPr lang="en-US" altLang="zh-CN" dirty="0"/>
              <a:t>CM</a:t>
            </a:r>
            <a:r>
              <a:rPr lang="zh-CN" altLang="en-US" dirty="0"/>
              <a:t>执行逻辑。（执行中</a:t>
            </a:r>
            <a:r>
              <a:rPr lang="en-US" altLang="zh-CN" dirty="0"/>
              <a:t>——</a:t>
            </a:r>
            <a:r>
              <a:rPr lang="zh-CN" altLang="en-US" dirty="0"/>
              <a:t>执行完成</a:t>
            </a:r>
            <a:r>
              <a:rPr lang="en-US" altLang="zh-CN" dirty="0"/>
              <a:t>——</a:t>
            </a:r>
            <a:r>
              <a:rPr lang="zh-CN" altLang="en-US" dirty="0"/>
              <a:t>报警）三个步序</a:t>
            </a:r>
          </a:p>
        </p:txBody>
      </p:sp>
      <p:pic>
        <p:nvPicPr>
          <p:cNvPr id="11" name="图片 10">
            <a:extLst>
              <a:ext uri="{FF2B5EF4-FFF2-40B4-BE49-F238E27FC236}">
                <a16:creationId xmlns:a16="http://schemas.microsoft.com/office/drawing/2014/main" id="{52E8F9B8-78CD-E5A8-9E2D-8F11603F50DC}"/>
              </a:ext>
            </a:extLst>
          </p:cNvPr>
          <p:cNvPicPr>
            <a:picLocks noChangeAspect="1"/>
          </p:cNvPicPr>
          <p:nvPr/>
        </p:nvPicPr>
        <p:blipFill>
          <a:blip r:embed="rId2"/>
          <a:stretch>
            <a:fillRect/>
          </a:stretch>
        </p:blipFill>
        <p:spPr>
          <a:xfrm>
            <a:off x="428327" y="2133599"/>
            <a:ext cx="6886873" cy="4070843"/>
          </a:xfrm>
          <a:prstGeom prst="rect">
            <a:avLst/>
          </a:prstGeom>
        </p:spPr>
      </p:pic>
      <p:pic>
        <p:nvPicPr>
          <p:cNvPr id="13" name="图片 12">
            <a:extLst>
              <a:ext uri="{FF2B5EF4-FFF2-40B4-BE49-F238E27FC236}">
                <a16:creationId xmlns:a16="http://schemas.microsoft.com/office/drawing/2014/main" id="{F6328693-59E7-7E08-C539-122780117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176" y="2064448"/>
            <a:ext cx="4403285" cy="4070843"/>
          </a:xfrm>
          <a:prstGeom prst="rect">
            <a:avLst/>
          </a:prstGeom>
        </p:spPr>
      </p:pic>
    </p:spTree>
    <p:extLst>
      <p:ext uri="{BB962C8B-B14F-4D97-AF65-F5344CB8AC3E}">
        <p14:creationId xmlns:p14="http://schemas.microsoft.com/office/powerpoint/2010/main" val="286356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0704390-0F2B-E815-D712-BB65EF508B4D}"/>
              </a:ext>
            </a:extLst>
          </p:cNvPr>
          <p:cNvSpPr txBox="1"/>
          <p:nvPr/>
        </p:nvSpPr>
        <p:spPr>
          <a:xfrm>
            <a:off x="520700" y="1036935"/>
            <a:ext cx="11150600" cy="369332"/>
          </a:xfrm>
          <a:prstGeom prst="rect">
            <a:avLst/>
          </a:prstGeom>
          <a:noFill/>
        </p:spPr>
        <p:txBody>
          <a:bodyPr wrap="square">
            <a:spAutoFit/>
          </a:bodyPr>
          <a:lstStyle/>
          <a:p>
            <a:r>
              <a:rPr lang="zh-CN" altLang="en-US" sz="1800" b="0" i="0" dirty="0">
                <a:solidFill>
                  <a:srgbClr val="000000"/>
                </a:solidFill>
                <a:effectLst/>
                <a:latin typeface="幼圆" panose="02010509060101010101" pitchFamily="49" charset="-122"/>
                <a:ea typeface="幼圆" panose="02010509060101010101" pitchFamily="49" charset="-122"/>
              </a:rPr>
              <a:t>设备模块（</a:t>
            </a:r>
            <a:r>
              <a:rPr lang="en-US" altLang="zh-CN" sz="1800" b="0" i="0" dirty="0">
                <a:solidFill>
                  <a:srgbClr val="000000"/>
                </a:solidFill>
                <a:effectLst/>
                <a:latin typeface="幼圆" panose="02010509060101010101" pitchFamily="49" charset="-122"/>
                <a:ea typeface="幼圆" panose="02010509060101010101" pitchFamily="49" charset="-122"/>
              </a:rPr>
              <a:t>EM</a:t>
            </a:r>
            <a:r>
              <a:rPr lang="zh-CN" altLang="en-US" sz="1800" b="0" i="0" dirty="0">
                <a:solidFill>
                  <a:srgbClr val="000000"/>
                </a:solidFill>
                <a:effectLst/>
                <a:latin typeface="幼圆" panose="02010509060101010101" pitchFamily="49" charset="-122"/>
                <a:ea typeface="幼圆" panose="02010509060101010101" pitchFamily="49" charset="-122"/>
              </a:rPr>
              <a:t>）的划分原则是依据设备的机械结构特点。因此，机械传动点分析是必不可少的工作之一。</a:t>
            </a:r>
            <a:r>
              <a:rPr lang="zh-CN" altLang="en-US" dirty="0"/>
              <a:t> </a:t>
            </a:r>
          </a:p>
        </p:txBody>
      </p:sp>
      <p:sp>
        <p:nvSpPr>
          <p:cNvPr id="3" name="矩形 2">
            <a:extLst>
              <a:ext uri="{FF2B5EF4-FFF2-40B4-BE49-F238E27FC236}">
                <a16:creationId xmlns:a16="http://schemas.microsoft.com/office/drawing/2014/main" id="{9FCB4A5A-904E-5C9B-B60B-F4A3392AA98D}"/>
              </a:ext>
            </a:extLst>
          </p:cNvPr>
          <p:cNvSpPr/>
          <p:nvPr/>
        </p:nvSpPr>
        <p:spPr>
          <a:xfrm>
            <a:off x="193134" y="131042"/>
            <a:ext cx="6628161" cy="830997"/>
          </a:xfrm>
          <a:prstGeom prst="rect">
            <a:avLst/>
          </a:prstGeom>
        </p:spPr>
        <p:txBody>
          <a:bodyPr wrap="none">
            <a:spAutoFit/>
          </a:bodyPr>
          <a:lstStyle/>
          <a:p>
            <a:r>
              <a:rPr lang="en-US" altLang="zh-CN" sz="2800" b="1" dirty="0">
                <a:solidFill>
                  <a:srgbClr val="FF0000"/>
                </a:solidFill>
                <a:latin typeface="MicrosoftYaHei-Bold"/>
              </a:rPr>
              <a:t>3.2 </a:t>
            </a:r>
            <a:r>
              <a:rPr lang="zh-CN" altLang="en-US" sz="2800" b="1" dirty="0">
                <a:solidFill>
                  <a:srgbClr val="FF0000"/>
                </a:solidFill>
                <a:latin typeface="MicrosoftYaHei-Bold"/>
              </a:rPr>
              <a:t>设备模块分类（ </a:t>
            </a:r>
            <a:r>
              <a:rPr lang="en-US" altLang="zh-CN" sz="2800" b="1" dirty="0">
                <a:solidFill>
                  <a:srgbClr val="FF0000"/>
                </a:solidFill>
                <a:latin typeface="MicrosoftYaHei-Bold"/>
              </a:rPr>
              <a:t>Equipment Module</a:t>
            </a:r>
            <a:r>
              <a:rPr lang="zh-CN" altLang="en-US" sz="2800" b="1" dirty="0">
                <a:solidFill>
                  <a:srgbClr val="FF0000"/>
                </a:solidFill>
                <a:latin typeface="MicrosoftYaHei-Bold"/>
              </a:rPr>
              <a:t>）</a:t>
            </a:r>
            <a:r>
              <a:rPr lang="en-US" altLang="zh-CN" sz="2800" b="1" dirty="0">
                <a:solidFill>
                  <a:srgbClr val="FF0000"/>
                </a:solidFill>
                <a:latin typeface="MicrosoftYaHei-Bold"/>
              </a:rPr>
              <a:t> </a:t>
            </a:r>
            <a:br>
              <a:rPr lang="en-US" altLang="zh-CN" sz="2000" dirty="0">
                <a:solidFill>
                  <a:srgbClr val="FF0000"/>
                </a:solidFill>
              </a:rPr>
            </a:br>
            <a:endParaRPr lang="en-US" altLang="zh-CN" sz="2000" b="1" dirty="0">
              <a:solidFill>
                <a:srgbClr val="FF0000"/>
              </a:solidFill>
              <a:latin typeface="MicrosoftYaHei-Bold"/>
            </a:endParaRPr>
          </a:p>
        </p:txBody>
      </p:sp>
      <p:pic>
        <p:nvPicPr>
          <p:cNvPr id="9" name="图片 8">
            <a:extLst>
              <a:ext uri="{FF2B5EF4-FFF2-40B4-BE49-F238E27FC236}">
                <a16:creationId xmlns:a16="http://schemas.microsoft.com/office/drawing/2014/main" id="{51DC8B7E-AB59-A2F1-D167-25C19181A914}"/>
              </a:ext>
            </a:extLst>
          </p:cNvPr>
          <p:cNvPicPr>
            <a:picLocks noChangeAspect="1"/>
          </p:cNvPicPr>
          <p:nvPr/>
        </p:nvPicPr>
        <p:blipFill>
          <a:blip r:embed="rId2"/>
          <a:stretch>
            <a:fillRect/>
          </a:stretch>
        </p:blipFill>
        <p:spPr>
          <a:xfrm>
            <a:off x="8452076" y="2957079"/>
            <a:ext cx="3114675" cy="2600325"/>
          </a:xfrm>
          <a:prstGeom prst="rect">
            <a:avLst/>
          </a:prstGeom>
        </p:spPr>
      </p:pic>
      <p:pic>
        <p:nvPicPr>
          <p:cNvPr id="11" name="图片 10">
            <a:extLst>
              <a:ext uri="{FF2B5EF4-FFF2-40B4-BE49-F238E27FC236}">
                <a16:creationId xmlns:a16="http://schemas.microsoft.com/office/drawing/2014/main" id="{24FB4CCC-13BE-3F9C-7D4D-150FA3F6421A}"/>
              </a:ext>
            </a:extLst>
          </p:cNvPr>
          <p:cNvPicPr>
            <a:picLocks noChangeAspect="1"/>
          </p:cNvPicPr>
          <p:nvPr/>
        </p:nvPicPr>
        <p:blipFill>
          <a:blip r:embed="rId3"/>
          <a:stretch>
            <a:fillRect/>
          </a:stretch>
        </p:blipFill>
        <p:spPr>
          <a:xfrm>
            <a:off x="520699" y="2263712"/>
            <a:ext cx="7810331" cy="4122574"/>
          </a:xfrm>
          <a:prstGeom prst="rect">
            <a:avLst/>
          </a:prstGeom>
        </p:spPr>
      </p:pic>
    </p:spTree>
    <p:extLst>
      <p:ext uri="{BB962C8B-B14F-4D97-AF65-F5344CB8AC3E}">
        <p14:creationId xmlns:p14="http://schemas.microsoft.com/office/powerpoint/2010/main" val="370782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FCB4A5A-904E-5C9B-B60B-F4A3392AA98D}"/>
              </a:ext>
            </a:extLst>
          </p:cNvPr>
          <p:cNvSpPr/>
          <p:nvPr/>
        </p:nvSpPr>
        <p:spPr>
          <a:xfrm>
            <a:off x="193134" y="131042"/>
            <a:ext cx="6628161" cy="830997"/>
          </a:xfrm>
          <a:prstGeom prst="rect">
            <a:avLst/>
          </a:prstGeom>
        </p:spPr>
        <p:txBody>
          <a:bodyPr wrap="none">
            <a:spAutoFit/>
          </a:bodyPr>
          <a:lstStyle/>
          <a:p>
            <a:r>
              <a:rPr lang="en-US" altLang="zh-CN" sz="2800" b="1" dirty="0">
                <a:solidFill>
                  <a:srgbClr val="FF0000"/>
                </a:solidFill>
                <a:latin typeface="MicrosoftYaHei-Bold"/>
              </a:rPr>
              <a:t>3.2 </a:t>
            </a:r>
            <a:r>
              <a:rPr lang="zh-CN" altLang="en-US" sz="2800" b="1" dirty="0">
                <a:solidFill>
                  <a:srgbClr val="FF0000"/>
                </a:solidFill>
                <a:latin typeface="MicrosoftYaHei-Bold"/>
              </a:rPr>
              <a:t>设备模块分类（ </a:t>
            </a:r>
            <a:r>
              <a:rPr lang="en-US" altLang="zh-CN" sz="2800" b="1" dirty="0">
                <a:solidFill>
                  <a:srgbClr val="FF0000"/>
                </a:solidFill>
                <a:latin typeface="MicrosoftYaHei-Bold"/>
              </a:rPr>
              <a:t>Equipment Module</a:t>
            </a:r>
            <a:r>
              <a:rPr lang="zh-CN" altLang="en-US" sz="2800" b="1" dirty="0">
                <a:solidFill>
                  <a:srgbClr val="FF0000"/>
                </a:solidFill>
                <a:latin typeface="MicrosoftYaHei-Bold"/>
              </a:rPr>
              <a:t>）</a:t>
            </a:r>
            <a:r>
              <a:rPr lang="en-US" altLang="zh-CN" sz="2800" b="1" dirty="0">
                <a:solidFill>
                  <a:srgbClr val="FF0000"/>
                </a:solidFill>
                <a:latin typeface="MicrosoftYaHei-Bold"/>
              </a:rPr>
              <a:t> </a:t>
            </a:r>
            <a:br>
              <a:rPr lang="en-US" altLang="zh-CN" sz="2000" dirty="0">
                <a:solidFill>
                  <a:srgbClr val="FF0000"/>
                </a:solidFill>
              </a:rPr>
            </a:br>
            <a:endParaRPr lang="en-US" altLang="zh-CN" sz="2000" b="1" dirty="0">
              <a:solidFill>
                <a:srgbClr val="FF0000"/>
              </a:solidFill>
              <a:latin typeface="MicrosoftYaHei-Bold"/>
            </a:endParaRPr>
          </a:p>
        </p:txBody>
      </p:sp>
      <p:sp>
        <p:nvSpPr>
          <p:cNvPr id="5" name="文本框 4">
            <a:extLst>
              <a:ext uri="{FF2B5EF4-FFF2-40B4-BE49-F238E27FC236}">
                <a16:creationId xmlns:a16="http://schemas.microsoft.com/office/drawing/2014/main" id="{7CD46C2A-78D9-232A-FFD9-56C41C1E0A4C}"/>
              </a:ext>
            </a:extLst>
          </p:cNvPr>
          <p:cNvSpPr txBox="1"/>
          <p:nvPr/>
        </p:nvSpPr>
        <p:spPr>
          <a:xfrm>
            <a:off x="812800" y="885796"/>
            <a:ext cx="10566399" cy="2921954"/>
          </a:xfrm>
          <a:prstGeom prst="rect">
            <a:avLst/>
          </a:prstGeom>
          <a:noFill/>
        </p:spPr>
        <p:txBody>
          <a:bodyPr wrap="square">
            <a:spAutoFit/>
          </a:bodyPr>
          <a:lstStyle/>
          <a:p>
            <a:pPr>
              <a:lnSpc>
                <a:spcPts val="3200"/>
              </a:lnSpc>
            </a:pPr>
            <a:r>
              <a:rPr lang="zh-CN" altLang="en-US" dirty="0"/>
              <a:t>机械传动点是设备模块的最小单元，但不是每个机械传动点都当成设备模块。设备模块划分符合以下几</a:t>
            </a:r>
          </a:p>
          <a:p>
            <a:pPr>
              <a:lnSpc>
                <a:spcPts val="3200"/>
              </a:lnSpc>
            </a:pPr>
            <a:r>
              <a:rPr lang="zh-CN" altLang="en-US" dirty="0"/>
              <a:t>个条件：</a:t>
            </a:r>
          </a:p>
          <a:p>
            <a:pPr marL="285750" indent="-285750">
              <a:lnSpc>
                <a:spcPts val="3200"/>
              </a:lnSpc>
              <a:buFont typeface="Wingdings" panose="05000000000000000000" pitchFamily="2" charset="2"/>
              <a:buChar char="u"/>
            </a:pPr>
            <a:r>
              <a:rPr lang="zh-CN" altLang="en-US" dirty="0"/>
              <a:t>机械上相互耦合的机械传动点在同一</a:t>
            </a:r>
            <a:r>
              <a:rPr lang="en-US" altLang="zh-CN" dirty="0"/>
              <a:t>EM</a:t>
            </a:r>
            <a:r>
              <a:rPr lang="zh-CN" altLang="en-US" dirty="0"/>
              <a:t>中，比如滚珠花键，龙门架。</a:t>
            </a:r>
          </a:p>
          <a:p>
            <a:pPr marL="285750" indent="-285750">
              <a:lnSpc>
                <a:spcPts val="3200"/>
              </a:lnSpc>
              <a:buFont typeface="Wingdings" panose="05000000000000000000" pitchFamily="2" charset="2"/>
              <a:buChar char="u"/>
            </a:pPr>
            <a:r>
              <a:rPr lang="zh-CN" altLang="en-US" dirty="0"/>
              <a:t>动作时序上强耦合的机械传动点在同一</a:t>
            </a:r>
            <a:r>
              <a:rPr lang="en-US" altLang="zh-CN" dirty="0"/>
              <a:t>EM</a:t>
            </a:r>
            <a:r>
              <a:rPr lang="zh-CN" altLang="en-US" dirty="0"/>
              <a:t>中，比如</a:t>
            </a:r>
            <a:r>
              <a:rPr lang="en-US" altLang="zh-CN" dirty="0"/>
              <a:t>UVY</a:t>
            </a:r>
            <a:r>
              <a:rPr lang="zh-CN" altLang="en-US" dirty="0"/>
              <a:t>平台。</a:t>
            </a:r>
          </a:p>
          <a:p>
            <a:pPr marL="285750" indent="-285750">
              <a:lnSpc>
                <a:spcPts val="3200"/>
              </a:lnSpc>
              <a:buFont typeface="Wingdings" panose="05000000000000000000" pitchFamily="2" charset="2"/>
              <a:buChar char="u"/>
            </a:pPr>
            <a:r>
              <a:rPr lang="zh-CN" altLang="en-US" dirty="0"/>
              <a:t>频繁改动或作选配的机械传动点可另建</a:t>
            </a:r>
            <a:r>
              <a:rPr lang="en-US" altLang="zh-CN" dirty="0"/>
              <a:t>EM</a:t>
            </a:r>
            <a:r>
              <a:rPr lang="zh-CN" altLang="en-US" dirty="0"/>
              <a:t>。</a:t>
            </a:r>
          </a:p>
          <a:p>
            <a:pPr marL="285750" indent="-285750">
              <a:lnSpc>
                <a:spcPts val="3200"/>
              </a:lnSpc>
              <a:buFont typeface="Wingdings" panose="05000000000000000000" pitchFamily="2" charset="2"/>
              <a:buChar char="u"/>
            </a:pPr>
            <a:r>
              <a:rPr lang="zh-CN" altLang="en-US" dirty="0"/>
              <a:t>系列动作时序在机器（</a:t>
            </a:r>
            <a:r>
              <a:rPr lang="en-US" altLang="zh-CN" dirty="0"/>
              <a:t>UN</a:t>
            </a:r>
            <a:r>
              <a:rPr lang="zh-CN" altLang="en-US" dirty="0"/>
              <a:t>）的多个模式中重复出现，对应机械传动点可另建</a:t>
            </a:r>
            <a:r>
              <a:rPr lang="en-US" altLang="zh-CN" dirty="0"/>
              <a:t>EM</a:t>
            </a:r>
            <a:r>
              <a:rPr lang="zh-CN" altLang="en-US" dirty="0"/>
              <a:t>。</a:t>
            </a:r>
          </a:p>
          <a:p>
            <a:pPr marL="285750" indent="-285750">
              <a:lnSpc>
                <a:spcPts val="3200"/>
              </a:lnSpc>
              <a:buFont typeface="Wingdings" panose="05000000000000000000" pitchFamily="2" charset="2"/>
              <a:buChar char="u"/>
            </a:pPr>
            <a:r>
              <a:rPr lang="zh-CN" altLang="en-US" dirty="0"/>
              <a:t>尽量少划分</a:t>
            </a:r>
            <a:r>
              <a:rPr lang="en-US" altLang="zh-CN" dirty="0"/>
              <a:t>EM</a:t>
            </a:r>
            <a:r>
              <a:rPr lang="zh-CN" altLang="en-US" dirty="0"/>
              <a:t>，在不影响编程效率的时候</a:t>
            </a:r>
          </a:p>
        </p:txBody>
      </p:sp>
      <p:pic>
        <p:nvPicPr>
          <p:cNvPr id="8" name="图片 7">
            <a:extLst>
              <a:ext uri="{FF2B5EF4-FFF2-40B4-BE49-F238E27FC236}">
                <a16:creationId xmlns:a16="http://schemas.microsoft.com/office/drawing/2014/main" id="{920C68F6-04E5-0EC8-9F89-BD2370ADFC2C}"/>
              </a:ext>
            </a:extLst>
          </p:cNvPr>
          <p:cNvPicPr>
            <a:picLocks noChangeAspect="1"/>
          </p:cNvPicPr>
          <p:nvPr/>
        </p:nvPicPr>
        <p:blipFill>
          <a:blip r:embed="rId2"/>
          <a:stretch>
            <a:fillRect/>
          </a:stretch>
        </p:blipFill>
        <p:spPr>
          <a:xfrm>
            <a:off x="3041649" y="3886200"/>
            <a:ext cx="5905500" cy="2971800"/>
          </a:xfrm>
          <a:prstGeom prst="rect">
            <a:avLst/>
          </a:prstGeom>
        </p:spPr>
      </p:pic>
    </p:spTree>
    <p:extLst>
      <p:ext uri="{BB962C8B-B14F-4D97-AF65-F5344CB8AC3E}">
        <p14:creationId xmlns:p14="http://schemas.microsoft.com/office/powerpoint/2010/main" val="2795022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FCB4A5A-904E-5C9B-B60B-F4A3392AA98D}"/>
              </a:ext>
            </a:extLst>
          </p:cNvPr>
          <p:cNvSpPr/>
          <p:nvPr/>
        </p:nvSpPr>
        <p:spPr>
          <a:xfrm>
            <a:off x="193134" y="131042"/>
            <a:ext cx="2246128" cy="830997"/>
          </a:xfrm>
          <a:prstGeom prst="rect">
            <a:avLst/>
          </a:prstGeom>
        </p:spPr>
        <p:txBody>
          <a:bodyPr wrap="none">
            <a:spAutoFit/>
          </a:bodyPr>
          <a:lstStyle/>
          <a:p>
            <a:r>
              <a:rPr lang="en-US" altLang="zh-CN" sz="2800" b="1" dirty="0">
                <a:solidFill>
                  <a:srgbClr val="FF0000"/>
                </a:solidFill>
                <a:latin typeface="MicrosoftYaHei-Bold"/>
              </a:rPr>
              <a:t>3.3 </a:t>
            </a:r>
            <a:r>
              <a:rPr lang="zh-CN" altLang="en-US" sz="2800" b="1" dirty="0">
                <a:solidFill>
                  <a:srgbClr val="FF0000"/>
                </a:solidFill>
                <a:latin typeface="MicrosoftYaHei-Bold"/>
              </a:rPr>
              <a:t>模式管理</a:t>
            </a:r>
            <a:r>
              <a:rPr lang="en-US" altLang="zh-CN" sz="2800" b="1" dirty="0">
                <a:solidFill>
                  <a:srgbClr val="FF0000"/>
                </a:solidFill>
                <a:latin typeface="MicrosoftYaHei-Bold"/>
              </a:rPr>
              <a:t> </a:t>
            </a:r>
            <a:br>
              <a:rPr lang="en-US" altLang="zh-CN" sz="2000" dirty="0">
                <a:solidFill>
                  <a:srgbClr val="FF0000"/>
                </a:solidFill>
              </a:rPr>
            </a:br>
            <a:endParaRPr lang="en-US" altLang="zh-CN" sz="2000" b="1" dirty="0">
              <a:solidFill>
                <a:srgbClr val="FF0000"/>
              </a:solidFill>
              <a:latin typeface="MicrosoftYaHei-Bold"/>
            </a:endParaRPr>
          </a:p>
        </p:txBody>
      </p:sp>
      <p:sp>
        <p:nvSpPr>
          <p:cNvPr id="4" name="文本框 3">
            <a:extLst>
              <a:ext uri="{FF2B5EF4-FFF2-40B4-BE49-F238E27FC236}">
                <a16:creationId xmlns:a16="http://schemas.microsoft.com/office/drawing/2014/main" id="{F25DB5F9-9CD8-AC34-5372-94C69F1B2B55}"/>
              </a:ext>
            </a:extLst>
          </p:cNvPr>
          <p:cNvSpPr txBox="1"/>
          <p:nvPr/>
        </p:nvSpPr>
        <p:spPr>
          <a:xfrm>
            <a:off x="957943" y="1164549"/>
            <a:ext cx="10145486" cy="369332"/>
          </a:xfrm>
          <a:prstGeom prst="rect">
            <a:avLst/>
          </a:prstGeom>
          <a:noFill/>
        </p:spPr>
        <p:txBody>
          <a:bodyPr wrap="square">
            <a:spAutoFit/>
          </a:bodyPr>
          <a:lstStyle/>
          <a:p>
            <a:r>
              <a:rPr lang="zh-CN" altLang="en-US" dirty="0"/>
              <a:t>模式是指（</a:t>
            </a:r>
            <a:r>
              <a:rPr lang="en-US" altLang="zh-CN" dirty="0"/>
              <a:t>UN</a:t>
            </a:r>
            <a:r>
              <a:rPr lang="zh-CN" altLang="en-US" dirty="0"/>
              <a:t>）具有相同特征的工艺或者动作时序的统称。模式划分的依据是操作动作和工艺流程。</a:t>
            </a:r>
          </a:p>
        </p:txBody>
      </p:sp>
      <p:pic>
        <p:nvPicPr>
          <p:cNvPr id="14" name="图片 13">
            <a:extLst>
              <a:ext uri="{FF2B5EF4-FFF2-40B4-BE49-F238E27FC236}">
                <a16:creationId xmlns:a16="http://schemas.microsoft.com/office/drawing/2014/main" id="{D5CCA2D3-0098-7D3B-4487-0AC6FDA196C6}"/>
              </a:ext>
            </a:extLst>
          </p:cNvPr>
          <p:cNvPicPr>
            <a:picLocks noChangeAspect="1"/>
          </p:cNvPicPr>
          <p:nvPr/>
        </p:nvPicPr>
        <p:blipFill>
          <a:blip r:embed="rId2"/>
          <a:stretch>
            <a:fillRect/>
          </a:stretch>
        </p:blipFill>
        <p:spPr>
          <a:xfrm>
            <a:off x="1363164" y="2000579"/>
            <a:ext cx="2744379" cy="1646627"/>
          </a:xfrm>
          <a:prstGeom prst="rect">
            <a:avLst/>
          </a:prstGeom>
        </p:spPr>
      </p:pic>
      <p:grpSp>
        <p:nvGrpSpPr>
          <p:cNvPr id="23" name="组合 22">
            <a:extLst>
              <a:ext uri="{FF2B5EF4-FFF2-40B4-BE49-F238E27FC236}">
                <a16:creationId xmlns:a16="http://schemas.microsoft.com/office/drawing/2014/main" id="{9D86576B-4883-5BBD-46AB-BB7908B87101}"/>
              </a:ext>
            </a:extLst>
          </p:cNvPr>
          <p:cNvGrpSpPr/>
          <p:nvPr/>
        </p:nvGrpSpPr>
        <p:grpSpPr>
          <a:xfrm>
            <a:off x="2706317" y="3647206"/>
            <a:ext cx="2272076" cy="2872050"/>
            <a:chOff x="2706317" y="3647206"/>
            <a:chExt cx="2272076" cy="2872050"/>
          </a:xfrm>
        </p:grpSpPr>
        <p:sp>
          <p:nvSpPr>
            <p:cNvPr id="15" name="矩形 14">
              <a:extLst>
                <a:ext uri="{FF2B5EF4-FFF2-40B4-BE49-F238E27FC236}">
                  <a16:creationId xmlns:a16="http://schemas.microsoft.com/office/drawing/2014/main" id="{4EF2383B-A967-328D-AF80-52B477B0FA5D}"/>
                </a:ext>
              </a:extLst>
            </p:cNvPr>
            <p:cNvSpPr/>
            <p:nvPr/>
          </p:nvSpPr>
          <p:spPr>
            <a:xfrm>
              <a:off x="3672106" y="4103410"/>
              <a:ext cx="1306286" cy="572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点动</a:t>
              </a:r>
            </a:p>
          </p:txBody>
        </p:sp>
        <p:sp>
          <p:nvSpPr>
            <p:cNvPr id="16" name="矩形 15">
              <a:extLst>
                <a:ext uri="{FF2B5EF4-FFF2-40B4-BE49-F238E27FC236}">
                  <a16:creationId xmlns:a16="http://schemas.microsoft.com/office/drawing/2014/main" id="{71E77E87-BFB8-EAC9-3BCE-01D5EE206DFA}"/>
                </a:ext>
              </a:extLst>
            </p:cNvPr>
            <p:cNvSpPr/>
            <p:nvPr/>
          </p:nvSpPr>
          <p:spPr>
            <a:xfrm>
              <a:off x="3672107" y="5025067"/>
              <a:ext cx="1306286" cy="572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回原点</a:t>
              </a:r>
            </a:p>
          </p:txBody>
        </p:sp>
        <p:sp>
          <p:nvSpPr>
            <p:cNvPr id="17" name="矩形 16">
              <a:extLst>
                <a:ext uri="{FF2B5EF4-FFF2-40B4-BE49-F238E27FC236}">
                  <a16:creationId xmlns:a16="http://schemas.microsoft.com/office/drawing/2014/main" id="{B09C863B-0303-8835-7A05-B7C043F9F7CB}"/>
                </a:ext>
              </a:extLst>
            </p:cNvPr>
            <p:cNvSpPr/>
            <p:nvPr/>
          </p:nvSpPr>
          <p:spPr>
            <a:xfrm>
              <a:off x="3657592" y="5946724"/>
              <a:ext cx="1306286" cy="572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气缸点动</a:t>
              </a:r>
            </a:p>
          </p:txBody>
        </p:sp>
        <p:cxnSp>
          <p:nvCxnSpPr>
            <p:cNvPr id="19" name="连接符: 肘形 18">
              <a:extLst>
                <a:ext uri="{FF2B5EF4-FFF2-40B4-BE49-F238E27FC236}">
                  <a16:creationId xmlns:a16="http://schemas.microsoft.com/office/drawing/2014/main" id="{46F4FF03-A5B4-3BD4-2080-1D5B74AD7EB4}"/>
                </a:ext>
              </a:extLst>
            </p:cNvPr>
            <p:cNvCxnSpPr>
              <a:stCxn id="14" idx="2"/>
              <a:endCxn id="17" idx="1"/>
            </p:cNvCxnSpPr>
            <p:nvPr/>
          </p:nvCxnSpPr>
          <p:spPr>
            <a:xfrm rot="16200000" flipH="1">
              <a:off x="1903581" y="4478979"/>
              <a:ext cx="2585784" cy="922238"/>
            </a:xfrm>
            <a:prstGeom prst="bentConnector2">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5D0B2505-D495-7889-B81A-EC61DB2361F7}"/>
                </a:ext>
              </a:extLst>
            </p:cNvPr>
            <p:cNvCxnSpPr/>
            <p:nvPr/>
          </p:nvCxnSpPr>
          <p:spPr>
            <a:xfrm>
              <a:off x="2735354" y="4412343"/>
              <a:ext cx="951275"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2FF66082-2BFE-F8F0-37DE-74FDC874EFF0}"/>
                </a:ext>
              </a:extLst>
            </p:cNvPr>
            <p:cNvCxnSpPr/>
            <p:nvPr/>
          </p:nvCxnSpPr>
          <p:spPr>
            <a:xfrm>
              <a:off x="2706317" y="5290458"/>
              <a:ext cx="951275"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sp>
        <p:nvSpPr>
          <p:cNvPr id="24" name="文本框 23">
            <a:extLst>
              <a:ext uri="{FF2B5EF4-FFF2-40B4-BE49-F238E27FC236}">
                <a16:creationId xmlns:a16="http://schemas.microsoft.com/office/drawing/2014/main" id="{FAAD8EA4-F00C-8319-42DF-242873ACDB40}"/>
              </a:ext>
            </a:extLst>
          </p:cNvPr>
          <p:cNvSpPr txBox="1"/>
          <p:nvPr/>
        </p:nvSpPr>
        <p:spPr>
          <a:xfrm>
            <a:off x="1756229" y="1669143"/>
            <a:ext cx="2249714" cy="369332"/>
          </a:xfrm>
          <a:prstGeom prst="rect">
            <a:avLst/>
          </a:prstGeom>
          <a:noFill/>
        </p:spPr>
        <p:txBody>
          <a:bodyPr wrap="square" rtlCol="0">
            <a:spAutoFit/>
          </a:bodyPr>
          <a:lstStyle/>
          <a:p>
            <a:r>
              <a:rPr lang="zh-CN" altLang="en-US" dirty="0"/>
              <a:t>手动模式</a:t>
            </a:r>
            <a:r>
              <a:rPr lang="en-US" altLang="zh-CN" dirty="0"/>
              <a:t>Manual</a:t>
            </a:r>
            <a:endParaRPr lang="zh-CN" altLang="en-US" dirty="0"/>
          </a:p>
        </p:txBody>
      </p:sp>
      <p:sp>
        <p:nvSpPr>
          <p:cNvPr id="25" name="文本框 24">
            <a:extLst>
              <a:ext uri="{FF2B5EF4-FFF2-40B4-BE49-F238E27FC236}">
                <a16:creationId xmlns:a16="http://schemas.microsoft.com/office/drawing/2014/main" id="{5862FC44-960E-FF30-9278-7224AFFC6290}"/>
              </a:ext>
            </a:extLst>
          </p:cNvPr>
          <p:cNvSpPr txBox="1"/>
          <p:nvPr/>
        </p:nvSpPr>
        <p:spPr>
          <a:xfrm>
            <a:off x="6096000" y="4564238"/>
            <a:ext cx="4310743" cy="713016"/>
          </a:xfrm>
          <a:prstGeom prst="rect">
            <a:avLst/>
          </a:prstGeom>
          <a:noFill/>
        </p:spPr>
        <p:txBody>
          <a:bodyPr wrap="square" rtlCol="0">
            <a:spAutoFit/>
          </a:bodyPr>
          <a:lstStyle/>
          <a:p>
            <a:pPr marL="285750" indent="-285750">
              <a:lnSpc>
                <a:spcPts val="2500"/>
              </a:lnSpc>
              <a:buFont typeface="Wingdings" panose="05000000000000000000" pitchFamily="2" charset="2"/>
              <a:buChar char="ü"/>
            </a:pPr>
            <a:r>
              <a:rPr lang="zh-CN" altLang="en-US" dirty="0"/>
              <a:t>离散运动</a:t>
            </a:r>
            <a:endParaRPr lang="en-US" altLang="zh-CN" dirty="0"/>
          </a:p>
          <a:p>
            <a:pPr marL="285750" indent="-285750">
              <a:lnSpc>
                <a:spcPts val="2500"/>
              </a:lnSpc>
              <a:buFont typeface="Wingdings" panose="05000000000000000000" pitchFamily="2" charset="2"/>
              <a:buChar char="ü"/>
            </a:pPr>
            <a:r>
              <a:rPr lang="zh-CN" altLang="en-US" dirty="0"/>
              <a:t>不含工艺动作时序</a:t>
            </a:r>
          </a:p>
        </p:txBody>
      </p:sp>
    </p:spTree>
    <p:extLst>
      <p:ext uri="{BB962C8B-B14F-4D97-AF65-F5344CB8AC3E}">
        <p14:creationId xmlns:p14="http://schemas.microsoft.com/office/powerpoint/2010/main" val="1465796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FCB4A5A-904E-5C9B-B60B-F4A3392AA98D}"/>
              </a:ext>
            </a:extLst>
          </p:cNvPr>
          <p:cNvSpPr/>
          <p:nvPr/>
        </p:nvSpPr>
        <p:spPr>
          <a:xfrm>
            <a:off x="193134" y="131042"/>
            <a:ext cx="2246128" cy="830997"/>
          </a:xfrm>
          <a:prstGeom prst="rect">
            <a:avLst/>
          </a:prstGeom>
        </p:spPr>
        <p:txBody>
          <a:bodyPr wrap="none">
            <a:spAutoFit/>
          </a:bodyPr>
          <a:lstStyle/>
          <a:p>
            <a:r>
              <a:rPr lang="en-US" altLang="zh-CN" sz="2800" b="1" dirty="0">
                <a:solidFill>
                  <a:srgbClr val="FF0000"/>
                </a:solidFill>
                <a:latin typeface="MicrosoftYaHei-Bold"/>
              </a:rPr>
              <a:t>3.4 </a:t>
            </a:r>
            <a:r>
              <a:rPr lang="zh-CN" altLang="en-US" sz="2800" b="1" dirty="0">
                <a:solidFill>
                  <a:srgbClr val="FF0000"/>
                </a:solidFill>
                <a:latin typeface="MicrosoftYaHei-Bold"/>
              </a:rPr>
              <a:t>状态管理</a:t>
            </a:r>
            <a:r>
              <a:rPr lang="en-US" altLang="zh-CN" sz="2800" b="1" dirty="0">
                <a:solidFill>
                  <a:srgbClr val="FF0000"/>
                </a:solidFill>
                <a:latin typeface="MicrosoftYaHei-Bold"/>
              </a:rPr>
              <a:t> </a:t>
            </a:r>
            <a:br>
              <a:rPr lang="en-US" altLang="zh-CN" sz="2000" dirty="0">
                <a:solidFill>
                  <a:srgbClr val="FF0000"/>
                </a:solidFill>
              </a:rPr>
            </a:br>
            <a:endParaRPr lang="en-US" altLang="zh-CN" sz="2000" b="1" dirty="0">
              <a:solidFill>
                <a:srgbClr val="FF0000"/>
              </a:solidFill>
              <a:latin typeface="MicrosoftYaHei-Bold"/>
            </a:endParaRPr>
          </a:p>
        </p:txBody>
      </p:sp>
      <p:sp>
        <p:nvSpPr>
          <p:cNvPr id="5" name="文本框 4">
            <a:extLst>
              <a:ext uri="{FF2B5EF4-FFF2-40B4-BE49-F238E27FC236}">
                <a16:creationId xmlns:a16="http://schemas.microsoft.com/office/drawing/2014/main" id="{3F0F8937-716B-74D9-50C1-899AC9ABEB47}"/>
              </a:ext>
            </a:extLst>
          </p:cNvPr>
          <p:cNvSpPr txBox="1"/>
          <p:nvPr/>
        </p:nvSpPr>
        <p:spPr>
          <a:xfrm>
            <a:off x="406400" y="918495"/>
            <a:ext cx="11785600" cy="1136208"/>
          </a:xfrm>
          <a:prstGeom prst="rect">
            <a:avLst/>
          </a:prstGeom>
          <a:noFill/>
        </p:spPr>
        <p:txBody>
          <a:bodyPr wrap="square">
            <a:spAutoFit/>
          </a:bodyPr>
          <a:lstStyle/>
          <a:p>
            <a:pPr>
              <a:lnSpc>
                <a:spcPts val="2800"/>
              </a:lnSpc>
            </a:pPr>
            <a:r>
              <a:rPr lang="zh-CN" altLang="en-US" sz="1800" b="0" i="0" dirty="0">
                <a:solidFill>
                  <a:srgbClr val="000000"/>
                </a:solidFill>
                <a:effectLst/>
                <a:latin typeface="幼圆" panose="02010509060101010101" pitchFamily="49" charset="-122"/>
                <a:ea typeface="幼圆" panose="02010509060101010101" pitchFamily="49" charset="-122"/>
              </a:rPr>
              <a:t>    状态是指机器（</a:t>
            </a:r>
            <a:r>
              <a:rPr lang="en-US" altLang="zh-CN" sz="1800" b="0" i="0" dirty="0">
                <a:solidFill>
                  <a:srgbClr val="000000"/>
                </a:solidFill>
                <a:effectLst/>
                <a:latin typeface="幼圆" panose="02010509060101010101" pitchFamily="49" charset="-122"/>
                <a:ea typeface="幼圆" panose="02010509060101010101" pitchFamily="49" charset="-122"/>
              </a:rPr>
              <a:t>UN</a:t>
            </a:r>
            <a:r>
              <a:rPr lang="zh-CN" altLang="en-US" sz="1800" b="0" i="0" dirty="0">
                <a:solidFill>
                  <a:srgbClr val="000000"/>
                </a:solidFill>
                <a:effectLst/>
                <a:latin typeface="幼圆" panose="02010509060101010101" pitchFamily="49" charset="-122"/>
                <a:ea typeface="幼圆" panose="02010509060101010101" pitchFamily="49" charset="-122"/>
              </a:rPr>
              <a:t>）在当前模式下所表现出的形态或动作，状态机包括了状态、命令、和信息流（路径）。不同模式的状态数不一定相同，但是信息流（路径）是相同的</a:t>
            </a:r>
            <a:r>
              <a:rPr lang="zh-CN" altLang="en-US" dirty="0"/>
              <a:t> 。</a:t>
            </a:r>
            <a:endParaRPr lang="en-US" altLang="zh-CN" dirty="0"/>
          </a:p>
          <a:p>
            <a:pPr>
              <a:lnSpc>
                <a:spcPts val="2800"/>
              </a:lnSpc>
            </a:pPr>
            <a:r>
              <a:rPr lang="zh-CN" altLang="en-US" sz="1800" b="0" i="0" dirty="0">
                <a:solidFill>
                  <a:srgbClr val="000000"/>
                </a:solidFill>
                <a:effectLst/>
                <a:latin typeface="幼圆" panose="02010509060101010101" pitchFamily="49" charset="-122"/>
                <a:ea typeface="幼圆" panose="02010509060101010101" pitchFamily="49" charset="-122"/>
              </a:rPr>
              <a:t>    状态机可以全生命周期的管理机器（</a:t>
            </a:r>
            <a:r>
              <a:rPr lang="en-US" altLang="zh-CN" sz="1800" b="0" i="0" dirty="0">
                <a:solidFill>
                  <a:srgbClr val="000000"/>
                </a:solidFill>
                <a:effectLst/>
                <a:latin typeface="幼圆" panose="02010509060101010101" pitchFamily="49" charset="-122"/>
                <a:ea typeface="幼圆" panose="02010509060101010101" pitchFamily="49" charset="-122"/>
              </a:rPr>
              <a:t>UN</a:t>
            </a:r>
            <a:r>
              <a:rPr lang="zh-CN" altLang="en-US" sz="1800" b="0" i="0" dirty="0">
                <a:solidFill>
                  <a:srgbClr val="000000"/>
                </a:solidFill>
                <a:effectLst/>
                <a:latin typeface="幼圆" panose="02010509060101010101" pitchFamily="49" charset="-122"/>
                <a:ea typeface="幼圆" panose="02010509060101010101" pitchFamily="49" charset="-122"/>
              </a:rPr>
              <a:t>），机器在任何时候有且只有一种状态。</a:t>
            </a:r>
            <a:r>
              <a:rPr lang="zh-CN" altLang="en-US" dirty="0"/>
              <a:t> </a:t>
            </a:r>
          </a:p>
        </p:txBody>
      </p:sp>
      <p:pic>
        <p:nvPicPr>
          <p:cNvPr id="12" name="图片 11">
            <a:extLst>
              <a:ext uri="{FF2B5EF4-FFF2-40B4-BE49-F238E27FC236}">
                <a16:creationId xmlns:a16="http://schemas.microsoft.com/office/drawing/2014/main" id="{BA7B4211-7F4E-49F0-E779-99E2D50AA578}"/>
              </a:ext>
            </a:extLst>
          </p:cNvPr>
          <p:cNvPicPr>
            <a:picLocks noChangeAspect="1"/>
          </p:cNvPicPr>
          <p:nvPr/>
        </p:nvPicPr>
        <p:blipFill>
          <a:blip r:embed="rId2"/>
          <a:stretch>
            <a:fillRect/>
          </a:stretch>
        </p:blipFill>
        <p:spPr>
          <a:xfrm>
            <a:off x="2409654" y="2098248"/>
            <a:ext cx="7590689" cy="4636738"/>
          </a:xfrm>
          <a:prstGeom prst="rect">
            <a:avLst/>
          </a:prstGeom>
        </p:spPr>
      </p:pic>
    </p:spTree>
    <p:extLst>
      <p:ext uri="{BB962C8B-B14F-4D97-AF65-F5344CB8AC3E}">
        <p14:creationId xmlns:p14="http://schemas.microsoft.com/office/powerpoint/2010/main" val="452213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FCB4A5A-904E-5C9B-B60B-F4A3392AA98D}"/>
              </a:ext>
            </a:extLst>
          </p:cNvPr>
          <p:cNvSpPr/>
          <p:nvPr/>
        </p:nvSpPr>
        <p:spPr>
          <a:xfrm>
            <a:off x="193134" y="131042"/>
            <a:ext cx="2246128" cy="830997"/>
          </a:xfrm>
          <a:prstGeom prst="rect">
            <a:avLst/>
          </a:prstGeom>
        </p:spPr>
        <p:txBody>
          <a:bodyPr wrap="none">
            <a:spAutoFit/>
          </a:bodyPr>
          <a:lstStyle/>
          <a:p>
            <a:r>
              <a:rPr lang="en-US" altLang="zh-CN" sz="2800" b="1" dirty="0">
                <a:solidFill>
                  <a:srgbClr val="FF0000"/>
                </a:solidFill>
                <a:latin typeface="MicrosoftYaHei-Bold"/>
              </a:rPr>
              <a:t>3.4 </a:t>
            </a:r>
            <a:r>
              <a:rPr lang="zh-CN" altLang="en-US" sz="2800" b="1" dirty="0">
                <a:solidFill>
                  <a:srgbClr val="FF0000"/>
                </a:solidFill>
                <a:latin typeface="MicrosoftYaHei-Bold"/>
              </a:rPr>
              <a:t>状态管理</a:t>
            </a:r>
            <a:r>
              <a:rPr lang="en-US" altLang="zh-CN" sz="2800" b="1" dirty="0">
                <a:solidFill>
                  <a:srgbClr val="FF0000"/>
                </a:solidFill>
                <a:latin typeface="MicrosoftYaHei-Bold"/>
              </a:rPr>
              <a:t> </a:t>
            </a:r>
            <a:br>
              <a:rPr lang="en-US" altLang="zh-CN" sz="2000" dirty="0">
                <a:solidFill>
                  <a:srgbClr val="FF0000"/>
                </a:solidFill>
              </a:rPr>
            </a:br>
            <a:endParaRPr lang="en-US" altLang="zh-CN" sz="2000" b="1" dirty="0">
              <a:solidFill>
                <a:srgbClr val="FF0000"/>
              </a:solidFill>
              <a:latin typeface="MicrosoftYaHei-Bold"/>
            </a:endParaRPr>
          </a:p>
        </p:txBody>
      </p:sp>
      <p:pic>
        <p:nvPicPr>
          <p:cNvPr id="7" name="图片 6">
            <a:extLst>
              <a:ext uri="{FF2B5EF4-FFF2-40B4-BE49-F238E27FC236}">
                <a16:creationId xmlns:a16="http://schemas.microsoft.com/office/drawing/2014/main" id="{6BBA4D61-EFB2-89EB-C5B5-A9B9E1F2A6CD}"/>
              </a:ext>
            </a:extLst>
          </p:cNvPr>
          <p:cNvPicPr>
            <a:picLocks noChangeAspect="1"/>
          </p:cNvPicPr>
          <p:nvPr/>
        </p:nvPicPr>
        <p:blipFill>
          <a:blip r:embed="rId2"/>
          <a:stretch>
            <a:fillRect/>
          </a:stretch>
        </p:blipFill>
        <p:spPr>
          <a:xfrm>
            <a:off x="1175657" y="1204686"/>
            <a:ext cx="9608457" cy="5154987"/>
          </a:xfrm>
          <a:prstGeom prst="rect">
            <a:avLst/>
          </a:prstGeom>
        </p:spPr>
      </p:pic>
      <p:sp>
        <p:nvSpPr>
          <p:cNvPr id="9" name="文本框 8">
            <a:extLst>
              <a:ext uri="{FF2B5EF4-FFF2-40B4-BE49-F238E27FC236}">
                <a16:creationId xmlns:a16="http://schemas.microsoft.com/office/drawing/2014/main" id="{893210CB-B6E4-AFA8-F426-37C8D3D161A6}"/>
              </a:ext>
            </a:extLst>
          </p:cNvPr>
          <p:cNvSpPr txBox="1"/>
          <p:nvPr/>
        </p:nvSpPr>
        <p:spPr>
          <a:xfrm>
            <a:off x="304799" y="697668"/>
            <a:ext cx="8766629" cy="369332"/>
          </a:xfrm>
          <a:prstGeom prst="rect">
            <a:avLst/>
          </a:prstGeom>
          <a:noFill/>
        </p:spPr>
        <p:txBody>
          <a:bodyPr wrap="square">
            <a:spAutoFit/>
          </a:bodyPr>
          <a:lstStyle/>
          <a:p>
            <a:r>
              <a:rPr lang="zh-CN" altLang="en-US" dirty="0"/>
              <a:t>状态（</a:t>
            </a:r>
            <a:r>
              <a:rPr lang="en-US" altLang="zh-CN" dirty="0"/>
              <a:t>Acting</a:t>
            </a:r>
            <a:r>
              <a:rPr lang="zh-CN" altLang="en-US" dirty="0"/>
              <a:t>状态）（</a:t>
            </a:r>
            <a:r>
              <a:rPr lang="en-US" altLang="zh-CN" dirty="0"/>
              <a:t>-ed</a:t>
            </a:r>
            <a:r>
              <a:rPr lang="zh-CN" altLang="en-US" dirty="0"/>
              <a:t>完成状态）下是有相应的动作，可以用步骤梳理动作时序。</a:t>
            </a:r>
          </a:p>
        </p:txBody>
      </p:sp>
    </p:spTree>
    <p:extLst>
      <p:ext uri="{BB962C8B-B14F-4D97-AF65-F5344CB8AC3E}">
        <p14:creationId xmlns:p14="http://schemas.microsoft.com/office/powerpoint/2010/main" val="2378282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FCB4A5A-904E-5C9B-B60B-F4A3392AA98D}"/>
              </a:ext>
            </a:extLst>
          </p:cNvPr>
          <p:cNvSpPr/>
          <p:nvPr/>
        </p:nvSpPr>
        <p:spPr>
          <a:xfrm>
            <a:off x="193134" y="131042"/>
            <a:ext cx="2164375" cy="830997"/>
          </a:xfrm>
          <a:prstGeom prst="rect">
            <a:avLst/>
          </a:prstGeom>
        </p:spPr>
        <p:txBody>
          <a:bodyPr wrap="none">
            <a:spAutoFit/>
          </a:bodyPr>
          <a:lstStyle/>
          <a:p>
            <a:r>
              <a:rPr lang="en-US" altLang="zh-CN" sz="2800" b="1" dirty="0">
                <a:solidFill>
                  <a:srgbClr val="FF0000"/>
                </a:solidFill>
                <a:latin typeface="MicrosoftYaHei-Bold"/>
              </a:rPr>
              <a:t>3.5 </a:t>
            </a:r>
            <a:r>
              <a:rPr lang="zh-CN" altLang="en-US" sz="2800" b="1" dirty="0">
                <a:solidFill>
                  <a:srgbClr val="FF0000"/>
                </a:solidFill>
                <a:latin typeface="MicrosoftYaHei-Bold"/>
              </a:rPr>
              <a:t>案例介绍</a:t>
            </a:r>
            <a:br>
              <a:rPr lang="en-US" altLang="zh-CN" sz="2000" dirty="0">
                <a:solidFill>
                  <a:srgbClr val="FF0000"/>
                </a:solidFill>
              </a:rPr>
            </a:br>
            <a:endParaRPr lang="en-US" altLang="zh-CN" sz="2000" b="1" dirty="0">
              <a:solidFill>
                <a:srgbClr val="FF0000"/>
              </a:solidFill>
              <a:latin typeface="MicrosoftYaHei-Bold"/>
            </a:endParaRPr>
          </a:p>
        </p:txBody>
      </p:sp>
      <p:pic>
        <p:nvPicPr>
          <p:cNvPr id="4" name="图片 3">
            <a:extLst>
              <a:ext uri="{FF2B5EF4-FFF2-40B4-BE49-F238E27FC236}">
                <a16:creationId xmlns:a16="http://schemas.microsoft.com/office/drawing/2014/main" id="{C21F2E40-BC9E-7C2D-7C58-32C00D467ACE}"/>
              </a:ext>
            </a:extLst>
          </p:cNvPr>
          <p:cNvPicPr>
            <a:picLocks noChangeAspect="1"/>
          </p:cNvPicPr>
          <p:nvPr/>
        </p:nvPicPr>
        <p:blipFill>
          <a:blip r:embed="rId2"/>
          <a:stretch>
            <a:fillRect/>
          </a:stretch>
        </p:blipFill>
        <p:spPr>
          <a:xfrm>
            <a:off x="6233162" y="1496701"/>
            <a:ext cx="5602025" cy="3460750"/>
          </a:xfrm>
          <a:prstGeom prst="rect">
            <a:avLst/>
          </a:prstGeom>
        </p:spPr>
      </p:pic>
      <p:grpSp>
        <p:nvGrpSpPr>
          <p:cNvPr id="10" name="组合 9">
            <a:extLst>
              <a:ext uri="{FF2B5EF4-FFF2-40B4-BE49-F238E27FC236}">
                <a16:creationId xmlns:a16="http://schemas.microsoft.com/office/drawing/2014/main" id="{3923FF5B-C1A5-A928-C60F-025F32046F12}"/>
              </a:ext>
            </a:extLst>
          </p:cNvPr>
          <p:cNvGrpSpPr/>
          <p:nvPr/>
        </p:nvGrpSpPr>
        <p:grpSpPr>
          <a:xfrm>
            <a:off x="512990" y="1608370"/>
            <a:ext cx="5975408" cy="4215987"/>
            <a:chOff x="492854" y="2351313"/>
            <a:chExt cx="5723946" cy="4215987"/>
          </a:xfrm>
        </p:grpSpPr>
        <p:pic>
          <p:nvPicPr>
            <p:cNvPr id="6" name="图片 5">
              <a:extLst>
                <a:ext uri="{FF2B5EF4-FFF2-40B4-BE49-F238E27FC236}">
                  <a16:creationId xmlns:a16="http://schemas.microsoft.com/office/drawing/2014/main" id="{0744733B-E989-E8E6-B5E3-EDF2D48A36CC}"/>
                </a:ext>
              </a:extLst>
            </p:cNvPr>
            <p:cNvPicPr>
              <a:picLocks noChangeAspect="1"/>
            </p:cNvPicPr>
            <p:nvPr/>
          </p:nvPicPr>
          <p:blipFill>
            <a:blip r:embed="rId3"/>
            <a:stretch>
              <a:fillRect/>
            </a:stretch>
          </p:blipFill>
          <p:spPr>
            <a:xfrm>
              <a:off x="492854" y="2351313"/>
              <a:ext cx="5723946" cy="4215987"/>
            </a:xfrm>
            <a:prstGeom prst="rect">
              <a:avLst/>
            </a:prstGeom>
          </p:spPr>
        </p:pic>
        <p:sp>
          <p:nvSpPr>
            <p:cNvPr id="8" name="任意多边形: 形状 7">
              <a:extLst>
                <a:ext uri="{FF2B5EF4-FFF2-40B4-BE49-F238E27FC236}">
                  <a16:creationId xmlns:a16="http://schemas.microsoft.com/office/drawing/2014/main" id="{B7F44930-D587-8026-DCA1-B2891B0D8085}"/>
                </a:ext>
              </a:extLst>
            </p:cNvPr>
            <p:cNvSpPr/>
            <p:nvPr/>
          </p:nvSpPr>
          <p:spPr>
            <a:xfrm>
              <a:off x="1307916" y="3970019"/>
              <a:ext cx="2486844" cy="269965"/>
            </a:xfrm>
            <a:custGeom>
              <a:avLst/>
              <a:gdLst>
                <a:gd name="connsiteX0" fmla="*/ 2266227 w 2266227"/>
                <a:gd name="connsiteY0" fmla="*/ 0 h 306614"/>
                <a:gd name="connsiteX1" fmla="*/ 147141 w 2266227"/>
                <a:gd name="connsiteY1" fmla="*/ 290286 h 306614"/>
                <a:gd name="connsiteX2" fmla="*/ 176170 w 2266227"/>
                <a:gd name="connsiteY2" fmla="*/ 290286 h 306614"/>
              </a:gdLst>
              <a:ahLst/>
              <a:cxnLst>
                <a:cxn ang="0">
                  <a:pos x="connsiteX0" y="connsiteY0"/>
                </a:cxn>
                <a:cxn ang="0">
                  <a:pos x="connsiteX1" y="connsiteY1"/>
                </a:cxn>
                <a:cxn ang="0">
                  <a:pos x="connsiteX2" y="connsiteY2"/>
                </a:cxn>
              </a:cxnLst>
              <a:rect l="l" t="t" r="r" b="b"/>
              <a:pathLst>
                <a:path w="2266227" h="306614">
                  <a:moveTo>
                    <a:pt x="2266227" y="0"/>
                  </a:moveTo>
                  <a:lnTo>
                    <a:pt x="147141" y="290286"/>
                  </a:lnTo>
                  <a:cubicBezTo>
                    <a:pt x="-201202" y="338667"/>
                    <a:pt x="178589" y="261257"/>
                    <a:pt x="176170" y="2902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a16="http://schemas.microsoft.com/office/drawing/2014/main" id="{847EB697-A83A-5AE4-6EDE-9C5B3B7686CF}"/>
              </a:ext>
            </a:extLst>
          </p:cNvPr>
          <p:cNvSpPr txBox="1"/>
          <p:nvPr/>
        </p:nvSpPr>
        <p:spPr>
          <a:xfrm>
            <a:off x="512990" y="777373"/>
            <a:ext cx="3845650" cy="369332"/>
          </a:xfrm>
          <a:prstGeom prst="rect">
            <a:avLst/>
          </a:prstGeom>
          <a:noFill/>
        </p:spPr>
        <p:txBody>
          <a:bodyPr wrap="square">
            <a:spAutoFit/>
          </a:bodyPr>
          <a:lstStyle/>
          <a:p>
            <a:r>
              <a:rPr lang="zh-CN" altLang="en-US" dirty="0"/>
              <a:t>以立式包装机为例，机器分层如下：</a:t>
            </a:r>
          </a:p>
        </p:txBody>
      </p:sp>
    </p:spTree>
    <p:extLst>
      <p:ext uri="{BB962C8B-B14F-4D97-AF65-F5344CB8AC3E}">
        <p14:creationId xmlns:p14="http://schemas.microsoft.com/office/powerpoint/2010/main" val="1861917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椭圆 10"/>
          <p:cNvSpPr/>
          <p:nvPr>
            <p:custDataLst>
              <p:tags r:id="rId1"/>
            </p:custDataLst>
          </p:nvPr>
        </p:nvSpPr>
        <p:spPr>
          <a:xfrm>
            <a:off x="1756212" y="1538794"/>
            <a:ext cx="3621295" cy="3620825"/>
          </a:xfrm>
          <a:prstGeom prst="ellipse">
            <a:avLst/>
          </a:prstGeom>
          <a:solidFill>
            <a:srgbClr val="C00000"/>
          </a:solidFill>
          <a:ln w="38100">
            <a:solidFill>
              <a:srgbClr val="C00000"/>
            </a:soli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31" rIns="0" bIns="45731" rtlCol="0" anchor="ctr"/>
          <a:lstStyle/>
          <a:p>
            <a:pPr lvl="0" algn="ctr"/>
            <a:r>
              <a:rPr lang="zh-CN" altLang="en-US" sz="3600" dirty="0">
                <a:ln w="12700">
                  <a:noFill/>
                </a:ln>
                <a:solidFill>
                  <a:schemeClr val="bg1"/>
                </a:solidFill>
                <a:latin typeface="Arial" panose="020B0604020202020204"/>
                <a:ea typeface="微软雅黑" panose="020B0503020204020204" charset="-122"/>
                <a:sym typeface="Arial" panose="020B0604020202020204"/>
              </a:rPr>
              <a:t>第一章</a:t>
            </a:r>
            <a:endParaRPr lang="en-US" altLang="zh-CN" sz="3600" dirty="0">
              <a:ln w="12700">
                <a:noFill/>
              </a:ln>
              <a:solidFill>
                <a:schemeClr val="bg1"/>
              </a:solidFill>
              <a:latin typeface="Arial" panose="020B0604020202020204"/>
              <a:ea typeface="微软雅黑" panose="020B0503020204020204" charset="-122"/>
              <a:sym typeface="Arial" panose="020B0604020202020204"/>
            </a:endParaRPr>
          </a:p>
          <a:p>
            <a:pPr lvl="0" algn="ctr"/>
            <a:r>
              <a:rPr lang="en-US" altLang="zh-CN" sz="3600" dirty="0" err="1">
                <a:ln w="12700">
                  <a:noFill/>
                </a:ln>
                <a:solidFill>
                  <a:schemeClr val="bg1"/>
                </a:solidFill>
                <a:latin typeface="Arial" panose="020B0604020202020204"/>
                <a:ea typeface="微软雅黑" panose="020B0503020204020204" charset="-122"/>
                <a:sym typeface="Arial" panose="020B0604020202020204"/>
              </a:rPr>
              <a:t>PackML</a:t>
            </a:r>
            <a:r>
              <a:rPr lang="zh-CN" altLang="en-US" sz="3600" dirty="0">
                <a:ln w="12700">
                  <a:noFill/>
                </a:ln>
                <a:solidFill>
                  <a:schemeClr val="bg1"/>
                </a:solidFill>
                <a:latin typeface="Arial" panose="020B0604020202020204"/>
                <a:ea typeface="微软雅黑" panose="020B0503020204020204" charset="-122"/>
                <a:sym typeface="Arial" panose="020B0604020202020204"/>
              </a:rPr>
              <a:t>介绍</a:t>
            </a:r>
          </a:p>
        </p:txBody>
      </p:sp>
      <p:cxnSp>
        <p:nvCxnSpPr>
          <p:cNvPr id="17" name="PA_直接连接符 16"/>
          <p:cNvCxnSpPr/>
          <p:nvPr>
            <p:custDataLst>
              <p:tags r:id="rId2"/>
            </p:custDataLst>
          </p:nvPr>
        </p:nvCxnSpPr>
        <p:spPr>
          <a:xfrm flipV="1">
            <a:off x="5809555" y="1567227"/>
            <a:ext cx="0" cy="3745283"/>
          </a:xfrm>
          <a:prstGeom prst="line">
            <a:avLst/>
          </a:prstGeom>
        </p:spPr>
        <p:style>
          <a:lnRef idx="3">
            <a:schemeClr val="accent2"/>
          </a:lnRef>
          <a:fillRef idx="0">
            <a:schemeClr val="accent2"/>
          </a:fillRef>
          <a:effectRef idx="2">
            <a:schemeClr val="accent2"/>
          </a:effectRef>
          <a:fontRef idx="minor">
            <a:schemeClr val="tx1"/>
          </a:fontRef>
        </p:style>
      </p:cxnSp>
      <p:grpSp>
        <p:nvGrpSpPr>
          <p:cNvPr id="32" name="组合 31"/>
          <p:cNvGrpSpPr/>
          <p:nvPr/>
        </p:nvGrpSpPr>
        <p:grpSpPr>
          <a:xfrm>
            <a:off x="6118317" y="2375499"/>
            <a:ext cx="3329406" cy="461665"/>
            <a:chOff x="1193800" y="3103084"/>
            <a:chExt cx="2773862" cy="384632"/>
          </a:xfrm>
        </p:grpSpPr>
        <p:sp>
          <p:nvSpPr>
            <p:cNvPr id="33" name="矩形 32"/>
            <p:cNvSpPr/>
            <p:nvPr>
              <p:custDataLst>
                <p:tags r:id="rId9"/>
              </p:custDataLst>
            </p:nvPr>
          </p:nvSpPr>
          <p:spPr>
            <a:xfrm>
              <a:off x="2303810" y="3103084"/>
              <a:ext cx="1663852" cy="384632"/>
            </a:xfrm>
            <a:prstGeom prst="rect">
              <a:avLst/>
            </a:prstGeom>
          </p:spPr>
          <p:txBody>
            <a:bodyPr wrap="none">
              <a:spAutoFit/>
            </a:bodyPr>
            <a:lstStyle/>
            <a:p>
              <a:r>
                <a:rPr lang="en-US" altLang="zh-CN" sz="2400" b="1" dirty="0" err="1">
                  <a:solidFill>
                    <a:schemeClr val="tx1"/>
                  </a:solidFill>
                  <a:latin typeface="微软雅黑" panose="020B0503020204020204" charset="-122"/>
                  <a:ea typeface="微软雅黑" panose="020B0503020204020204" charset="-122"/>
                </a:rPr>
                <a:t>PackML</a:t>
              </a:r>
              <a:r>
                <a:rPr lang="zh-CN" altLang="en-US" sz="2400" b="1" dirty="0">
                  <a:solidFill>
                    <a:schemeClr val="tx1"/>
                  </a:solidFill>
                  <a:latin typeface="微软雅黑" panose="020B0503020204020204" charset="-122"/>
                  <a:ea typeface="微软雅黑" panose="020B0503020204020204" charset="-122"/>
                </a:rPr>
                <a:t>简介</a:t>
              </a:r>
            </a:p>
          </p:txBody>
        </p:sp>
        <p:grpSp>
          <p:nvGrpSpPr>
            <p:cNvPr id="34" name="组合 33"/>
            <p:cNvGrpSpPr/>
            <p:nvPr/>
          </p:nvGrpSpPr>
          <p:grpSpPr>
            <a:xfrm>
              <a:off x="1193800" y="3118473"/>
              <a:ext cx="984905" cy="359337"/>
              <a:chOff x="791200" y="1398524"/>
              <a:chExt cx="984905" cy="359337"/>
            </a:xfrm>
          </p:grpSpPr>
          <p:sp>
            <p:nvSpPr>
              <p:cNvPr id="35" name="矩形 34"/>
              <p:cNvSpPr/>
              <p:nvPr>
                <p:custDataLst>
                  <p:tags r:id="rId10"/>
                </p:custDataLst>
              </p:nvPr>
            </p:nvSpPr>
            <p:spPr bwMode="auto">
              <a:xfrm>
                <a:off x="791200" y="1426584"/>
                <a:ext cx="972000" cy="331277"/>
              </a:xfrm>
              <a:prstGeom prst="rect">
                <a:avLst/>
              </a:prstGeom>
              <a:solidFill>
                <a:srgbClr val="0975C2"/>
              </a:solidFill>
              <a:ln w="12700" cap="flat" cmpd="sng" algn="ctr">
                <a:solidFill>
                  <a:srgbClr val="0975C2"/>
                </a:solidFill>
                <a:prstDash val="solid"/>
                <a:round/>
                <a:headEnd type="none" w="med" len="med"/>
                <a:tailEnd type="none" w="med" len="med"/>
              </a:ln>
              <a:effectLst/>
            </p:spPr>
            <p:txBody>
              <a:bodyPr vert="horz" wrap="square" lIns="0" tIns="0" rIns="0" bIns="0" numCol="1" rtlCol="0" anchor="t" anchorCtr="0" compatLnSpc="1">
                <a:noAutofit/>
              </a:bodyPr>
              <a:lstStyle/>
              <a:p>
                <a:pPr algn="ctr" defTabSz="1097280" latinLnBrk="1">
                  <a:spcBef>
                    <a:spcPct val="50000"/>
                  </a:spcBef>
                </a:pPr>
                <a:endParaRPr lang="zh-CN" altLang="en-US" sz="1800" dirty="0">
                  <a:solidFill>
                    <a:srgbClr val="0975C2"/>
                  </a:solidFill>
                  <a:latin typeface="微软雅黑" panose="020B0503020204020204" charset="-122"/>
                  <a:ea typeface="微软雅黑" panose="020B0503020204020204" charset="-122"/>
                </a:endParaRPr>
              </a:p>
            </p:txBody>
          </p:sp>
          <p:sp>
            <p:nvSpPr>
              <p:cNvPr id="36" name="文本框 35"/>
              <p:cNvSpPr txBox="1"/>
              <p:nvPr>
                <p:custDataLst>
                  <p:tags r:id="rId11"/>
                </p:custDataLst>
              </p:nvPr>
            </p:nvSpPr>
            <p:spPr>
              <a:xfrm>
                <a:off x="791200" y="1398524"/>
                <a:ext cx="984905" cy="353968"/>
              </a:xfrm>
              <a:prstGeom prst="rect">
                <a:avLst/>
              </a:prstGeom>
              <a:solidFill>
                <a:srgbClr val="C00000"/>
              </a:solidFill>
              <a:ln>
                <a:solidFill>
                  <a:srgbClr val="C00000"/>
                </a:solidFill>
              </a:ln>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1.1</a:t>
                </a:r>
                <a:endParaRPr lang="zh-CN" altLang="en-US" sz="2160" dirty="0">
                  <a:solidFill>
                    <a:schemeClr val="bg1"/>
                  </a:solidFill>
                  <a:latin typeface="微软雅黑" panose="020B0503020204020204" charset="-122"/>
                  <a:ea typeface="微软雅黑" panose="020B0503020204020204" charset="-122"/>
                </a:endParaRPr>
              </a:p>
            </p:txBody>
          </p:sp>
        </p:grpSp>
      </p:grpSp>
      <p:grpSp>
        <p:nvGrpSpPr>
          <p:cNvPr id="37" name="组合 36"/>
          <p:cNvGrpSpPr/>
          <p:nvPr/>
        </p:nvGrpSpPr>
        <p:grpSpPr>
          <a:xfrm>
            <a:off x="6118317" y="4000201"/>
            <a:ext cx="3329406" cy="461665"/>
            <a:chOff x="1193800" y="3808937"/>
            <a:chExt cx="2773862" cy="384631"/>
          </a:xfrm>
        </p:grpSpPr>
        <p:sp>
          <p:nvSpPr>
            <p:cNvPr id="38" name="矩形 37"/>
            <p:cNvSpPr/>
            <p:nvPr>
              <p:custDataLst>
                <p:tags r:id="rId6"/>
              </p:custDataLst>
            </p:nvPr>
          </p:nvSpPr>
          <p:spPr>
            <a:xfrm>
              <a:off x="2303810" y="3808937"/>
              <a:ext cx="1663852" cy="384631"/>
            </a:xfrm>
            <a:prstGeom prst="rect">
              <a:avLst/>
            </a:prstGeom>
          </p:spPr>
          <p:txBody>
            <a:bodyPr wrap="none">
              <a:spAutoFit/>
            </a:bodyPr>
            <a:lstStyle/>
            <a:p>
              <a:r>
                <a:rPr lang="en-US" altLang="zh-CN" sz="2400" b="1" dirty="0" err="1">
                  <a:latin typeface="微软雅黑" panose="020B0503020204020204" charset="-122"/>
                  <a:ea typeface="微软雅黑" panose="020B0503020204020204" charset="-122"/>
                </a:rPr>
                <a:t>PackML</a:t>
              </a:r>
              <a:r>
                <a:rPr lang="zh-CN" altLang="en-US" sz="2400" b="1" dirty="0">
                  <a:latin typeface="微软雅黑" panose="020B0503020204020204" charset="-122"/>
                  <a:ea typeface="微软雅黑" panose="020B0503020204020204" charset="-122"/>
                </a:rPr>
                <a:t>工具</a:t>
              </a:r>
              <a:endParaRPr lang="zh-CN" altLang="en-US" sz="2400" b="1" dirty="0">
                <a:solidFill>
                  <a:schemeClr val="tx1"/>
                </a:solidFill>
                <a:latin typeface="微软雅黑" panose="020B0503020204020204" charset="-122"/>
                <a:ea typeface="微软雅黑" panose="020B0503020204020204" charset="-122"/>
              </a:endParaRPr>
            </a:p>
          </p:txBody>
        </p:sp>
        <p:grpSp>
          <p:nvGrpSpPr>
            <p:cNvPr id="39" name="组合 38"/>
            <p:cNvGrpSpPr/>
            <p:nvPr/>
          </p:nvGrpSpPr>
          <p:grpSpPr>
            <a:xfrm>
              <a:off x="1193800" y="3824326"/>
              <a:ext cx="984905" cy="359337"/>
              <a:chOff x="791200" y="1398524"/>
              <a:chExt cx="984905" cy="359337"/>
            </a:xfrm>
          </p:grpSpPr>
          <p:sp>
            <p:nvSpPr>
              <p:cNvPr id="40" name="矩形 39"/>
              <p:cNvSpPr/>
              <p:nvPr>
                <p:custDataLst>
                  <p:tags r:id="rId7"/>
                </p:custDataLst>
              </p:nvPr>
            </p:nvSpPr>
            <p:spPr bwMode="auto">
              <a:xfrm>
                <a:off x="791200" y="1426584"/>
                <a:ext cx="972000" cy="331277"/>
              </a:xfrm>
              <a:prstGeom prst="rect">
                <a:avLst/>
              </a:prstGeom>
              <a:solidFill>
                <a:srgbClr val="0975C2"/>
              </a:solidFill>
              <a:ln w="12700" cap="flat" cmpd="sng" algn="ctr">
                <a:solidFill>
                  <a:srgbClr val="0975C2"/>
                </a:solidFill>
                <a:prstDash val="solid"/>
                <a:round/>
                <a:headEnd type="none" w="med" len="med"/>
                <a:tailEnd type="none" w="med" len="med"/>
              </a:ln>
              <a:effectLst/>
            </p:spPr>
            <p:txBody>
              <a:bodyPr vert="horz" wrap="square" lIns="0" tIns="0" rIns="0" bIns="0" numCol="1" rtlCol="0" anchor="t" anchorCtr="0" compatLnSpc="1">
                <a:noAutofit/>
              </a:bodyPr>
              <a:lstStyle/>
              <a:p>
                <a:pPr algn="ctr" defTabSz="1097280" latinLnBrk="1">
                  <a:spcBef>
                    <a:spcPct val="50000"/>
                  </a:spcBef>
                </a:pPr>
                <a:endParaRPr lang="zh-CN" altLang="en-US" sz="1800" dirty="0">
                  <a:solidFill>
                    <a:srgbClr val="0975C2"/>
                  </a:solidFill>
                  <a:latin typeface="微软雅黑" panose="020B0503020204020204" charset="-122"/>
                  <a:ea typeface="微软雅黑" panose="020B0503020204020204" charset="-122"/>
                </a:endParaRPr>
              </a:p>
            </p:txBody>
          </p:sp>
          <p:sp>
            <p:nvSpPr>
              <p:cNvPr id="41" name="文本框 40"/>
              <p:cNvSpPr txBox="1"/>
              <p:nvPr>
                <p:custDataLst>
                  <p:tags r:id="rId8"/>
                </p:custDataLst>
              </p:nvPr>
            </p:nvSpPr>
            <p:spPr>
              <a:xfrm>
                <a:off x="791200" y="1398524"/>
                <a:ext cx="984905" cy="353968"/>
              </a:xfrm>
              <a:prstGeom prst="rect">
                <a:avLst/>
              </a:prstGeom>
              <a:solidFill>
                <a:srgbClr val="C00000"/>
              </a:solidFill>
              <a:ln>
                <a:solidFill>
                  <a:srgbClr val="C00000"/>
                </a:solidFill>
              </a:ln>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1.3</a:t>
                </a:r>
                <a:endParaRPr lang="zh-CN" altLang="en-US" sz="2160" dirty="0">
                  <a:solidFill>
                    <a:schemeClr val="bg1"/>
                  </a:solidFill>
                  <a:latin typeface="微软雅黑" panose="020B0503020204020204" charset="-122"/>
                  <a:ea typeface="微软雅黑" panose="020B0503020204020204" charset="-122"/>
                </a:endParaRPr>
              </a:p>
            </p:txBody>
          </p:sp>
        </p:grpSp>
      </p:grpSp>
      <p:grpSp>
        <p:nvGrpSpPr>
          <p:cNvPr id="21" name="组合 20"/>
          <p:cNvGrpSpPr/>
          <p:nvPr/>
        </p:nvGrpSpPr>
        <p:grpSpPr>
          <a:xfrm>
            <a:off x="6121261" y="3187850"/>
            <a:ext cx="3329406" cy="461665"/>
            <a:chOff x="1193800" y="3103084"/>
            <a:chExt cx="2773861" cy="384631"/>
          </a:xfrm>
        </p:grpSpPr>
        <p:sp>
          <p:nvSpPr>
            <p:cNvPr id="22" name="矩形 21"/>
            <p:cNvSpPr/>
            <p:nvPr>
              <p:custDataLst>
                <p:tags r:id="rId3"/>
              </p:custDataLst>
            </p:nvPr>
          </p:nvSpPr>
          <p:spPr>
            <a:xfrm>
              <a:off x="2303810" y="3103084"/>
              <a:ext cx="1663851" cy="384631"/>
            </a:xfrm>
            <a:prstGeom prst="rect">
              <a:avLst/>
            </a:prstGeom>
          </p:spPr>
          <p:txBody>
            <a:bodyPr wrap="none">
              <a:spAutoFit/>
            </a:bodyPr>
            <a:lstStyle/>
            <a:p>
              <a:r>
                <a:rPr lang="en-US" altLang="zh-CN" sz="2400" b="1" dirty="0" err="1">
                  <a:latin typeface="微软雅黑" panose="020B0503020204020204" charset="-122"/>
                  <a:ea typeface="微软雅黑" panose="020B0503020204020204" charset="-122"/>
                </a:rPr>
                <a:t>PackML</a:t>
              </a:r>
              <a:r>
                <a:rPr lang="zh-CN" altLang="en-US" sz="2400" b="1" dirty="0">
                  <a:latin typeface="微软雅黑" panose="020B0503020204020204" charset="-122"/>
                  <a:ea typeface="微软雅黑" panose="020B0503020204020204" charset="-122"/>
                </a:rPr>
                <a:t>内容</a:t>
              </a:r>
              <a:endParaRPr lang="zh-CN" altLang="en-US" sz="2400" b="1" dirty="0">
                <a:solidFill>
                  <a:schemeClr val="tx1"/>
                </a:solidFill>
                <a:latin typeface="微软雅黑" panose="020B0503020204020204" charset="-122"/>
                <a:ea typeface="微软雅黑" panose="020B0503020204020204" charset="-122"/>
              </a:endParaRPr>
            </a:p>
          </p:txBody>
        </p:sp>
        <p:grpSp>
          <p:nvGrpSpPr>
            <p:cNvPr id="23" name="组合 22"/>
            <p:cNvGrpSpPr/>
            <p:nvPr/>
          </p:nvGrpSpPr>
          <p:grpSpPr>
            <a:xfrm>
              <a:off x="1193800" y="3118473"/>
              <a:ext cx="984905" cy="359337"/>
              <a:chOff x="791200" y="1398524"/>
              <a:chExt cx="984905" cy="359337"/>
            </a:xfrm>
          </p:grpSpPr>
          <p:sp>
            <p:nvSpPr>
              <p:cNvPr id="24" name="矩形 23"/>
              <p:cNvSpPr/>
              <p:nvPr>
                <p:custDataLst>
                  <p:tags r:id="rId4"/>
                </p:custDataLst>
              </p:nvPr>
            </p:nvSpPr>
            <p:spPr bwMode="auto">
              <a:xfrm>
                <a:off x="791200" y="1426584"/>
                <a:ext cx="972000" cy="331277"/>
              </a:xfrm>
              <a:prstGeom prst="rect">
                <a:avLst/>
              </a:prstGeom>
              <a:solidFill>
                <a:srgbClr val="0975C2"/>
              </a:solidFill>
              <a:ln w="12700" cap="flat" cmpd="sng" algn="ctr">
                <a:solidFill>
                  <a:srgbClr val="0975C2"/>
                </a:solidFill>
                <a:prstDash val="solid"/>
                <a:round/>
                <a:headEnd type="none" w="med" len="med"/>
                <a:tailEnd type="none" w="med" len="med"/>
              </a:ln>
              <a:effectLst/>
            </p:spPr>
            <p:txBody>
              <a:bodyPr vert="horz" wrap="square" lIns="0" tIns="0" rIns="0" bIns="0" numCol="1" rtlCol="0" anchor="t" anchorCtr="0" compatLnSpc="1">
                <a:noAutofit/>
              </a:bodyPr>
              <a:lstStyle/>
              <a:p>
                <a:pPr algn="ctr" defTabSz="1097280" latinLnBrk="1">
                  <a:spcBef>
                    <a:spcPct val="50000"/>
                  </a:spcBef>
                </a:pPr>
                <a:endParaRPr lang="zh-CN" altLang="en-US" sz="1800" dirty="0">
                  <a:solidFill>
                    <a:srgbClr val="0975C2"/>
                  </a:solidFill>
                  <a:latin typeface="微软雅黑" panose="020B0503020204020204" charset="-122"/>
                  <a:ea typeface="微软雅黑" panose="020B0503020204020204" charset="-122"/>
                </a:endParaRPr>
              </a:p>
            </p:txBody>
          </p:sp>
          <p:sp>
            <p:nvSpPr>
              <p:cNvPr id="25" name="文本框 24"/>
              <p:cNvSpPr txBox="1"/>
              <p:nvPr>
                <p:custDataLst>
                  <p:tags r:id="rId5"/>
                </p:custDataLst>
              </p:nvPr>
            </p:nvSpPr>
            <p:spPr>
              <a:xfrm>
                <a:off x="791200" y="1398524"/>
                <a:ext cx="984905" cy="353968"/>
              </a:xfrm>
              <a:prstGeom prst="rect">
                <a:avLst/>
              </a:prstGeom>
              <a:solidFill>
                <a:srgbClr val="C00000"/>
              </a:solidFill>
              <a:ln>
                <a:solidFill>
                  <a:srgbClr val="C00000"/>
                </a:solidFill>
              </a:ln>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1.2</a:t>
                </a:r>
                <a:endParaRPr lang="zh-CN" altLang="en-US" sz="2160" dirty="0">
                  <a:solidFill>
                    <a:schemeClr val="bg1"/>
                  </a:solidFill>
                  <a:latin typeface="微软雅黑" panose="020B0503020204020204" charset="-122"/>
                  <a:ea typeface="微软雅黑" panose="020B0503020204020204" charset="-122"/>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FCB4A5A-904E-5C9B-B60B-F4A3392AA98D}"/>
              </a:ext>
            </a:extLst>
          </p:cNvPr>
          <p:cNvSpPr/>
          <p:nvPr/>
        </p:nvSpPr>
        <p:spPr>
          <a:xfrm>
            <a:off x="193134" y="131042"/>
            <a:ext cx="2164375" cy="830997"/>
          </a:xfrm>
          <a:prstGeom prst="rect">
            <a:avLst/>
          </a:prstGeom>
        </p:spPr>
        <p:txBody>
          <a:bodyPr wrap="none">
            <a:spAutoFit/>
          </a:bodyPr>
          <a:lstStyle/>
          <a:p>
            <a:r>
              <a:rPr lang="en-US" altLang="zh-CN" sz="2800" b="1" dirty="0">
                <a:solidFill>
                  <a:srgbClr val="FF0000"/>
                </a:solidFill>
                <a:latin typeface="MicrosoftYaHei-Bold"/>
              </a:rPr>
              <a:t>3.5 </a:t>
            </a:r>
            <a:r>
              <a:rPr lang="zh-CN" altLang="en-US" sz="2800" b="1" dirty="0">
                <a:solidFill>
                  <a:srgbClr val="FF0000"/>
                </a:solidFill>
                <a:latin typeface="MicrosoftYaHei-Bold"/>
              </a:rPr>
              <a:t>案例介绍</a:t>
            </a:r>
            <a:br>
              <a:rPr lang="en-US" altLang="zh-CN" sz="2000" dirty="0">
                <a:solidFill>
                  <a:srgbClr val="FF0000"/>
                </a:solidFill>
              </a:rPr>
            </a:br>
            <a:endParaRPr lang="en-US" altLang="zh-CN" sz="2000" b="1" dirty="0">
              <a:solidFill>
                <a:srgbClr val="FF0000"/>
              </a:solidFill>
              <a:latin typeface="MicrosoftYaHei-Bold"/>
            </a:endParaRPr>
          </a:p>
        </p:txBody>
      </p:sp>
      <p:sp>
        <p:nvSpPr>
          <p:cNvPr id="12" name="文本框 11">
            <a:extLst>
              <a:ext uri="{FF2B5EF4-FFF2-40B4-BE49-F238E27FC236}">
                <a16:creationId xmlns:a16="http://schemas.microsoft.com/office/drawing/2014/main" id="{847EB697-A83A-5AE4-6EDE-9C5B3B7686CF}"/>
              </a:ext>
            </a:extLst>
          </p:cNvPr>
          <p:cNvSpPr txBox="1"/>
          <p:nvPr/>
        </p:nvSpPr>
        <p:spPr>
          <a:xfrm>
            <a:off x="512990" y="777373"/>
            <a:ext cx="4567010" cy="369332"/>
          </a:xfrm>
          <a:prstGeom prst="rect">
            <a:avLst/>
          </a:prstGeom>
          <a:noFill/>
        </p:spPr>
        <p:txBody>
          <a:bodyPr wrap="square">
            <a:spAutoFit/>
          </a:bodyPr>
          <a:lstStyle/>
          <a:p>
            <a:r>
              <a:rPr lang="zh-CN" altLang="en-US" sz="1800" b="0" i="0" dirty="0">
                <a:solidFill>
                  <a:srgbClr val="000000"/>
                </a:solidFill>
                <a:effectLst/>
                <a:latin typeface="幼圆" panose="02010509060101010101" pitchFamily="49" charset="-122"/>
                <a:ea typeface="幼圆" panose="02010509060101010101" pitchFamily="49" charset="-122"/>
              </a:rPr>
              <a:t>以立式包装机为例，控制程序如下：</a:t>
            </a:r>
            <a:r>
              <a:rPr lang="zh-CN" altLang="en-US" dirty="0"/>
              <a:t> </a:t>
            </a:r>
          </a:p>
        </p:txBody>
      </p:sp>
      <p:pic>
        <p:nvPicPr>
          <p:cNvPr id="11" name="图片 10">
            <a:extLst>
              <a:ext uri="{FF2B5EF4-FFF2-40B4-BE49-F238E27FC236}">
                <a16:creationId xmlns:a16="http://schemas.microsoft.com/office/drawing/2014/main" id="{2AE4E6BA-54A1-D786-296F-BEB9A16151B3}"/>
              </a:ext>
            </a:extLst>
          </p:cNvPr>
          <p:cNvPicPr>
            <a:picLocks noChangeAspect="1"/>
          </p:cNvPicPr>
          <p:nvPr/>
        </p:nvPicPr>
        <p:blipFill>
          <a:blip r:embed="rId2"/>
          <a:stretch>
            <a:fillRect/>
          </a:stretch>
        </p:blipFill>
        <p:spPr>
          <a:xfrm>
            <a:off x="1775799" y="1120644"/>
            <a:ext cx="8384201" cy="5737356"/>
          </a:xfrm>
          <a:prstGeom prst="rect">
            <a:avLst/>
          </a:prstGeom>
        </p:spPr>
      </p:pic>
    </p:spTree>
    <p:extLst>
      <p:ext uri="{BB962C8B-B14F-4D97-AF65-F5344CB8AC3E}">
        <p14:creationId xmlns:p14="http://schemas.microsoft.com/office/powerpoint/2010/main" val="361452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PA_直接连接符 16"/>
          <p:cNvCxnSpPr/>
          <p:nvPr>
            <p:custDataLst>
              <p:tags r:id="rId1"/>
            </p:custDataLst>
          </p:nvPr>
        </p:nvCxnSpPr>
        <p:spPr>
          <a:xfrm flipV="1">
            <a:off x="5808042" y="1269481"/>
            <a:ext cx="0" cy="4421082"/>
          </a:xfrm>
          <a:prstGeom prst="line">
            <a:avLst/>
          </a:prstGeom>
        </p:spPr>
        <p:style>
          <a:lnRef idx="3">
            <a:schemeClr val="accent2"/>
          </a:lnRef>
          <a:fillRef idx="0">
            <a:schemeClr val="accent2"/>
          </a:fillRef>
          <a:effectRef idx="2">
            <a:schemeClr val="accent2"/>
          </a:effectRef>
          <a:fontRef idx="minor">
            <a:schemeClr val="tx1"/>
          </a:fontRef>
        </p:style>
      </p:cxnSp>
      <p:grpSp>
        <p:nvGrpSpPr>
          <p:cNvPr id="14" name="组合 13"/>
          <p:cNvGrpSpPr/>
          <p:nvPr/>
        </p:nvGrpSpPr>
        <p:grpSpPr>
          <a:xfrm>
            <a:off x="6093608" y="2696046"/>
            <a:ext cx="2651860" cy="461665"/>
            <a:chOff x="1273706" y="1691378"/>
            <a:chExt cx="2209949" cy="384732"/>
          </a:xfrm>
        </p:grpSpPr>
        <p:sp>
          <p:nvSpPr>
            <p:cNvPr id="15" name="矩形 14"/>
            <p:cNvSpPr/>
            <p:nvPr/>
          </p:nvSpPr>
          <p:spPr>
            <a:xfrm>
              <a:off x="2303810" y="1691378"/>
              <a:ext cx="1179845" cy="384732"/>
            </a:xfrm>
            <a:prstGeom prst="rect">
              <a:avLst/>
            </a:prstGeom>
          </p:spPr>
          <p:txBody>
            <a:bodyPr wrap="none">
              <a:spAutoFit/>
            </a:bodyPr>
            <a:lstStyle/>
            <a:p>
              <a:r>
                <a:rPr lang="zh-CN" altLang="en-US" sz="2400" b="1" dirty="0">
                  <a:latin typeface="微软雅黑" panose="020B0503020204020204" charset="-122"/>
                  <a:ea typeface="微软雅黑" panose="020B0503020204020204" charset="-122"/>
                </a:rPr>
                <a:t>变量命名</a:t>
              </a:r>
              <a:endParaRPr lang="zh-CN" altLang="en-US" sz="2400" b="1" dirty="0">
                <a:solidFill>
                  <a:schemeClr val="tx1"/>
                </a:solidFill>
                <a:latin typeface="微软雅黑" panose="020B0503020204020204" charset="-122"/>
                <a:ea typeface="微软雅黑" panose="020B0503020204020204" charset="-122"/>
              </a:endParaRPr>
            </a:p>
          </p:txBody>
        </p:sp>
        <p:sp>
          <p:nvSpPr>
            <p:cNvPr id="26" name="文本框 25"/>
            <p:cNvSpPr txBox="1"/>
            <p:nvPr/>
          </p:nvSpPr>
          <p:spPr>
            <a:xfrm>
              <a:off x="1273706" y="1713118"/>
              <a:ext cx="984905" cy="352964"/>
            </a:xfrm>
            <a:prstGeom prst="rect">
              <a:avLst/>
            </a:prstGeom>
            <a:solidFill>
              <a:srgbClr val="C00000"/>
            </a:solidFill>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4.1</a:t>
              </a:r>
              <a:endParaRPr lang="zh-CN" altLang="en-US" sz="2160" dirty="0">
                <a:solidFill>
                  <a:schemeClr val="bg1"/>
                </a:solidFill>
                <a:latin typeface="微软雅黑" panose="020B0503020204020204" charset="-122"/>
                <a:ea typeface="微软雅黑" panose="020B0503020204020204" charset="-122"/>
              </a:endParaRPr>
            </a:p>
          </p:txBody>
        </p:sp>
      </p:grpSp>
      <p:sp>
        <p:nvSpPr>
          <p:cNvPr id="21" name="PA_椭圆 10"/>
          <p:cNvSpPr/>
          <p:nvPr>
            <p:custDataLst>
              <p:tags r:id="rId2"/>
            </p:custDataLst>
          </p:nvPr>
        </p:nvSpPr>
        <p:spPr>
          <a:xfrm>
            <a:off x="1612900" y="1538605"/>
            <a:ext cx="3619500" cy="3618865"/>
          </a:xfrm>
          <a:prstGeom prst="ellipse">
            <a:avLst/>
          </a:prstGeom>
          <a:solidFill>
            <a:srgbClr val="C00000"/>
          </a:solidFill>
          <a:ln w="38100">
            <a:solidFill>
              <a:srgbClr val="C00000"/>
            </a:solidFill>
          </a:ln>
          <a:effectLst>
            <a:outerShdw blurRad="368300" dist="5842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07" rIns="0" bIns="45707" rtlCol="0" anchor="ctr"/>
          <a:lstStyle/>
          <a:p>
            <a:pPr lvl="0" algn="ctr"/>
            <a:r>
              <a:rPr lang="zh-CN" altLang="en-US" sz="3600" dirty="0">
                <a:ln w="12700">
                  <a:noFill/>
                </a:ln>
                <a:solidFill>
                  <a:schemeClr val="bg1"/>
                </a:solidFill>
                <a:latin typeface="微软雅黑" panose="020B0503020204020204" charset="-122"/>
                <a:ea typeface="微软雅黑" panose="020B0503020204020204" charset="-122"/>
                <a:sym typeface="Arial" panose="020B0604020202020204"/>
              </a:rPr>
              <a:t>第四章</a:t>
            </a:r>
            <a:endParaRPr lang="en-US" altLang="zh-CN" sz="3600" dirty="0">
              <a:ln w="12700">
                <a:noFill/>
              </a:ln>
              <a:solidFill>
                <a:schemeClr val="bg1"/>
              </a:solidFill>
              <a:latin typeface="微软雅黑" panose="020B0503020204020204" charset="-122"/>
              <a:ea typeface="微软雅黑" panose="020B0503020204020204" charset="-122"/>
              <a:sym typeface="Arial" panose="020B0604020202020204"/>
            </a:endParaRPr>
          </a:p>
          <a:p>
            <a:pPr algn="ctr"/>
            <a:r>
              <a:rPr lang="zh-CN" altLang="en-US" sz="3600" dirty="0">
                <a:ln w="12700">
                  <a:noFill/>
                </a:ln>
                <a:solidFill>
                  <a:schemeClr val="bg1"/>
                </a:solidFill>
                <a:latin typeface="微软雅黑" panose="020B0503020204020204" charset="-122"/>
                <a:ea typeface="微软雅黑" panose="020B0503020204020204" charset="-122"/>
              </a:rPr>
              <a:t>语法应用及规范</a:t>
            </a:r>
          </a:p>
          <a:p>
            <a:pPr lvl="0" algn="ctr"/>
            <a:endParaRPr lang="zh-CN" altLang="en-US" sz="3600" dirty="0">
              <a:ln w="12700">
                <a:noFill/>
              </a:ln>
              <a:solidFill>
                <a:schemeClr val="bg1"/>
              </a:solidFill>
              <a:latin typeface="微软雅黑" panose="020B0503020204020204" charset="-122"/>
              <a:ea typeface="微软雅黑" panose="020B0503020204020204" charset="-122"/>
              <a:sym typeface="Arial" panose="020B0604020202020204"/>
            </a:endParaRPr>
          </a:p>
        </p:txBody>
      </p:sp>
      <p:grpSp>
        <p:nvGrpSpPr>
          <p:cNvPr id="37" name="组合 36"/>
          <p:cNvGrpSpPr/>
          <p:nvPr/>
        </p:nvGrpSpPr>
        <p:grpSpPr>
          <a:xfrm>
            <a:off x="6093517" y="3399645"/>
            <a:ext cx="2081391" cy="830997"/>
            <a:chOff x="1236135" y="1691378"/>
            <a:chExt cx="1734544" cy="692518"/>
          </a:xfrm>
        </p:grpSpPr>
        <p:sp>
          <p:nvSpPr>
            <p:cNvPr id="38" name="矩形 37"/>
            <p:cNvSpPr/>
            <p:nvPr/>
          </p:nvSpPr>
          <p:spPr>
            <a:xfrm>
              <a:off x="2303810" y="1691378"/>
              <a:ext cx="666869" cy="692518"/>
            </a:xfrm>
            <a:prstGeom prst="rect">
              <a:avLst/>
            </a:prstGeom>
          </p:spPr>
          <p:txBody>
            <a:bodyPr wrap="none">
              <a:spAutoFit/>
            </a:bodyPr>
            <a:lstStyle/>
            <a:p>
              <a:r>
                <a:rPr lang="zh-CN" altLang="en-US" sz="2400" b="1" dirty="0">
                  <a:latin typeface="微软雅黑" panose="020B0503020204020204" charset="-122"/>
                  <a:ea typeface="微软雅黑" panose="020B0503020204020204" charset="-122"/>
                </a:rPr>
                <a:t>注释</a:t>
              </a:r>
              <a:endParaRPr lang="zh-CN" altLang="en-US" sz="2400" b="1" dirty="0">
                <a:solidFill>
                  <a:schemeClr val="tx1"/>
                </a:solidFill>
                <a:latin typeface="微软雅黑" panose="020B0503020204020204" charset="-122"/>
                <a:ea typeface="微软雅黑" panose="020B0503020204020204" charset="-122"/>
              </a:endParaRPr>
            </a:p>
            <a:p>
              <a:endParaRPr lang="zh-CN" altLang="en-US" sz="2400" b="1" dirty="0">
                <a:solidFill>
                  <a:schemeClr val="tx1"/>
                </a:solidFill>
                <a:latin typeface="微软雅黑" panose="020B0503020204020204" charset="-122"/>
                <a:ea typeface="微软雅黑" panose="020B0503020204020204" charset="-122"/>
              </a:endParaRPr>
            </a:p>
          </p:txBody>
        </p:sp>
        <p:sp>
          <p:nvSpPr>
            <p:cNvPr id="41" name="文本框 40"/>
            <p:cNvSpPr txBox="1"/>
            <p:nvPr/>
          </p:nvSpPr>
          <p:spPr>
            <a:xfrm>
              <a:off x="1236135" y="1691421"/>
              <a:ext cx="984905" cy="352964"/>
            </a:xfrm>
            <a:prstGeom prst="rect">
              <a:avLst/>
            </a:prstGeom>
            <a:solidFill>
              <a:srgbClr val="C00000"/>
            </a:solidFill>
          </p:spPr>
          <p:txBody>
            <a:bodyPr wrap="square" rtlCol="0">
              <a:spAutoFit/>
            </a:bodyPr>
            <a:lstStyle/>
            <a:p>
              <a:pPr algn="ctr"/>
              <a:r>
                <a:rPr lang="en-US" altLang="zh-CN" sz="2160" dirty="0">
                  <a:solidFill>
                    <a:schemeClr val="bg1"/>
                  </a:solidFill>
                  <a:latin typeface="微软雅黑" panose="020B0503020204020204" charset="-122"/>
                  <a:ea typeface="微软雅黑" panose="020B0503020204020204" charset="-122"/>
                </a:rPr>
                <a:t>4.2</a:t>
              </a:r>
              <a:endParaRPr lang="zh-CN" altLang="en-US" sz="2160" dirty="0">
                <a:solidFill>
                  <a:schemeClr val="bg1"/>
                </a:solidFill>
                <a:latin typeface="微软雅黑" panose="020B0503020204020204" charset="-122"/>
                <a:ea typeface="微软雅黑" panose="020B0503020204020204" charset="-122"/>
              </a:endParaRPr>
            </a:p>
          </p:txBody>
        </p:sp>
      </p:grpSp>
    </p:spTree>
    <p:extLst>
      <p:ext uri="{BB962C8B-B14F-4D97-AF65-F5344CB8AC3E}">
        <p14:creationId xmlns:p14="http://schemas.microsoft.com/office/powerpoint/2010/main" val="350326139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9769" y="377642"/>
            <a:ext cx="7322784" cy="443865"/>
          </a:xfrm>
          <a:prstGeom prst="rect">
            <a:avLst/>
          </a:prstGeom>
          <a:noFill/>
        </p:spPr>
        <p:txBody>
          <a:bodyPr wrap="square" lIns="91425" tIns="45712" rIns="91425" bIns="45712" rtlCol="0">
            <a:spAutoFit/>
          </a:bodyPr>
          <a:lstStyle/>
          <a:p>
            <a:pPr marL="304800" indent="-304800" algn="l" eaLnBrk="0" hangingPunct="0">
              <a:spcBef>
                <a:spcPct val="20000"/>
              </a:spcBef>
              <a:buClrTx/>
              <a:buSzTx/>
              <a:buFontTx/>
            </a:pPr>
            <a:r>
              <a:rPr lang="zh-CN" altLang="en-US" sz="2300" b="1" dirty="0">
                <a:solidFill>
                  <a:srgbClr val="C00000"/>
                </a:solidFill>
                <a:latin typeface="微软雅黑" panose="020B0503020204020204" charset="-122"/>
                <a:ea typeface="微软雅黑" panose="020B0503020204020204" charset="-122"/>
              </a:rPr>
              <a:t>变量命名法则</a:t>
            </a:r>
          </a:p>
        </p:txBody>
      </p:sp>
      <p:sp>
        <p:nvSpPr>
          <p:cNvPr id="9" name="矩形 8"/>
          <p:cNvSpPr/>
          <p:nvPr>
            <p:custDataLst>
              <p:tags r:id="rId1"/>
            </p:custDataLst>
          </p:nvPr>
        </p:nvSpPr>
        <p:spPr>
          <a:xfrm>
            <a:off x="292266" y="358478"/>
            <a:ext cx="719706" cy="443865"/>
          </a:xfrm>
          <a:prstGeom prst="rect">
            <a:avLst/>
          </a:prstGeom>
        </p:spPr>
        <p:txBody>
          <a:bodyPr wrap="square" lIns="91407" tIns="45703" rIns="91407" bIns="45703">
            <a:spAutoFit/>
          </a:bodyPr>
          <a:lstStyle/>
          <a:p>
            <a:pPr algn="ctr" fontAlgn="base">
              <a:spcBef>
                <a:spcPct val="0"/>
              </a:spcBef>
              <a:spcAft>
                <a:spcPct val="0"/>
              </a:spcAft>
            </a:pPr>
            <a:r>
              <a:rPr lang="en-US" altLang="zh-CN" sz="2300" b="1" kern="0" dirty="0">
                <a:solidFill>
                  <a:srgbClr val="FFFFFF"/>
                </a:solidFill>
                <a:latin typeface="微软雅黑" panose="020B0503020204020204" charset="-122"/>
                <a:ea typeface="微软雅黑" panose="020B0503020204020204" charset="-122"/>
              </a:rPr>
              <a:t>2.4</a:t>
            </a:r>
            <a:endParaRPr lang="zh-CN" altLang="en-US" sz="2300" dirty="0">
              <a:solidFill>
                <a:srgbClr val="333399"/>
              </a:solidFill>
              <a:latin typeface="微软雅黑" panose="020B0503020204020204" charset="-122"/>
              <a:ea typeface="微软雅黑" panose="020B0503020204020204" charset="-122"/>
            </a:endParaRPr>
          </a:p>
        </p:txBody>
      </p:sp>
      <p:sp>
        <p:nvSpPr>
          <p:cNvPr id="3" name="矩形 2"/>
          <p:cNvSpPr/>
          <p:nvPr>
            <p:custDataLst>
              <p:tags r:id="rId2"/>
            </p:custDataLst>
          </p:nvPr>
        </p:nvSpPr>
        <p:spPr>
          <a:xfrm>
            <a:off x="292342" y="402763"/>
            <a:ext cx="719893" cy="443865"/>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4.1</a:t>
            </a:r>
          </a:p>
        </p:txBody>
      </p:sp>
      <p:sp>
        <p:nvSpPr>
          <p:cNvPr id="6" name="文本框 5">
            <a:extLst>
              <a:ext uri="{FF2B5EF4-FFF2-40B4-BE49-F238E27FC236}">
                <a16:creationId xmlns:a16="http://schemas.microsoft.com/office/drawing/2014/main" id="{5E204F57-3045-10FC-A50C-A4B4DA017472}"/>
              </a:ext>
            </a:extLst>
          </p:cNvPr>
          <p:cNvSpPr txBox="1"/>
          <p:nvPr/>
        </p:nvSpPr>
        <p:spPr>
          <a:xfrm>
            <a:off x="652118" y="1192937"/>
            <a:ext cx="11349381" cy="923330"/>
          </a:xfrm>
          <a:prstGeom prst="rect">
            <a:avLst/>
          </a:prstGeom>
          <a:noFill/>
        </p:spPr>
        <p:txBody>
          <a:bodyPr wrap="square">
            <a:spAutoFit/>
          </a:bodyPr>
          <a:lstStyle/>
          <a:p>
            <a:r>
              <a:rPr lang="zh-CN" altLang="en-US" dirty="0"/>
              <a:t>骆驼式命名法（</a:t>
            </a:r>
            <a:r>
              <a:rPr lang="en-US" altLang="zh-CN" dirty="0"/>
              <a:t>Camel-Case</a:t>
            </a:r>
            <a:r>
              <a:rPr lang="zh-CN" altLang="en-US" dirty="0"/>
              <a:t>）又称驼峰式命名法，是电脑程式编写时的一套命名规则（惯例）。正如它的名称</a:t>
            </a:r>
            <a:r>
              <a:rPr lang="en-US" altLang="zh-CN" dirty="0"/>
              <a:t>CamelCase</a:t>
            </a:r>
            <a:r>
              <a:rPr lang="zh-CN" altLang="en-US" dirty="0"/>
              <a:t>所表示的那样，是指混合使用大小写字母来构成变量和函数的名字。程序员们为了自己的代码能更容易的在同行之间交流，所以多采取统一的可读性比较好的命名方式。</a:t>
            </a:r>
          </a:p>
        </p:txBody>
      </p:sp>
      <p:pic>
        <p:nvPicPr>
          <p:cNvPr id="7" name="图片 6">
            <a:extLst>
              <a:ext uri="{FF2B5EF4-FFF2-40B4-BE49-F238E27FC236}">
                <a16:creationId xmlns:a16="http://schemas.microsoft.com/office/drawing/2014/main" id="{E70974A4-258B-1947-9E38-9040B9632F21}"/>
              </a:ext>
            </a:extLst>
          </p:cNvPr>
          <p:cNvPicPr>
            <a:picLocks noChangeAspect="1"/>
          </p:cNvPicPr>
          <p:nvPr/>
        </p:nvPicPr>
        <p:blipFill>
          <a:blip r:embed="rId4"/>
          <a:stretch>
            <a:fillRect/>
          </a:stretch>
        </p:blipFill>
        <p:spPr>
          <a:xfrm>
            <a:off x="1011972" y="2487698"/>
            <a:ext cx="9681428" cy="392809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3072" y="189199"/>
            <a:ext cx="7322784" cy="870992"/>
          </a:xfrm>
          <a:prstGeom prst="rect">
            <a:avLst/>
          </a:prstGeom>
          <a:noFill/>
        </p:spPr>
        <p:txBody>
          <a:bodyPr wrap="square" lIns="91425" tIns="45712" rIns="91425" bIns="45712" rtlCol="0">
            <a:spAutoFit/>
          </a:bodyPr>
          <a:lstStyle/>
          <a:p>
            <a:pPr marL="304800" indent="-304800" eaLnBrk="0" hangingPunct="0">
              <a:spcBef>
                <a:spcPct val="20000"/>
              </a:spcBef>
            </a:pPr>
            <a:r>
              <a:rPr lang="zh-CN" altLang="zh-CN" sz="2300" b="1" dirty="0">
                <a:solidFill>
                  <a:srgbClr val="C00000"/>
                </a:solidFill>
                <a:latin typeface="微软雅黑" panose="020B0503020204020204" charset="-122"/>
                <a:ea typeface="微软雅黑" panose="020B0503020204020204" charset="-122"/>
              </a:rPr>
              <a:t>基本数据类型变量定义规范</a:t>
            </a:r>
          </a:p>
          <a:p>
            <a:pPr marL="304800" indent="-304800" algn="l" eaLnBrk="0" hangingPunct="0">
              <a:spcBef>
                <a:spcPct val="20000"/>
              </a:spcBef>
              <a:buClrTx/>
              <a:buSzTx/>
              <a:buFontTx/>
            </a:pPr>
            <a:endParaRPr lang="zh-CN" altLang="en-US" sz="2300" b="1" dirty="0">
              <a:solidFill>
                <a:srgbClr val="C00000"/>
              </a:solidFill>
              <a:latin typeface="微软雅黑" panose="020B0503020204020204" charset="-122"/>
              <a:ea typeface="微软雅黑" panose="020B0503020204020204" charset="-122"/>
            </a:endParaRPr>
          </a:p>
        </p:txBody>
      </p:sp>
      <p:sp>
        <p:nvSpPr>
          <p:cNvPr id="9" name="矩形 8"/>
          <p:cNvSpPr/>
          <p:nvPr>
            <p:custDataLst>
              <p:tags r:id="rId1"/>
            </p:custDataLst>
          </p:nvPr>
        </p:nvSpPr>
        <p:spPr>
          <a:xfrm>
            <a:off x="292266" y="358478"/>
            <a:ext cx="719706" cy="443865"/>
          </a:xfrm>
          <a:prstGeom prst="rect">
            <a:avLst/>
          </a:prstGeom>
        </p:spPr>
        <p:txBody>
          <a:bodyPr wrap="square" lIns="91407" tIns="45703" rIns="91407" bIns="45703">
            <a:spAutoFit/>
          </a:bodyPr>
          <a:lstStyle/>
          <a:p>
            <a:pPr algn="ctr" fontAlgn="base">
              <a:spcBef>
                <a:spcPct val="0"/>
              </a:spcBef>
              <a:spcAft>
                <a:spcPct val="0"/>
              </a:spcAft>
            </a:pPr>
            <a:r>
              <a:rPr lang="en-US" altLang="zh-CN" sz="2300" b="1" kern="0" dirty="0">
                <a:solidFill>
                  <a:srgbClr val="FFFFFF"/>
                </a:solidFill>
                <a:latin typeface="微软雅黑" panose="020B0503020204020204" charset="-122"/>
                <a:ea typeface="微软雅黑" panose="020B0503020204020204" charset="-122"/>
              </a:rPr>
              <a:t>2.4</a:t>
            </a:r>
            <a:endParaRPr lang="zh-CN" altLang="en-US" sz="2300" dirty="0">
              <a:solidFill>
                <a:srgbClr val="333399"/>
              </a:solidFill>
              <a:latin typeface="微软雅黑" panose="020B0503020204020204" charset="-122"/>
              <a:ea typeface="微软雅黑" panose="020B0503020204020204" charset="-122"/>
            </a:endParaRPr>
          </a:p>
        </p:txBody>
      </p:sp>
      <p:sp>
        <p:nvSpPr>
          <p:cNvPr id="3" name="矩形 2"/>
          <p:cNvSpPr/>
          <p:nvPr>
            <p:custDataLst>
              <p:tags r:id="rId2"/>
            </p:custDataLst>
          </p:nvPr>
        </p:nvSpPr>
        <p:spPr>
          <a:xfrm>
            <a:off x="330267" y="189199"/>
            <a:ext cx="719893" cy="443865"/>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4.2</a:t>
            </a:r>
          </a:p>
        </p:txBody>
      </p:sp>
      <p:graphicFrame>
        <p:nvGraphicFramePr>
          <p:cNvPr id="6" name="表格 5">
            <a:extLst>
              <a:ext uri="{FF2B5EF4-FFF2-40B4-BE49-F238E27FC236}">
                <a16:creationId xmlns:a16="http://schemas.microsoft.com/office/drawing/2014/main" id="{B98A4779-4010-A403-8329-536D529BA148}"/>
              </a:ext>
            </a:extLst>
          </p:cNvPr>
          <p:cNvGraphicFramePr>
            <a:graphicFrameLocks noGrp="1"/>
          </p:cNvGraphicFramePr>
          <p:nvPr>
            <p:extLst>
              <p:ext uri="{D42A27DB-BD31-4B8C-83A1-F6EECF244321}">
                <p14:modId xmlns:p14="http://schemas.microsoft.com/office/powerpoint/2010/main" val="1093168232"/>
              </p:ext>
            </p:extLst>
          </p:nvPr>
        </p:nvGraphicFramePr>
        <p:xfrm>
          <a:off x="1282700" y="770428"/>
          <a:ext cx="9855200" cy="6037134"/>
        </p:xfrm>
        <a:graphic>
          <a:graphicData uri="http://schemas.openxmlformats.org/drawingml/2006/table">
            <a:tbl>
              <a:tblPr firstRow="1" firstCol="1" bandRow="1">
                <a:tableStyleId>{5C22544A-7EE6-4342-B048-85BDC9FD1C3A}</a:tableStyleId>
              </a:tblPr>
              <a:tblGrid>
                <a:gridCol w="2514600">
                  <a:extLst>
                    <a:ext uri="{9D8B030D-6E8A-4147-A177-3AD203B41FA5}">
                      <a16:colId xmlns:a16="http://schemas.microsoft.com/office/drawing/2014/main" val="850627156"/>
                    </a:ext>
                  </a:extLst>
                </a:gridCol>
                <a:gridCol w="571500">
                  <a:extLst>
                    <a:ext uri="{9D8B030D-6E8A-4147-A177-3AD203B41FA5}">
                      <a16:colId xmlns:a16="http://schemas.microsoft.com/office/drawing/2014/main" val="486195725"/>
                    </a:ext>
                  </a:extLst>
                </a:gridCol>
                <a:gridCol w="1528903">
                  <a:extLst>
                    <a:ext uri="{9D8B030D-6E8A-4147-A177-3AD203B41FA5}">
                      <a16:colId xmlns:a16="http://schemas.microsoft.com/office/drawing/2014/main" val="31891154"/>
                    </a:ext>
                  </a:extLst>
                </a:gridCol>
                <a:gridCol w="2455361">
                  <a:extLst>
                    <a:ext uri="{9D8B030D-6E8A-4147-A177-3AD203B41FA5}">
                      <a16:colId xmlns:a16="http://schemas.microsoft.com/office/drawing/2014/main" val="1767125962"/>
                    </a:ext>
                  </a:extLst>
                </a:gridCol>
                <a:gridCol w="2784836">
                  <a:extLst>
                    <a:ext uri="{9D8B030D-6E8A-4147-A177-3AD203B41FA5}">
                      <a16:colId xmlns:a16="http://schemas.microsoft.com/office/drawing/2014/main" val="560940580"/>
                    </a:ext>
                  </a:extLst>
                </a:gridCol>
              </a:tblGrid>
              <a:tr h="268409">
                <a:tc>
                  <a:txBody>
                    <a:bodyPr/>
                    <a:lstStyle/>
                    <a:p>
                      <a:pPr algn="just"/>
                      <a:r>
                        <a:rPr lang="zh-CN" sz="1100" kern="100">
                          <a:effectLst/>
                          <a:latin typeface="+mn-ea"/>
                          <a:ea typeface="+mn-ea"/>
                        </a:rPr>
                        <a:t>变量类型</a:t>
                      </a:r>
                      <a:endParaRPr lang="zh-CN" sz="1100" kern="100">
                        <a:effectLst/>
                        <a:latin typeface="+mn-ea"/>
                        <a:ea typeface="+mn-ea"/>
                        <a:cs typeface="Times New Roman" panose="02020603050405020304" pitchFamily="18" charset="0"/>
                      </a:endParaRPr>
                    </a:p>
                  </a:txBody>
                  <a:tcPr marL="42649" marR="42649" marT="0" marB="0"/>
                </a:tc>
                <a:tc>
                  <a:txBody>
                    <a:bodyPr/>
                    <a:lstStyle/>
                    <a:p>
                      <a:pPr algn="just"/>
                      <a:r>
                        <a:rPr lang="zh-CN" sz="1100" kern="100">
                          <a:effectLst/>
                          <a:latin typeface="+mn-ea"/>
                          <a:ea typeface="+mn-ea"/>
                        </a:rPr>
                        <a:t>前缀</a:t>
                      </a:r>
                      <a:endParaRPr lang="zh-CN" sz="1100" kern="100">
                        <a:effectLst/>
                        <a:latin typeface="+mn-ea"/>
                        <a:ea typeface="+mn-ea"/>
                        <a:cs typeface="Times New Roman" panose="02020603050405020304" pitchFamily="18" charset="0"/>
                      </a:endParaRPr>
                    </a:p>
                  </a:txBody>
                  <a:tcPr marL="42649" marR="42649" marT="0" marB="0"/>
                </a:tc>
                <a:tc>
                  <a:txBody>
                    <a:bodyPr/>
                    <a:lstStyle/>
                    <a:p>
                      <a:pPr algn="just"/>
                      <a:r>
                        <a:rPr lang="zh-CN" sz="1100" kern="100">
                          <a:effectLst/>
                          <a:latin typeface="+mn-ea"/>
                          <a:ea typeface="+mn-ea"/>
                        </a:rPr>
                        <a:t>说明</a:t>
                      </a:r>
                      <a:endParaRPr lang="zh-CN" sz="1100" kern="100">
                        <a:effectLst/>
                        <a:latin typeface="+mn-ea"/>
                        <a:ea typeface="+mn-ea"/>
                        <a:cs typeface="Times New Roman" panose="02020603050405020304" pitchFamily="18" charset="0"/>
                      </a:endParaRPr>
                    </a:p>
                  </a:txBody>
                  <a:tcPr marL="42649" marR="42649" marT="0" marB="0"/>
                </a:tc>
                <a:tc>
                  <a:txBody>
                    <a:bodyPr/>
                    <a:lstStyle/>
                    <a:p>
                      <a:pPr algn="just"/>
                      <a:r>
                        <a:rPr lang="zh-CN" sz="1100" kern="100">
                          <a:effectLst/>
                          <a:latin typeface="+mn-ea"/>
                          <a:ea typeface="+mn-ea"/>
                        </a:rPr>
                        <a:t>声明范例</a:t>
                      </a:r>
                      <a:endParaRPr lang="zh-CN" sz="1100" kern="100">
                        <a:effectLst/>
                        <a:latin typeface="+mn-ea"/>
                        <a:ea typeface="+mn-ea"/>
                        <a:cs typeface="Times New Roman" panose="02020603050405020304" pitchFamily="18" charset="0"/>
                      </a:endParaRPr>
                    </a:p>
                  </a:txBody>
                  <a:tcPr marL="42649" marR="42649" marT="0" marB="0"/>
                </a:tc>
                <a:tc>
                  <a:txBody>
                    <a:bodyPr/>
                    <a:lstStyle/>
                    <a:p>
                      <a:pPr algn="just"/>
                      <a:r>
                        <a:rPr lang="zh-CN" sz="1100" kern="100">
                          <a:effectLst/>
                          <a:latin typeface="+mn-ea"/>
                          <a:ea typeface="+mn-ea"/>
                        </a:rPr>
                        <a:t>使用范例</a:t>
                      </a:r>
                      <a:endParaRPr lang="zh-CN" sz="1100" kern="100">
                        <a:effectLst/>
                        <a:latin typeface="+mn-ea"/>
                        <a:ea typeface="+mn-ea"/>
                        <a:cs typeface="Times New Roman" panose="02020603050405020304" pitchFamily="18" charset="0"/>
                      </a:endParaRPr>
                    </a:p>
                  </a:txBody>
                  <a:tcPr marL="42649" marR="42649" marT="0" marB="0"/>
                </a:tc>
                <a:extLst>
                  <a:ext uri="{0D108BD9-81ED-4DB2-BD59-A6C34878D82A}">
                    <a16:rowId xmlns:a16="http://schemas.microsoft.com/office/drawing/2014/main" val="1208311548"/>
                  </a:ext>
                </a:extLst>
              </a:tr>
              <a:tr h="1493160">
                <a:tc>
                  <a:txBody>
                    <a:bodyPr/>
                    <a:lstStyle/>
                    <a:p>
                      <a:pPr algn="just"/>
                      <a:r>
                        <a:rPr lang="en-US" sz="1200" kern="100">
                          <a:effectLst/>
                          <a:latin typeface="+mn-ea"/>
                          <a:ea typeface="+mn-ea"/>
                        </a:rPr>
                        <a:t>SINT, USINT,</a:t>
                      </a:r>
                      <a:endParaRPr lang="zh-CN" sz="1200" kern="100">
                        <a:effectLst/>
                        <a:latin typeface="+mn-ea"/>
                        <a:ea typeface="+mn-ea"/>
                      </a:endParaRPr>
                    </a:p>
                    <a:p>
                      <a:pPr algn="just"/>
                      <a:r>
                        <a:rPr lang="en-US" sz="1200" kern="100">
                          <a:effectLst/>
                          <a:latin typeface="+mn-ea"/>
                          <a:ea typeface="+mn-ea"/>
                        </a:rPr>
                        <a:t>INT, UINT,</a:t>
                      </a:r>
                      <a:endParaRPr lang="zh-CN" sz="1200" kern="100">
                        <a:effectLst/>
                        <a:latin typeface="+mn-ea"/>
                        <a:ea typeface="+mn-ea"/>
                      </a:endParaRPr>
                    </a:p>
                    <a:p>
                      <a:pPr algn="just"/>
                      <a:r>
                        <a:rPr lang="en-US" sz="1200" kern="100">
                          <a:effectLst/>
                          <a:latin typeface="+mn-ea"/>
                          <a:ea typeface="+mn-ea"/>
                        </a:rPr>
                        <a:t>DINT, UDINT,</a:t>
                      </a:r>
                      <a:endParaRPr lang="zh-CN" sz="1200" kern="100">
                        <a:effectLst/>
                        <a:latin typeface="+mn-ea"/>
                        <a:ea typeface="+mn-ea"/>
                      </a:endParaRPr>
                    </a:p>
                    <a:p>
                      <a:pPr algn="just"/>
                      <a:r>
                        <a:rPr lang="en-US" sz="1200" kern="100">
                          <a:effectLst/>
                          <a:latin typeface="+mn-ea"/>
                          <a:ea typeface="+mn-ea"/>
                        </a:rPr>
                        <a:t>LINT, ULINT,</a:t>
                      </a:r>
                      <a:endParaRPr lang="zh-CN" sz="1200" kern="100">
                        <a:effectLst/>
                        <a:latin typeface="+mn-ea"/>
                        <a:ea typeface="+mn-ea"/>
                      </a:endParaRPr>
                    </a:p>
                    <a:p>
                      <a:pPr algn="just"/>
                      <a:r>
                        <a:rPr lang="en-US" sz="1200" kern="100">
                          <a:effectLst/>
                          <a:latin typeface="+mn-ea"/>
                          <a:ea typeface="+mn-ea"/>
                        </a:rPr>
                        <a:t>BYTE, WORD, DWORD, LWORD, XINT, UXINT, XWORD</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n</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整型</a:t>
                      </a:r>
                    </a:p>
                    <a:p>
                      <a:pPr algn="just"/>
                      <a:r>
                        <a:rPr lang="zh-CN" sz="1200" kern="100">
                          <a:effectLst/>
                          <a:latin typeface="+mn-ea"/>
                          <a:ea typeface="+mn-ea"/>
                        </a:rPr>
                        <a:t>　</a:t>
                      </a:r>
                    </a:p>
                    <a:p>
                      <a:pPr algn="just"/>
                      <a:r>
                        <a:rPr lang="zh-CN" sz="1200" kern="100">
                          <a:effectLst/>
                          <a:latin typeface="+mn-ea"/>
                          <a:ea typeface="+mn-ea"/>
                        </a:rPr>
                        <a:t>　</a:t>
                      </a:r>
                    </a:p>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nErrorId : UDINT;</a:t>
                      </a:r>
                      <a:endParaRPr lang="zh-CN" sz="1200" kern="100">
                        <a:effectLst/>
                        <a:latin typeface="+mn-ea"/>
                        <a:ea typeface="+mn-ea"/>
                      </a:endParaRPr>
                    </a:p>
                    <a:p>
                      <a:pPr algn="just"/>
                      <a:r>
                        <a:rPr lang="en-US" sz="1200" kern="100">
                          <a:effectLst/>
                          <a:latin typeface="+mn-ea"/>
                          <a:ea typeface="+mn-ea"/>
                        </a:rPr>
                        <a:t>nSize : UINT;</a:t>
                      </a:r>
                      <a:endParaRPr lang="zh-CN" sz="1200" kern="100">
                        <a:effectLst/>
                        <a:latin typeface="+mn-ea"/>
                        <a:ea typeface="+mn-ea"/>
                      </a:endParaRPr>
                    </a:p>
                    <a:p>
                      <a:pPr algn="just"/>
                      <a:r>
                        <a:rPr lang="en-US" sz="1200" kern="100">
                          <a:effectLst/>
                          <a:latin typeface="+mn-ea"/>
                          <a:ea typeface="+mn-ea"/>
                        </a:rPr>
                        <a:t>nMask : WORD;</a:t>
                      </a:r>
                      <a:endParaRPr lang="zh-CN" sz="1200" kern="100">
                        <a:effectLst/>
                        <a:latin typeface="+mn-ea"/>
                        <a:ea typeface="+mn-ea"/>
                      </a:endParaRPr>
                    </a:p>
                    <a:p>
                      <a:pPr algn="just"/>
                      <a:r>
                        <a:rPr lang="en-US" sz="1200" kern="100">
                          <a:effectLst/>
                          <a:latin typeface="+mn-ea"/>
                          <a:ea typeface="+mn-ea"/>
                        </a:rPr>
                        <a:t>nMessages : UINT;</a:t>
                      </a:r>
                      <a:endParaRPr lang="zh-CN" sz="1200" kern="100">
                        <a:effectLst/>
                        <a:latin typeface="+mn-ea"/>
                        <a:ea typeface="+mn-ea"/>
                      </a:endParaRPr>
                    </a:p>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nErrorId := 16#745;</a:t>
                      </a:r>
                      <a:endParaRPr lang="zh-CN" sz="1200" kern="100">
                        <a:effectLst/>
                        <a:latin typeface="+mn-ea"/>
                        <a:ea typeface="+mn-ea"/>
                      </a:endParaRPr>
                    </a:p>
                    <a:p>
                      <a:pPr algn="just"/>
                      <a:r>
                        <a:rPr lang="en-US" sz="1200" kern="100">
                          <a:effectLst/>
                          <a:latin typeface="+mn-ea"/>
                          <a:ea typeface="+mn-ea"/>
                        </a:rPr>
                        <a:t>nSize:= SIZEOF(ST_BufferEntry);</a:t>
                      </a:r>
                      <a:endParaRPr lang="zh-CN" sz="1200" kern="100">
                        <a:effectLst/>
                        <a:latin typeface="+mn-ea"/>
                        <a:ea typeface="+mn-ea"/>
                      </a:endParaRPr>
                    </a:p>
                    <a:p>
                      <a:pPr algn="just"/>
                      <a:r>
                        <a:rPr lang="en-US" sz="1200" kern="100">
                          <a:effectLst/>
                          <a:latin typeface="+mn-ea"/>
                          <a:ea typeface="+mn-ea"/>
                        </a:rPr>
                        <a:t>nMask := nMask &amp; 16#0FF0;</a:t>
                      </a:r>
                      <a:endParaRPr lang="zh-CN" sz="1200" kern="100">
                        <a:effectLst/>
                        <a:latin typeface="+mn-ea"/>
                        <a:ea typeface="+mn-ea"/>
                      </a:endParaRPr>
                    </a:p>
                    <a:p>
                      <a:pPr algn="just"/>
                      <a:r>
                        <a:rPr lang="en-US" sz="1200" kern="100">
                          <a:effectLst/>
                          <a:latin typeface="+mn-ea"/>
                          <a:ea typeface="+mn-ea"/>
                        </a:rPr>
                        <a:t>nMessages := 3;</a:t>
                      </a:r>
                      <a:endParaRPr lang="zh-CN" sz="1200" kern="100">
                        <a:effectLst/>
                        <a:latin typeface="+mn-ea"/>
                        <a:ea typeface="+mn-ea"/>
                      </a:endParaRPr>
                    </a:p>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3852625718"/>
                  </a:ext>
                </a:extLst>
              </a:tr>
              <a:tr h="424435">
                <a:tc>
                  <a:txBody>
                    <a:bodyPr/>
                    <a:lstStyle/>
                    <a:p>
                      <a:pPr algn="just"/>
                      <a:r>
                        <a:rPr lang="en-US" sz="1200" kern="100">
                          <a:effectLst/>
                          <a:latin typeface="+mn-ea"/>
                          <a:ea typeface="+mn-ea"/>
                        </a:rPr>
                        <a:t>BOOL</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b</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布尔类型</a:t>
                      </a:r>
                      <a:r>
                        <a:rPr lang="en-US" sz="1200" kern="100">
                          <a:effectLst/>
                          <a:latin typeface="+mn-ea"/>
                          <a:ea typeface="+mn-ea"/>
                        </a:rPr>
                        <a:t>(bit)</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bConfigured</a:t>
                      </a:r>
                      <a:endParaRPr lang="zh-CN" sz="1200" kern="100">
                        <a:effectLst/>
                        <a:latin typeface="+mn-ea"/>
                        <a:ea typeface="+mn-ea"/>
                      </a:endParaRPr>
                    </a:p>
                    <a:p>
                      <a:pPr algn="just"/>
                      <a:r>
                        <a:rPr lang="en-US" sz="1200" kern="100">
                          <a:effectLst/>
                          <a:latin typeface="+mn-ea"/>
                          <a:ea typeface="+mn-ea"/>
                        </a:rPr>
                        <a:t>bReset</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1587310574"/>
                  </a:ext>
                </a:extLst>
              </a:tr>
              <a:tr h="255315">
                <a:tc>
                  <a:txBody>
                    <a:bodyPr/>
                    <a:lstStyle/>
                    <a:p>
                      <a:pPr algn="just"/>
                      <a:r>
                        <a:rPr lang="en-US" sz="1200" kern="100">
                          <a:effectLst/>
                          <a:latin typeface="+mn-ea"/>
                          <a:ea typeface="+mn-ea"/>
                        </a:rPr>
                        <a:t>REAL, LREAL</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f</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浮点型</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fPorsition</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1152417674"/>
                  </a:ext>
                </a:extLst>
              </a:tr>
              <a:tr h="157117">
                <a:tc>
                  <a:txBody>
                    <a:bodyPr/>
                    <a:lstStyle/>
                    <a:p>
                      <a:pPr algn="just"/>
                      <a:r>
                        <a:rPr lang="en-US" sz="1200" kern="100">
                          <a:effectLst/>
                          <a:latin typeface="+mn-ea"/>
                          <a:ea typeface="+mn-ea"/>
                        </a:rPr>
                        <a:t>STRING</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s</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字符串</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sNetId</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1520754575"/>
                  </a:ext>
                </a:extLst>
              </a:tr>
              <a:tr h="261863">
                <a:tc>
                  <a:txBody>
                    <a:bodyPr/>
                    <a:lstStyle/>
                    <a:p>
                      <a:pPr algn="just"/>
                      <a:r>
                        <a:rPr lang="en-US" sz="1200" kern="100">
                          <a:effectLst/>
                          <a:latin typeface="+mn-ea"/>
                          <a:ea typeface="+mn-ea"/>
                        </a:rPr>
                        <a:t>WSTRING</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ws</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dirty="0">
                          <a:effectLst/>
                          <a:latin typeface="+mn-ea"/>
                          <a:ea typeface="+mn-ea"/>
                        </a:rPr>
                        <a:t>字符串</a:t>
                      </a:r>
                      <a:r>
                        <a:rPr lang="en-US" sz="1200" kern="100" dirty="0">
                          <a:effectLst/>
                          <a:latin typeface="+mn-ea"/>
                          <a:ea typeface="+mn-ea"/>
                        </a:rPr>
                        <a:t> (</a:t>
                      </a:r>
                      <a:r>
                        <a:rPr lang="en-US" sz="1200" kern="100" dirty="0" err="1">
                          <a:effectLst/>
                          <a:latin typeface="+mn-ea"/>
                          <a:ea typeface="+mn-ea"/>
                        </a:rPr>
                        <a:t>unicode</a:t>
                      </a:r>
                      <a:r>
                        <a:rPr lang="en-US" sz="1200" kern="100" dirty="0">
                          <a:effectLst/>
                          <a:latin typeface="+mn-ea"/>
                          <a:ea typeface="+mn-ea"/>
                        </a:rPr>
                        <a:t>)</a:t>
                      </a:r>
                      <a:endParaRPr lang="zh-CN" sz="1200" kern="100" dirty="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wsRouteName</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1639180354"/>
                  </a:ext>
                </a:extLst>
              </a:tr>
              <a:tr h="255315">
                <a:tc>
                  <a:txBody>
                    <a:bodyPr/>
                    <a:lstStyle/>
                    <a:p>
                      <a:pPr algn="just"/>
                      <a:r>
                        <a:rPr lang="en-US" sz="1200" kern="100">
                          <a:effectLst/>
                          <a:latin typeface="+mn-ea"/>
                          <a:ea typeface="+mn-ea"/>
                        </a:rPr>
                        <a:t>TIME, LTIME</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t</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时间类型</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tDelay</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1333104943"/>
                  </a:ext>
                </a:extLst>
              </a:tr>
              <a:tr h="261863">
                <a:tc>
                  <a:txBody>
                    <a:bodyPr/>
                    <a:lstStyle/>
                    <a:p>
                      <a:pPr algn="just"/>
                      <a:r>
                        <a:rPr lang="en-US" sz="1200" kern="100">
                          <a:effectLst/>
                          <a:latin typeface="+mn-ea"/>
                          <a:ea typeface="+mn-ea"/>
                        </a:rPr>
                        <a:t>TIME_OF_DAY</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td</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当日时间类型</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tdClockTime</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776205164"/>
                  </a:ext>
                </a:extLst>
              </a:tr>
              <a:tr h="255315">
                <a:tc>
                  <a:txBody>
                    <a:bodyPr/>
                    <a:lstStyle/>
                    <a:p>
                      <a:pPr algn="just"/>
                      <a:r>
                        <a:rPr lang="en-US" sz="1200" kern="100">
                          <a:effectLst/>
                          <a:latin typeface="+mn-ea"/>
                          <a:ea typeface="+mn-ea"/>
                        </a:rPr>
                        <a:t>DATE</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d</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日期</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dProductionStart</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851273360"/>
                  </a:ext>
                </a:extLst>
              </a:tr>
              <a:tr h="261863">
                <a:tc>
                  <a:txBody>
                    <a:bodyPr/>
                    <a:lstStyle/>
                    <a:p>
                      <a:pPr algn="just"/>
                      <a:r>
                        <a:rPr lang="en-US" sz="1200" kern="100">
                          <a:effectLst/>
                          <a:latin typeface="+mn-ea"/>
                          <a:ea typeface="+mn-ea"/>
                        </a:rPr>
                        <a:t>DATE_AND_TIME</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DT</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日期和时间</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dtProductionStart</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1561118171"/>
                  </a:ext>
                </a:extLst>
              </a:tr>
              <a:tr h="255315">
                <a:tc>
                  <a:txBody>
                    <a:bodyPr/>
                    <a:lstStyle/>
                    <a:p>
                      <a:pPr algn="just"/>
                      <a:r>
                        <a:rPr lang="en-US" sz="1200" kern="100">
                          <a:effectLst/>
                          <a:latin typeface="+mn-ea"/>
                          <a:ea typeface="+mn-ea"/>
                        </a:rPr>
                        <a:t>ARRAY[...] OF ...</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a</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数组</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aMessages</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3137924247"/>
                  </a:ext>
                </a:extLst>
              </a:tr>
              <a:tr h="430980">
                <a:tc>
                  <a:txBody>
                    <a:bodyPr/>
                    <a:lstStyle/>
                    <a:p>
                      <a:pPr algn="just"/>
                      <a:r>
                        <a:rPr lang="en-US" sz="1200" kern="100">
                          <a:effectLst/>
                          <a:latin typeface="+mn-ea"/>
                          <a:ea typeface="+mn-ea"/>
                        </a:rPr>
                        <a:t>POINTER TO ...</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p</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指针</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pData</a:t>
                      </a:r>
                      <a:endParaRPr lang="zh-CN" sz="1200" kern="100">
                        <a:effectLst/>
                        <a:latin typeface="+mn-ea"/>
                        <a:ea typeface="+mn-ea"/>
                      </a:endParaRPr>
                    </a:p>
                    <a:p>
                      <a:pPr algn="just"/>
                      <a:r>
                        <a:rPr lang="en-US" sz="1200" kern="100">
                          <a:effectLst/>
                          <a:latin typeface="+mn-ea"/>
                          <a:ea typeface="+mn-ea"/>
                        </a:rPr>
                        <a:t>pNextProduct</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pData := ADR(aBuffer);</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3006895017"/>
                  </a:ext>
                </a:extLst>
              </a:tr>
              <a:tr h="354605">
                <a:tc>
                  <a:txBody>
                    <a:bodyPr/>
                    <a:lstStyle/>
                    <a:p>
                      <a:pPr algn="just"/>
                      <a:r>
                        <a:rPr lang="en-US" sz="1200" kern="100">
                          <a:effectLst/>
                          <a:latin typeface="+mn-ea"/>
                          <a:ea typeface="+mn-ea"/>
                        </a:rPr>
                        <a:t>POINTER TO POINTER TO ...</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pp</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指针的指针</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ppData</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1039370530"/>
                  </a:ext>
                </a:extLst>
              </a:tr>
              <a:tr h="374790">
                <a:tc>
                  <a:txBody>
                    <a:bodyPr/>
                    <a:lstStyle/>
                    <a:p>
                      <a:pPr algn="just"/>
                      <a:r>
                        <a:rPr lang="en-US" sz="1200" kern="100">
                          <a:effectLst/>
                          <a:latin typeface="+mn-ea"/>
                          <a:ea typeface="+mn-ea"/>
                        </a:rPr>
                        <a:t>POINTER TO INTERFACE</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pip</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接口指针</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dirty="0" err="1">
                          <a:effectLst/>
                          <a:latin typeface="+mn-ea"/>
                          <a:ea typeface="+mn-ea"/>
                        </a:rPr>
                        <a:t>pipCylinder</a:t>
                      </a:r>
                      <a:endParaRPr lang="zh-CN" sz="1200" kern="100" dirty="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794004858"/>
                  </a:ext>
                </a:extLst>
              </a:tr>
              <a:tr h="701026">
                <a:tc>
                  <a:txBody>
                    <a:bodyPr/>
                    <a:lstStyle/>
                    <a:p>
                      <a:pPr algn="just"/>
                      <a:r>
                        <a:rPr lang="en-US" sz="1200" kern="100" dirty="0">
                          <a:effectLst/>
                          <a:latin typeface="+mn-ea"/>
                          <a:ea typeface="+mn-ea"/>
                        </a:rPr>
                        <a:t>REFERENCE TO ...</a:t>
                      </a:r>
                      <a:endParaRPr lang="zh-CN" sz="1200" kern="100" dirty="0">
                        <a:effectLst/>
                        <a:latin typeface="+mn-ea"/>
                        <a:ea typeface="+mn-ea"/>
                      </a:endParaRPr>
                    </a:p>
                    <a:p>
                      <a:pPr algn="just"/>
                      <a:r>
                        <a:rPr lang="en-US" sz="1200" kern="100" dirty="0">
                          <a:effectLst/>
                          <a:latin typeface="+mn-ea"/>
                          <a:ea typeface="+mn-ea"/>
                        </a:rPr>
                        <a:t>1) as method input</a:t>
                      </a:r>
                      <a:endParaRPr lang="zh-CN" sz="1200" kern="100" dirty="0">
                        <a:effectLst/>
                        <a:latin typeface="+mn-ea"/>
                        <a:ea typeface="+mn-ea"/>
                      </a:endParaRPr>
                    </a:p>
                    <a:p>
                      <a:pPr algn="just"/>
                      <a:r>
                        <a:rPr lang="en-US" sz="1200" kern="100" dirty="0">
                          <a:effectLst/>
                          <a:latin typeface="+mn-ea"/>
                          <a:ea typeface="+mn-ea"/>
                        </a:rPr>
                        <a:t>2) in other cases</a:t>
                      </a:r>
                      <a:endParaRPr lang="zh-CN" sz="1200" kern="100" dirty="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r</a:t>
                      </a:r>
                      <a:endParaRPr lang="zh-CN" sz="1200" kern="100">
                        <a:effectLst/>
                        <a:latin typeface="+mn-ea"/>
                        <a:ea typeface="+mn-ea"/>
                      </a:endParaRPr>
                    </a:p>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zh-CN" sz="1200" kern="100">
                          <a:effectLst/>
                          <a:latin typeface="+mn-ea"/>
                          <a:ea typeface="+mn-ea"/>
                        </a:rPr>
                        <a:t>引用</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a:effectLst/>
                          <a:latin typeface="+mn-ea"/>
                          <a:ea typeface="+mn-ea"/>
                        </a:rPr>
                        <a:t>rSize</a:t>
                      </a:r>
                      <a:endParaRPr lang="zh-CN" sz="1200" kern="100">
                        <a:effectLst/>
                        <a:latin typeface="+mn-ea"/>
                        <a:ea typeface="+mn-ea"/>
                      </a:endParaRPr>
                    </a:p>
                    <a:p>
                      <a:pPr algn="just"/>
                      <a:r>
                        <a:rPr lang="zh-CN" sz="1200" kern="100">
                          <a:effectLst/>
                          <a:latin typeface="+mn-ea"/>
                          <a:ea typeface="+mn-ea"/>
                        </a:rPr>
                        <a:t>　</a:t>
                      </a:r>
                      <a:endParaRPr lang="zh-CN" sz="1200" kern="100">
                        <a:effectLst/>
                        <a:latin typeface="+mn-ea"/>
                        <a:ea typeface="+mn-ea"/>
                        <a:cs typeface="Times New Roman" panose="02020603050405020304" pitchFamily="18" charset="0"/>
                      </a:endParaRPr>
                    </a:p>
                  </a:txBody>
                  <a:tcPr marL="42649" marR="42649" marT="0" marB="0" anchor="ctr"/>
                </a:tc>
                <a:tc>
                  <a:txBody>
                    <a:bodyPr/>
                    <a:lstStyle/>
                    <a:p>
                      <a:pPr algn="just"/>
                      <a:r>
                        <a:rPr lang="en-US" sz="1200" kern="100" dirty="0" err="1">
                          <a:effectLst/>
                          <a:latin typeface="+mn-ea"/>
                          <a:ea typeface="+mn-ea"/>
                        </a:rPr>
                        <a:t>rSize</a:t>
                      </a:r>
                      <a:r>
                        <a:rPr lang="en-US" sz="1200" kern="100" dirty="0">
                          <a:effectLst/>
                          <a:latin typeface="+mn-ea"/>
                          <a:ea typeface="+mn-ea"/>
                        </a:rPr>
                        <a:t> REF= </a:t>
                      </a:r>
                      <a:r>
                        <a:rPr lang="en-US" sz="1200" kern="100" dirty="0" err="1">
                          <a:effectLst/>
                          <a:latin typeface="+mn-ea"/>
                          <a:ea typeface="+mn-ea"/>
                        </a:rPr>
                        <a:t>nSize</a:t>
                      </a:r>
                      <a:r>
                        <a:rPr lang="en-US" sz="1200" kern="100" dirty="0">
                          <a:effectLst/>
                          <a:latin typeface="+mn-ea"/>
                          <a:ea typeface="+mn-ea"/>
                        </a:rPr>
                        <a:t>;</a:t>
                      </a:r>
                      <a:endParaRPr lang="zh-CN" sz="1200" kern="100" dirty="0">
                        <a:effectLst/>
                        <a:latin typeface="+mn-ea"/>
                        <a:ea typeface="+mn-ea"/>
                      </a:endParaRPr>
                    </a:p>
                    <a:p>
                      <a:pPr algn="just"/>
                      <a:r>
                        <a:rPr lang="zh-CN" sz="1200" kern="100" dirty="0">
                          <a:effectLst/>
                          <a:latin typeface="+mn-ea"/>
                          <a:ea typeface="+mn-ea"/>
                        </a:rPr>
                        <a:t>　</a:t>
                      </a:r>
                      <a:endParaRPr lang="zh-CN" sz="1200" kern="100" dirty="0">
                        <a:effectLst/>
                        <a:latin typeface="+mn-ea"/>
                        <a:ea typeface="+mn-ea"/>
                        <a:cs typeface="Times New Roman" panose="02020603050405020304" pitchFamily="18" charset="0"/>
                      </a:endParaRPr>
                    </a:p>
                  </a:txBody>
                  <a:tcPr marL="42649" marR="42649" marT="0" marB="0" anchor="ctr"/>
                </a:tc>
                <a:extLst>
                  <a:ext uri="{0D108BD9-81ED-4DB2-BD59-A6C34878D82A}">
                    <a16:rowId xmlns:a16="http://schemas.microsoft.com/office/drawing/2014/main" val="697138011"/>
                  </a:ext>
                </a:extLst>
              </a:tr>
            </a:tbl>
          </a:graphicData>
        </a:graphic>
      </p:graphicFrame>
    </p:spTree>
    <p:extLst>
      <p:ext uri="{BB962C8B-B14F-4D97-AF65-F5344CB8AC3E}">
        <p14:creationId xmlns:p14="http://schemas.microsoft.com/office/powerpoint/2010/main" val="2976644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0273" y="177238"/>
            <a:ext cx="7322784" cy="446260"/>
          </a:xfrm>
          <a:prstGeom prst="rect">
            <a:avLst/>
          </a:prstGeom>
          <a:noFill/>
        </p:spPr>
        <p:txBody>
          <a:bodyPr wrap="square" lIns="91425" tIns="45712" rIns="91425" bIns="45712" rtlCol="0">
            <a:spAutoFit/>
          </a:bodyPr>
          <a:lstStyle/>
          <a:p>
            <a:pPr marL="304800" indent="-304800" eaLnBrk="0" hangingPunct="0">
              <a:spcBef>
                <a:spcPct val="20000"/>
              </a:spcBef>
            </a:pPr>
            <a:r>
              <a:rPr lang="zh-CN" altLang="zh-CN" sz="2300" b="1" dirty="0">
                <a:solidFill>
                  <a:srgbClr val="C00000"/>
                </a:solidFill>
                <a:latin typeface="微软雅黑" panose="020B0503020204020204" charset="-122"/>
                <a:ea typeface="微软雅黑" panose="020B0503020204020204" charset="-122"/>
              </a:rPr>
              <a:t>对象，</a:t>
            </a:r>
            <a:r>
              <a:rPr lang="en-US" altLang="zh-CN" sz="2300" b="1" dirty="0">
                <a:solidFill>
                  <a:srgbClr val="C00000"/>
                </a:solidFill>
                <a:latin typeface="微软雅黑" panose="020B0503020204020204" charset="-122"/>
                <a:ea typeface="微软雅黑" panose="020B0503020204020204" charset="-122"/>
              </a:rPr>
              <a:t>POU</a:t>
            </a:r>
            <a:r>
              <a:rPr lang="zh-CN" altLang="zh-CN" sz="2300" b="1" dirty="0">
                <a:solidFill>
                  <a:srgbClr val="C00000"/>
                </a:solidFill>
                <a:latin typeface="微软雅黑" panose="020B0503020204020204" charset="-122"/>
                <a:ea typeface="微软雅黑" panose="020B0503020204020204" charset="-122"/>
              </a:rPr>
              <a:t>和用户定义数据前缀规范</a:t>
            </a:r>
          </a:p>
        </p:txBody>
      </p:sp>
      <p:sp>
        <p:nvSpPr>
          <p:cNvPr id="9" name="矩形 8"/>
          <p:cNvSpPr/>
          <p:nvPr>
            <p:custDataLst>
              <p:tags r:id="rId1"/>
            </p:custDataLst>
          </p:nvPr>
        </p:nvSpPr>
        <p:spPr>
          <a:xfrm>
            <a:off x="292266" y="358478"/>
            <a:ext cx="719706" cy="443865"/>
          </a:xfrm>
          <a:prstGeom prst="rect">
            <a:avLst/>
          </a:prstGeom>
        </p:spPr>
        <p:txBody>
          <a:bodyPr wrap="square" lIns="91407" tIns="45703" rIns="91407" bIns="45703">
            <a:spAutoFit/>
          </a:bodyPr>
          <a:lstStyle/>
          <a:p>
            <a:pPr algn="ctr" fontAlgn="base">
              <a:spcBef>
                <a:spcPct val="0"/>
              </a:spcBef>
              <a:spcAft>
                <a:spcPct val="0"/>
              </a:spcAft>
            </a:pPr>
            <a:r>
              <a:rPr lang="en-US" altLang="zh-CN" sz="2300" b="1" kern="0" dirty="0">
                <a:solidFill>
                  <a:srgbClr val="FFFFFF"/>
                </a:solidFill>
                <a:latin typeface="微软雅黑" panose="020B0503020204020204" charset="-122"/>
                <a:ea typeface="微软雅黑" panose="020B0503020204020204" charset="-122"/>
              </a:rPr>
              <a:t>2.4</a:t>
            </a:r>
            <a:endParaRPr lang="zh-CN" altLang="en-US" sz="2300" dirty="0">
              <a:solidFill>
                <a:srgbClr val="333399"/>
              </a:solidFill>
              <a:latin typeface="微软雅黑" panose="020B0503020204020204" charset="-122"/>
              <a:ea typeface="微软雅黑" panose="020B0503020204020204" charset="-122"/>
            </a:endParaRPr>
          </a:p>
        </p:txBody>
      </p:sp>
      <p:sp>
        <p:nvSpPr>
          <p:cNvPr id="3" name="矩形 2"/>
          <p:cNvSpPr/>
          <p:nvPr>
            <p:custDataLst>
              <p:tags r:id="rId2"/>
            </p:custDataLst>
          </p:nvPr>
        </p:nvSpPr>
        <p:spPr>
          <a:xfrm>
            <a:off x="330267" y="189199"/>
            <a:ext cx="719893" cy="443865"/>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4.3</a:t>
            </a:r>
          </a:p>
        </p:txBody>
      </p:sp>
      <p:graphicFrame>
        <p:nvGraphicFramePr>
          <p:cNvPr id="4" name="表格 3">
            <a:extLst>
              <a:ext uri="{FF2B5EF4-FFF2-40B4-BE49-F238E27FC236}">
                <a16:creationId xmlns:a16="http://schemas.microsoft.com/office/drawing/2014/main" id="{806F22C0-565C-D3D1-C1AA-35AC81DC72A9}"/>
              </a:ext>
            </a:extLst>
          </p:cNvPr>
          <p:cNvGraphicFramePr>
            <a:graphicFrameLocks noGrp="1"/>
          </p:cNvGraphicFramePr>
          <p:nvPr>
            <p:extLst>
              <p:ext uri="{D42A27DB-BD31-4B8C-83A1-F6EECF244321}">
                <p14:modId xmlns:p14="http://schemas.microsoft.com/office/powerpoint/2010/main" val="3199729420"/>
              </p:ext>
            </p:extLst>
          </p:nvPr>
        </p:nvGraphicFramePr>
        <p:xfrm>
          <a:off x="1596260" y="1003300"/>
          <a:ext cx="8995540" cy="5803903"/>
        </p:xfrm>
        <a:graphic>
          <a:graphicData uri="http://schemas.openxmlformats.org/drawingml/2006/table">
            <a:tbl>
              <a:tblPr firstRow="1" firstCol="1" bandRow="1">
                <a:tableStyleId>{5C22544A-7EE6-4342-B048-85BDC9FD1C3A}</a:tableStyleId>
              </a:tblPr>
              <a:tblGrid>
                <a:gridCol w="1961103">
                  <a:extLst>
                    <a:ext uri="{9D8B030D-6E8A-4147-A177-3AD203B41FA5}">
                      <a16:colId xmlns:a16="http://schemas.microsoft.com/office/drawing/2014/main" val="3506940251"/>
                    </a:ext>
                  </a:extLst>
                </a:gridCol>
                <a:gridCol w="1821171">
                  <a:extLst>
                    <a:ext uri="{9D8B030D-6E8A-4147-A177-3AD203B41FA5}">
                      <a16:colId xmlns:a16="http://schemas.microsoft.com/office/drawing/2014/main" val="218627607"/>
                    </a:ext>
                  </a:extLst>
                </a:gridCol>
                <a:gridCol w="2606633">
                  <a:extLst>
                    <a:ext uri="{9D8B030D-6E8A-4147-A177-3AD203B41FA5}">
                      <a16:colId xmlns:a16="http://schemas.microsoft.com/office/drawing/2014/main" val="403729794"/>
                    </a:ext>
                  </a:extLst>
                </a:gridCol>
                <a:gridCol w="2606633">
                  <a:extLst>
                    <a:ext uri="{9D8B030D-6E8A-4147-A177-3AD203B41FA5}">
                      <a16:colId xmlns:a16="http://schemas.microsoft.com/office/drawing/2014/main" val="994401285"/>
                    </a:ext>
                  </a:extLst>
                </a:gridCol>
              </a:tblGrid>
              <a:tr h="365155">
                <a:tc>
                  <a:txBody>
                    <a:bodyPr/>
                    <a:lstStyle/>
                    <a:p>
                      <a:pPr algn="just"/>
                      <a:r>
                        <a:rPr lang="zh-CN" sz="1400" kern="100" dirty="0">
                          <a:effectLst/>
                          <a:latin typeface="+mn-ea"/>
                          <a:ea typeface="+mn-ea"/>
                        </a:rPr>
                        <a:t>对象</a:t>
                      </a:r>
                      <a:endParaRPr lang="zh-CN" sz="1400" kern="100" dirty="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前缀</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描述</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范例</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3888001161"/>
                  </a:ext>
                </a:extLst>
              </a:tr>
              <a:tr h="317656">
                <a:tc>
                  <a:txBody>
                    <a:bodyPr/>
                    <a:lstStyle/>
                    <a:p>
                      <a:pPr algn="just"/>
                      <a:r>
                        <a:rPr lang="en-US" sz="1400" kern="100">
                          <a:effectLst/>
                          <a:latin typeface="+mn-ea"/>
                          <a:ea typeface="+mn-ea"/>
                        </a:rPr>
                        <a:t>FUNCTION_BLOCK</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FB_</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功能块</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FB_WritePersistentData</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2579500020"/>
                  </a:ext>
                </a:extLst>
              </a:tr>
              <a:tr h="522500">
                <a:tc>
                  <a:txBody>
                    <a:bodyPr/>
                    <a:lstStyle/>
                    <a:p>
                      <a:pPr algn="just"/>
                      <a:r>
                        <a:rPr lang="en-US" sz="1400" kern="100">
                          <a:effectLst/>
                          <a:latin typeface="+mn-ea"/>
                          <a:ea typeface="+mn-ea"/>
                        </a:rPr>
                        <a:t>ACTION</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endParaRPr lang="zh-CN" sz="1400" dirty="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Action (</a:t>
                      </a:r>
                      <a:r>
                        <a:rPr lang="zh-CN" sz="1400" kern="100">
                          <a:effectLst/>
                          <a:latin typeface="+mn-ea"/>
                          <a:ea typeface="+mn-ea"/>
                        </a:rPr>
                        <a:t>功能块或者程序单元</a:t>
                      </a:r>
                      <a:r>
                        <a:rPr lang="en-US" sz="1400" kern="100">
                          <a:effectLst/>
                          <a:latin typeface="+mn-ea"/>
                          <a:ea typeface="+mn-ea"/>
                        </a:rPr>
                        <a:t>)</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dirty="0" err="1">
                          <a:effectLst/>
                          <a:latin typeface="+mn-ea"/>
                          <a:ea typeface="+mn-ea"/>
                        </a:rPr>
                        <a:t>MoveAbsolute</a:t>
                      </a:r>
                      <a:endParaRPr lang="zh-CN" sz="1400" kern="100" dirty="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4139966996"/>
                  </a:ext>
                </a:extLst>
              </a:tr>
              <a:tr h="461640">
                <a:tc>
                  <a:txBody>
                    <a:bodyPr/>
                    <a:lstStyle/>
                    <a:p>
                      <a:pPr algn="just"/>
                      <a:r>
                        <a:rPr lang="en-US" sz="1400" kern="100">
                          <a:effectLst/>
                          <a:latin typeface="+mn-ea"/>
                          <a:ea typeface="+mn-ea"/>
                        </a:rPr>
                        <a:t>METHOD</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endParaRPr lang="zh-CN" sz="14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方法</a:t>
                      </a:r>
                      <a:r>
                        <a:rPr lang="en-US" sz="1400" kern="100">
                          <a:effectLst/>
                          <a:latin typeface="+mn-ea"/>
                          <a:ea typeface="+mn-ea"/>
                        </a:rPr>
                        <a:t>(</a:t>
                      </a:r>
                      <a:r>
                        <a:rPr lang="zh-CN" sz="1400" kern="100">
                          <a:effectLst/>
                          <a:latin typeface="+mn-ea"/>
                          <a:ea typeface="+mn-ea"/>
                        </a:rPr>
                        <a:t>功能块或者接口</a:t>
                      </a:r>
                      <a:r>
                        <a:rPr lang="en-US" sz="1400" kern="100">
                          <a:effectLst/>
                          <a:latin typeface="+mn-ea"/>
                          <a:ea typeface="+mn-ea"/>
                        </a:rPr>
                        <a:t>)</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Reset</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2977589838"/>
                  </a:ext>
                </a:extLst>
              </a:tr>
              <a:tr h="521015">
                <a:tc>
                  <a:txBody>
                    <a:bodyPr/>
                    <a:lstStyle/>
                    <a:p>
                      <a:pPr algn="just"/>
                      <a:r>
                        <a:rPr lang="en-US" sz="1400" kern="100">
                          <a:effectLst/>
                          <a:latin typeface="+mn-ea"/>
                          <a:ea typeface="+mn-ea"/>
                        </a:rPr>
                        <a:t>PROPERTY</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根据返回的类型</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属性</a:t>
                      </a:r>
                      <a:r>
                        <a:rPr lang="en-US" sz="1400" kern="100">
                          <a:effectLst/>
                          <a:latin typeface="+mn-ea"/>
                          <a:ea typeface="+mn-ea"/>
                        </a:rPr>
                        <a:t>(</a:t>
                      </a:r>
                      <a:r>
                        <a:rPr lang="zh-CN" sz="1400" kern="100">
                          <a:effectLst/>
                          <a:latin typeface="+mn-ea"/>
                          <a:ea typeface="+mn-ea"/>
                        </a:rPr>
                        <a:t>功能块 ，程序单元，接口</a:t>
                      </a:r>
                      <a:r>
                        <a:rPr lang="en-US" sz="1400" kern="100">
                          <a:effectLst/>
                          <a:latin typeface="+mn-ea"/>
                          <a:ea typeface="+mn-ea"/>
                        </a:rPr>
                        <a:t>)</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nErrorID</a:t>
                      </a:r>
                      <a:endParaRPr lang="zh-CN" sz="1400" kern="100">
                        <a:effectLst/>
                        <a:latin typeface="+mn-ea"/>
                        <a:ea typeface="+mn-ea"/>
                      </a:endParaRPr>
                    </a:p>
                    <a:p>
                      <a:pPr algn="just"/>
                      <a:r>
                        <a:rPr lang="en-US" sz="1400" kern="100">
                          <a:effectLst/>
                          <a:latin typeface="+mn-ea"/>
                          <a:ea typeface="+mn-ea"/>
                        </a:rPr>
                        <a:t>fMotorTempC</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4277686232"/>
                  </a:ext>
                </a:extLst>
              </a:tr>
              <a:tr h="347344">
                <a:tc>
                  <a:txBody>
                    <a:bodyPr/>
                    <a:lstStyle/>
                    <a:p>
                      <a:pPr algn="just"/>
                      <a:r>
                        <a:rPr lang="en-US" sz="1400" kern="100">
                          <a:effectLst/>
                          <a:latin typeface="+mn-ea"/>
                          <a:ea typeface="+mn-ea"/>
                        </a:rPr>
                        <a:t>PROGRAM</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PRG_</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程序单元</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PRG_ModuleControl</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165639638"/>
                  </a:ext>
                </a:extLst>
              </a:tr>
              <a:tr h="347344">
                <a:tc>
                  <a:txBody>
                    <a:bodyPr/>
                    <a:lstStyle/>
                    <a:p>
                      <a:pPr algn="just"/>
                      <a:r>
                        <a:rPr lang="en-US" sz="1400" kern="100">
                          <a:effectLst/>
                          <a:latin typeface="+mn-ea"/>
                          <a:ea typeface="+mn-ea"/>
                        </a:rPr>
                        <a:t>FUNCTION</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F_</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函数</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F_MeterToInch</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384678540"/>
                  </a:ext>
                </a:extLst>
              </a:tr>
              <a:tr h="347344">
                <a:tc>
                  <a:txBody>
                    <a:bodyPr/>
                    <a:lstStyle/>
                    <a:p>
                      <a:pPr algn="just"/>
                      <a:r>
                        <a:rPr lang="en-US" sz="1400" kern="100">
                          <a:effectLst/>
                          <a:latin typeface="+mn-ea"/>
                          <a:ea typeface="+mn-ea"/>
                        </a:rPr>
                        <a:t>STRUCT</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ST_</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结构体</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ST_BufferEntry</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23413700"/>
                  </a:ext>
                </a:extLst>
              </a:tr>
              <a:tr h="559610">
                <a:tc>
                  <a:txBody>
                    <a:bodyPr/>
                    <a:lstStyle/>
                    <a:p>
                      <a:pPr algn="just"/>
                      <a:r>
                        <a:rPr lang="en-US" sz="1400" kern="100">
                          <a:effectLst/>
                          <a:latin typeface="+mn-ea"/>
                          <a:ea typeface="+mn-ea"/>
                        </a:rPr>
                        <a:t>ENUM</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E_</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枚举</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dirty="0" err="1">
                          <a:effectLst/>
                          <a:latin typeface="+mn-ea"/>
                          <a:ea typeface="+mn-ea"/>
                        </a:rPr>
                        <a:t>E_MachineState</a:t>
                      </a:r>
                      <a:endParaRPr lang="zh-CN" sz="1400" kern="100" dirty="0">
                        <a:effectLst/>
                        <a:latin typeface="+mn-ea"/>
                        <a:ea typeface="+mn-ea"/>
                      </a:endParaRPr>
                    </a:p>
                    <a:p>
                      <a:pPr algn="just"/>
                      <a:r>
                        <a:rPr lang="en-US" sz="1400" kern="100" dirty="0" err="1">
                          <a:effectLst/>
                          <a:latin typeface="+mn-ea"/>
                          <a:ea typeface="+mn-ea"/>
                        </a:rPr>
                        <a:t>E_Quality</a:t>
                      </a:r>
                      <a:endParaRPr lang="zh-CN" sz="1400" kern="100" dirty="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482021347"/>
                  </a:ext>
                </a:extLst>
              </a:tr>
              <a:tr h="213750">
                <a:tc>
                  <a:txBody>
                    <a:bodyPr/>
                    <a:lstStyle/>
                    <a:p>
                      <a:pPr algn="just"/>
                      <a:r>
                        <a:rPr lang="en-US" sz="1400" kern="100" dirty="0">
                          <a:effectLst/>
                          <a:latin typeface="+mn-ea"/>
                          <a:ea typeface="+mn-ea"/>
                        </a:rPr>
                        <a:t>TYPE</a:t>
                      </a:r>
                      <a:endParaRPr lang="zh-CN" sz="1400" kern="100" dirty="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dirty="0">
                          <a:effectLst/>
                          <a:latin typeface="+mn-ea"/>
                          <a:ea typeface="+mn-ea"/>
                        </a:rPr>
                        <a:t>T_</a:t>
                      </a:r>
                      <a:endParaRPr lang="zh-CN" sz="1400" kern="100" dirty="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dirty="0">
                          <a:effectLst/>
                          <a:latin typeface="+mn-ea"/>
                          <a:ea typeface="+mn-ea"/>
                        </a:rPr>
                        <a:t>别名</a:t>
                      </a:r>
                      <a:endParaRPr lang="zh-CN" sz="1400" kern="100" dirty="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dirty="0" err="1">
                          <a:effectLst/>
                          <a:latin typeface="+mn-ea"/>
                          <a:ea typeface="+mn-ea"/>
                        </a:rPr>
                        <a:t>T_Nibble</a:t>
                      </a:r>
                      <a:endParaRPr lang="zh-CN" sz="1400" kern="100" dirty="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2675760304"/>
                  </a:ext>
                </a:extLst>
              </a:tr>
              <a:tr h="213750">
                <a:tc>
                  <a:txBody>
                    <a:bodyPr/>
                    <a:lstStyle/>
                    <a:p>
                      <a:pPr algn="just"/>
                      <a:r>
                        <a:rPr lang="en-US" sz="1400" kern="100" dirty="0">
                          <a:effectLst/>
                          <a:latin typeface="+mn-ea"/>
                          <a:ea typeface="+mn-ea"/>
                        </a:rPr>
                        <a:t>UNION</a:t>
                      </a:r>
                      <a:endParaRPr lang="zh-CN" sz="1400" kern="100" dirty="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U_</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联合体</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U_Control</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2504540793"/>
                  </a:ext>
                </a:extLst>
              </a:tr>
              <a:tr h="347344">
                <a:tc>
                  <a:txBody>
                    <a:bodyPr/>
                    <a:lstStyle/>
                    <a:p>
                      <a:pPr algn="just"/>
                      <a:r>
                        <a:rPr lang="en-US" sz="1400" kern="100">
                          <a:effectLst/>
                          <a:latin typeface="+mn-ea"/>
                          <a:ea typeface="+mn-ea"/>
                        </a:rPr>
                        <a:t>INTERFACE</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I_</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接口</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I_Cylinder</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335420012"/>
                  </a:ext>
                </a:extLst>
              </a:tr>
              <a:tr h="825311">
                <a:tc rowSpan="2">
                  <a:txBody>
                    <a:bodyPr/>
                    <a:lstStyle/>
                    <a:p>
                      <a:pPr algn="just"/>
                      <a:r>
                        <a:rPr lang="en-US" sz="1400" kern="100">
                          <a:effectLst/>
                          <a:latin typeface="+mn-ea"/>
                          <a:ea typeface="+mn-ea"/>
                        </a:rPr>
                        <a:t>GVL</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GVL_</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全局变量列表</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a:effectLst/>
                          <a:latin typeface="+mn-ea"/>
                          <a:ea typeface="+mn-ea"/>
                        </a:rPr>
                        <a:t>GVL</a:t>
                      </a:r>
                      <a:endParaRPr lang="zh-CN" sz="1400" kern="100">
                        <a:effectLst/>
                        <a:latin typeface="+mn-ea"/>
                        <a:ea typeface="+mn-ea"/>
                      </a:endParaRPr>
                    </a:p>
                    <a:p>
                      <a:pPr algn="just"/>
                      <a:r>
                        <a:rPr lang="en-US" sz="1400" kern="100">
                          <a:effectLst/>
                          <a:latin typeface="+mn-ea"/>
                          <a:ea typeface="+mn-ea"/>
                        </a:rPr>
                        <a:t>GVL_Axis</a:t>
                      </a:r>
                      <a:endParaRPr lang="zh-CN" sz="1400" kern="100">
                        <a:effectLst/>
                        <a:latin typeface="+mn-ea"/>
                        <a:ea typeface="+mn-ea"/>
                      </a:endParaRPr>
                    </a:p>
                    <a:p>
                      <a:pPr algn="just"/>
                      <a:r>
                        <a:rPr lang="en-US" sz="1400" kern="100">
                          <a:effectLst/>
                          <a:latin typeface="+mn-ea"/>
                          <a:ea typeface="+mn-ea"/>
                        </a:rPr>
                        <a:t>GVL_Subsystem</a:t>
                      </a:r>
                      <a:endParaRPr lang="zh-CN" sz="1400" kern="10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2921247429"/>
                  </a:ext>
                </a:extLst>
              </a:tr>
              <a:tr h="414140">
                <a:tc vMerge="1">
                  <a:txBody>
                    <a:bodyPr/>
                    <a:lstStyle/>
                    <a:p>
                      <a:endParaRPr lang="zh-CN" altLang="en-US"/>
                    </a:p>
                  </a:txBody>
                  <a:tcPr/>
                </a:tc>
                <a:tc>
                  <a:txBody>
                    <a:bodyPr/>
                    <a:lstStyle/>
                    <a:p>
                      <a:pPr algn="just"/>
                      <a:r>
                        <a:rPr lang="en-US" sz="1400" kern="100">
                          <a:effectLst/>
                          <a:latin typeface="+mn-ea"/>
                          <a:ea typeface="+mn-ea"/>
                        </a:rPr>
                        <a:t>GVL_</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zh-CN" sz="1400" kern="100">
                          <a:effectLst/>
                          <a:latin typeface="+mn-ea"/>
                          <a:ea typeface="+mn-ea"/>
                        </a:rPr>
                        <a:t>全局常量列表</a:t>
                      </a:r>
                      <a:endParaRPr lang="zh-CN" sz="1400" kern="100">
                        <a:effectLst/>
                        <a:latin typeface="+mn-ea"/>
                        <a:ea typeface="+mn-ea"/>
                        <a:cs typeface="Times New Roman" panose="02020603050405020304" pitchFamily="18" charset="0"/>
                      </a:endParaRPr>
                    </a:p>
                  </a:txBody>
                  <a:tcPr marL="60095" marR="60095" marT="0" marB="0" anchor="ctr"/>
                </a:tc>
                <a:tc>
                  <a:txBody>
                    <a:bodyPr/>
                    <a:lstStyle/>
                    <a:p>
                      <a:pPr algn="just"/>
                      <a:r>
                        <a:rPr lang="en-US" sz="1400" kern="100" dirty="0" err="1">
                          <a:effectLst/>
                          <a:latin typeface="+mn-ea"/>
                          <a:ea typeface="+mn-ea"/>
                        </a:rPr>
                        <a:t>GVL_SystemConstant</a:t>
                      </a:r>
                      <a:endParaRPr lang="zh-CN" sz="1400" kern="100" dirty="0">
                        <a:effectLst/>
                        <a:latin typeface="+mn-ea"/>
                        <a:ea typeface="+mn-ea"/>
                        <a:cs typeface="Times New Roman" panose="02020603050405020304" pitchFamily="18" charset="0"/>
                      </a:endParaRPr>
                    </a:p>
                  </a:txBody>
                  <a:tcPr marL="60095" marR="60095" marT="0" marB="0" anchor="ctr"/>
                </a:tc>
                <a:extLst>
                  <a:ext uri="{0D108BD9-81ED-4DB2-BD59-A6C34878D82A}">
                    <a16:rowId xmlns:a16="http://schemas.microsoft.com/office/drawing/2014/main" val="2316172288"/>
                  </a:ext>
                </a:extLst>
              </a:tr>
            </a:tbl>
          </a:graphicData>
        </a:graphic>
      </p:graphicFrame>
    </p:spTree>
    <p:extLst>
      <p:ext uri="{BB962C8B-B14F-4D97-AF65-F5344CB8AC3E}">
        <p14:creationId xmlns:p14="http://schemas.microsoft.com/office/powerpoint/2010/main" val="214116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2173" y="170314"/>
            <a:ext cx="7322784" cy="870992"/>
          </a:xfrm>
          <a:prstGeom prst="rect">
            <a:avLst/>
          </a:prstGeom>
          <a:noFill/>
        </p:spPr>
        <p:txBody>
          <a:bodyPr wrap="square" lIns="91425" tIns="45712" rIns="91425" bIns="45712" rtlCol="0">
            <a:spAutoFit/>
          </a:bodyPr>
          <a:lstStyle/>
          <a:p>
            <a:pPr marL="304800" indent="-304800" eaLnBrk="0" hangingPunct="0">
              <a:spcBef>
                <a:spcPct val="20000"/>
              </a:spcBef>
            </a:pPr>
            <a:r>
              <a:rPr lang="zh-CN" altLang="zh-CN" sz="2300" b="1" dirty="0">
                <a:solidFill>
                  <a:srgbClr val="C00000"/>
                </a:solidFill>
                <a:latin typeface="微软雅黑" panose="020B0503020204020204" charset="-122"/>
                <a:ea typeface="微软雅黑" panose="020B0503020204020204" charset="-122"/>
              </a:rPr>
              <a:t>对象实例化和用户定义数据类型规范</a:t>
            </a:r>
          </a:p>
          <a:p>
            <a:pPr marL="304800" indent="-304800" eaLnBrk="0" hangingPunct="0">
              <a:spcBef>
                <a:spcPct val="20000"/>
              </a:spcBef>
            </a:pPr>
            <a:endParaRPr lang="zh-CN" altLang="zh-CN" sz="2300" b="1" dirty="0">
              <a:solidFill>
                <a:srgbClr val="C00000"/>
              </a:solidFill>
              <a:latin typeface="微软雅黑" panose="020B0503020204020204" charset="-122"/>
              <a:ea typeface="微软雅黑" panose="020B0503020204020204" charset="-122"/>
            </a:endParaRPr>
          </a:p>
        </p:txBody>
      </p:sp>
      <p:sp>
        <p:nvSpPr>
          <p:cNvPr id="9" name="矩形 8"/>
          <p:cNvSpPr/>
          <p:nvPr>
            <p:custDataLst>
              <p:tags r:id="rId1"/>
            </p:custDataLst>
          </p:nvPr>
        </p:nvSpPr>
        <p:spPr>
          <a:xfrm>
            <a:off x="292266" y="358478"/>
            <a:ext cx="719706" cy="443865"/>
          </a:xfrm>
          <a:prstGeom prst="rect">
            <a:avLst/>
          </a:prstGeom>
        </p:spPr>
        <p:txBody>
          <a:bodyPr wrap="square" lIns="91407" tIns="45703" rIns="91407" bIns="45703">
            <a:spAutoFit/>
          </a:bodyPr>
          <a:lstStyle/>
          <a:p>
            <a:pPr algn="ctr" fontAlgn="base">
              <a:spcBef>
                <a:spcPct val="0"/>
              </a:spcBef>
              <a:spcAft>
                <a:spcPct val="0"/>
              </a:spcAft>
            </a:pPr>
            <a:r>
              <a:rPr lang="en-US" altLang="zh-CN" sz="2300" b="1" kern="0" dirty="0">
                <a:solidFill>
                  <a:srgbClr val="FFFFFF"/>
                </a:solidFill>
                <a:latin typeface="微软雅黑" panose="020B0503020204020204" charset="-122"/>
                <a:ea typeface="微软雅黑" panose="020B0503020204020204" charset="-122"/>
              </a:rPr>
              <a:t>2.4</a:t>
            </a:r>
            <a:endParaRPr lang="zh-CN" altLang="en-US" sz="2300" dirty="0">
              <a:solidFill>
                <a:srgbClr val="333399"/>
              </a:solidFill>
              <a:latin typeface="微软雅黑" panose="020B0503020204020204" charset="-122"/>
              <a:ea typeface="微软雅黑" panose="020B0503020204020204" charset="-122"/>
            </a:endParaRPr>
          </a:p>
        </p:txBody>
      </p:sp>
      <p:sp>
        <p:nvSpPr>
          <p:cNvPr id="3" name="矩形 2"/>
          <p:cNvSpPr/>
          <p:nvPr>
            <p:custDataLst>
              <p:tags r:id="rId2"/>
            </p:custDataLst>
          </p:nvPr>
        </p:nvSpPr>
        <p:spPr>
          <a:xfrm>
            <a:off x="330267" y="189199"/>
            <a:ext cx="719893" cy="443865"/>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4.4</a:t>
            </a:r>
          </a:p>
        </p:txBody>
      </p:sp>
      <p:graphicFrame>
        <p:nvGraphicFramePr>
          <p:cNvPr id="5" name="表格 4">
            <a:extLst>
              <a:ext uri="{FF2B5EF4-FFF2-40B4-BE49-F238E27FC236}">
                <a16:creationId xmlns:a16="http://schemas.microsoft.com/office/drawing/2014/main" id="{F4C447B6-279A-308E-DC73-2F78D71D48BE}"/>
              </a:ext>
            </a:extLst>
          </p:cNvPr>
          <p:cNvGraphicFramePr>
            <a:graphicFrameLocks noGrp="1"/>
          </p:cNvGraphicFramePr>
          <p:nvPr>
            <p:extLst>
              <p:ext uri="{D42A27DB-BD31-4B8C-83A1-F6EECF244321}">
                <p14:modId xmlns:p14="http://schemas.microsoft.com/office/powerpoint/2010/main" val="1829117010"/>
              </p:ext>
            </p:extLst>
          </p:nvPr>
        </p:nvGraphicFramePr>
        <p:xfrm>
          <a:off x="1295400" y="1054100"/>
          <a:ext cx="8547102" cy="5715001"/>
        </p:xfrm>
        <a:graphic>
          <a:graphicData uri="http://schemas.openxmlformats.org/drawingml/2006/table">
            <a:tbl>
              <a:tblPr firstRow="1" firstCol="1" bandRow="1">
                <a:tableStyleId>{5C22544A-7EE6-4342-B048-85BDC9FD1C3A}</a:tableStyleId>
              </a:tblPr>
              <a:tblGrid>
                <a:gridCol w="1794921">
                  <a:extLst>
                    <a:ext uri="{9D8B030D-6E8A-4147-A177-3AD203B41FA5}">
                      <a16:colId xmlns:a16="http://schemas.microsoft.com/office/drawing/2014/main" val="3898290624"/>
                    </a:ext>
                  </a:extLst>
                </a:gridCol>
                <a:gridCol w="1039473">
                  <a:extLst>
                    <a:ext uri="{9D8B030D-6E8A-4147-A177-3AD203B41FA5}">
                      <a16:colId xmlns:a16="http://schemas.microsoft.com/office/drawing/2014/main" val="1088485354"/>
                    </a:ext>
                  </a:extLst>
                </a:gridCol>
                <a:gridCol w="1279576">
                  <a:extLst>
                    <a:ext uri="{9D8B030D-6E8A-4147-A177-3AD203B41FA5}">
                      <a16:colId xmlns:a16="http://schemas.microsoft.com/office/drawing/2014/main" val="3569367204"/>
                    </a:ext>
                  </a:extLst>
                </a:gridCol>
                <a:gridCol w="2217542">
                  <a:extLst>
                    <a:ext uri="{9D8B030D-6E8A-4147-A177-3AD203B41FA5}">
                      <a16:colId xmlns:a16="http://schemas.microsoft.com/office/drawing/2014/main" val="3380615909"/>
                    </a:ext>
                  </a:extLst>
                </a:gridCol>
                <a:gridCol w="2215590">
                  <a:extLst>
                    <a:ext uri="{9D8B030D-6E8A-4147-A177-3AD203B41FA5}">
                      <a16:colId xmlns:a16="http://schemas.microsoft.com/office/drawing/2014/main" val="2810927166"/>
                    </a:ext>
                  </a:extLst>
                </a:gridCol>
              </a:tblGrid>
              <a:tr h="441410">
                <a:tc>
                  <a:txBody>
                    <a:bodyPr/>
                    <a:lstStyle/>
                    <a:p>
                      <a:pPr algn="just"/>
                      <a:r>
                        <a:rPr lang="zh-CN" sz="1400" kern="100">
                          <a:effectLst/>
                          <a:latin typeface="+mn-ea"/>
                          <a:ea typeface="+mn-ea"/>
                        </a:rPr>
                        <a:t>类型</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前缀</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描述</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声明范例</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使用范例</a:t>
                      </a:r>
                      <a:endParaRPr lang="zh-CN" sz="1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51235545"/>
                  </a:ext>
                </a:extLst>
              </a:tr>
              <a:tr h="624433">
                <a:tc>
                  <a:txBody>
                    <a:bodyPr/>
                    <a:lstStyle/>
                    <a:p>
                      <a:pPr algn="just"/>
                      <a:r>
                        <a:rPr lang="en-US" sz="1400" kern="100">
                          <a:effectLst/>
                          <a:latin typeface="+mn-ea"/>
                          <a:ea typeface="+mn-ea"/>
                        </a:rPr>
                        <a:t>FUNCTION_BLOCK</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fb</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功能块的实例化</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fbWritePersData</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fbWritePersData();</a:t>
                      </a:r>
                      <a:endParaRPr lang="zh-CN" sz="1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780032222"/>
                  </a:ext>
                </a:extLst>
              </a:tr>
              <a:tr h="624433">
                <a:tc>
                  <a:txBody>
                    <a:bodyPr/>
                    <a:lstStyle/>
                    <a:p>
                      <a:pPr algn="just"/>
                      <a:r>
                        <a:rPr lang="en-US" sz="1400" kern="100">
                          <a:effectLst/>
                          <a:latin typeface="+mn-ea"/>
                          <a:ea typeface="+mn-ea"/>
                        </a:rPr>
                        <a:t>STRUCT</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st</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结构体实例化</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stBufferEntry</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stBufferEntry.nCounter := 5;</a:t>
                      </a:r>
                      <a:endParaRPr lang="zh-CN" sz="1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06419243"/>
                  </a:ext>
                </a:extLst>
              </a:tr>
              <a:tr h="1451629">
                <a:tc>
                  <a:txBody>
                    <a:bodyPr/>
                    <a:lstStyle/>
                    <a:p>
                      <a:pPr algn="just"/>
                      <a:r>
                        <a:rPr lang="en-US" sz="1400" kern="100">
                          <a:effectLst/>
                          <a:latin typeface="+mn-ea"/>
                          <a:ea typeface="+mn-ea"/>
                        </a:rPr>
                        <a:t>ENUM</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e</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枚举型实例化</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eMachineState : E_MachineState;</a:t>
                      </a:r>
                      <a:endParaRPr lang="zh-CN" sz="1400" kern="100">
                        <a:effectLst/>
                        <a:latin typeface="+mn-ea"/>
                        <a:ea typeface="+mn-ea"/>
                      </a:endParaRPr>
                    </a:p>
                    <a:p>
                      <a:pPr algn="just"/>
                      <a:r>
                        <a:rPr lang="en-US" sz="1400" kern="100">
                          <a:effectLst/>
                          <a:latin typeface="+mn-ea"/>
                          <a:ea typeface="+mn-ea"/>
                        </a:rPr>
                        <a:t>eQuality : E_Quality;</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eMachineState := E_MachineState.Stop;</a:t>
                      </a:r>
                      <a:endParaRPr lang="zh-CN" sz="1400" kern="100">
                        <a:effectLst/>
                        <a:latin typeface="+mn-ea"/>
                        <a:ea typeface="+mn-ea"/>
                      </a:endParaRPr>
                    </a:p>
                    <a:p>
                      <a:pPr algn="just"/>
                      <a:r>
                        <a:rPr lang="en-US" sz="1400" kern="100">
                          <a:effectLst/>
                          <a:latin typeface="+mn-ea"/>
                          <a:ea typeface="+mn-ea"/>
                        </a:rPr>
                        <a:t>eQuality := E_Quality.Good;</a:t>
                      </a:r>
                      <a:endParaRPr lang="zh-CN" sz="1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710756143"/>
                  </a:ext>
                </a:extLst>
              </a:tr>
              <a:tr h="1119673">
                <a:tc>
                  <a:txBody>
                    <a:bodyPr/>
                    <a:lstStyle/>
                    <a:p>
                      <a:pPr algn="just"/>
                      <a:r>
                        <a:rPr lang="en-US" sz="1400" kern="100">
                          <a:effectLst/>
                          <a:latin typeface="+mn-ea"/>
                          <a:ea typeface="+mn-ea"/>
                        </a:rPr>
                        <a:t>TYPE (Alias)</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根据内部的数据类型</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别名数据类型实例化</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nNibble : T_Nibble;</a:t>
                      </a:r>
                      <a:endParaRPr lang="zh-CN" sz="1400" kern="100">
                        <a:effectLst/>
                        <a:latin typeface="+mn-ea"/>
                        <a:ea typeface="+mn-ea"/>
                      </a:endParaRPr>
                    </a:p>
                    <a:p>
                      <a:pPr algn="just"/>
                      <a:r>
                        <a:rPr lang="en-US" sz="1400" kern="100">
                          <a:effectLst/>
                          <a:latin typeface="+mn-ea"/>
                          <a:ea typeface="+mn-ea"/>
                        </a:rPr>
                        <a:t>sNetId : T_AmsNetId;</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nNibble := 16#1;</a:t>
                      </a:r>
                      <a:endParaRPr lang="zh-CN" sz="1400" kern="100">
                        <a:effectLst/>
                        <a:latin typeface="+mn-ea"/>
                        <a:ea typeface="+mn-ea"/>
                      </a:endParaRPr>
                    </a:p>
                    <a:p>
                      <a:pPr algn="just"/>
                      <a:r>
                        <a:rPr lang="en-US" sz="1400" kern="100">
                          <a:effectLst/>
                          <a:latin typeface="+mn-ea"/>
                          <a:ea typeface="+mn-ea"/>
                        </a:rPr>
                        <a:t>sNetId := '1.2.3.4.5.6';</a:t>
                      </a:r>
                      <a:endParaRPr lang="zh-CN" sz="1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28030850"/>
                  </a:ext>
                </a:extLst>
              </a:tr>
              <a:tr h="828990">
                <a:tc>
                  <a:txBody>
                    <a:bodyPr/>
                    <a:lstStyle/>
                    <a:p>
                      <a:pPr algn="just"/>
                      <a:r>
                        <a:rPr lang="en-US" sz="1400" kern="100">
                          <a:effectLst/>
                          <a:latin typeface="+mn-ea"/>
                          <a:ea typeface="+mn-ea"/>
                        </a:rPr>
                        <a:t>INTERFACE</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ip</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接口实例化</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ipCylinder : I_Cylinder;</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ipCylinder := fbCylinderBase;</a:t>
                      </a:r>
                      <a:endParaRPr lang="zh-CN" sz="14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934291635"/>
                  </a:ext>
                </a:extLst>
              </a:tr>
              <a:tr h="624433">
                <a:tc>
                  <a:txBody>
                    <a:bodyPr/>
                    <a:lstStyle/>
                    <a:p>
                      <a:pPr algn="just"/>
                      <a:r>
                        <a:rPr lang="en-US" sz="1400" kern="100">
                          <a:effectLst/>
                          <a:latin typeface="+mn-ea"/>
                          <a:ea typeface="+mn-ea"/>
                        </a:rPr>
                        <a:t>UNION</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u</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zh-CN" sz="1400" kern="100">
                          <a:effectLst/>
                          <a:latin typeface="+mn-ea"/>
                          <a:ea typeface="+mn-ea"/>
                        </a:rPr>
                        <a:t>联合体实例化</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a:effectLst/>
                          <a:latin typeface="+mn-ea"/>
                          <a:ea typeface="+mn-ea"/>
                        </a:rPr>
                        <a:t>uCtrl : U_Control;</a:t>
                      </a:r>
                      <a:endParaRPr lang="zh-CN" sz="1400" kern="100">
                        <a:effectLst/>
                        <a:latin typeface="+mn-ea"/>
                        <a:ea typeface="+mn-ea"/>
                        <a:cs typeface="Times New Roman" panose="02020603050405020304" pitchFamily="18" charset="0"/>
                      </a:endParaRPr>
                    </a:p>
                  </a:txBody>
                  <a:tcPr marL="68580" marR="68580" marT="0" marB="0" anchor="ctr"/>
                </a:tc>
                <a:tc>
                  <a:txBody>
                    <a:bodyPr/>
                    <a:lstStyle/>
                    <a:p>
                      <a:pPr algn="just"/>
                      <a:r>
                        <a:rPr lang="en-US" sz="1400" kern="100" dirty="0" err="1">
                          <a:effectLst/>
                          <a:latin typeface="+mn-ea"/>
                          <a:ea typeface="+mn-ea"/>
                        </a:rPr>
                        <a:t>uCtrl.aRegister</a:t>
                      </a:r>
                      <a:r>
                        <a:rPr lang="en-US" sz="1400" kern="100" dirty="0">
                          <a:effectLst/>
                          <a:latin typeface="+mn-ea"/>
                          <a:ea typeface="+mn-ea"/>
                        </a:rPr>
                        <a:t>[1] := 16#02;</a:t>
                      </a:r>
                      <a:endParaRPr lang="zh-CN"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281110393"/>
                  </a:ext>
                </a:extLst>
              </a:tr>
            </a:tbl>
          </a:graphicData>
        </a:graphic>
      </p:graphicFrame>
    </p:spTree>
    <p:extLst>
      <p:ext uri="{BB962C8B-B14F-4D97-AF65-F5344CB8AC3E}">
        <p14:creationId xmlns:p14="http://schemas.microsoft.com/office/powerpoint/2010/main" val="427994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2173" y="170314"/>
            <a:ext cx="7322784" cy="1295723"/>
          </a:xfrm>
          <a:prstGeom prst="rect">
            <a:avLst/>
          </a:prstGeom>
          <a:noFill/>
        </p:spPr>
        <p:txBody>
          <a:bodyPr wrap="square" lIns="91425" tIns="45712" rIns="91425" bIns="45712" rtlCol="0">
            <a:spAutoFit/>
          </a:bodyPr>
          <a:lstStyle/>
          <a:p>
            <a:pPr marL="304800" indent="-304800" eaLnBrk="0" hangingPunct="0">
              <a:spcBef>
                <a:spcPct val="20000"/>
              </a:spcBef>
            </a:pPr>
            <a:r>
              <a:rPr lang="zh-CN" altLang="zh-CN" sz="2300" b="1" dirty="0">
                <a:solidFill>
                  <a:srgbClr val="C00000"/>
                </a:solidFill>
                <a:latin typeface="微软雅黑" panose="020B0503020204020204" charset="-122"/>
                <a:ea typeface="微软雅黑" panose="020B0503020204020204" charset="-122"/>
              </a:rPr>
              <a:t>功能块属性变量定义</a:t>
            </a:r>
          </a:p>
          <a:p>
            <a:pPr marL="304800" indent="-304800" eaLnBrk="0" hangingPunct="0">
              <a:spcBef>
                <a:spcPct val="20000"/>
              </a:spcBef>
            </a:pPr>
            <a:endParaRPr lang="zh-CN" altLang="zh-CN" sz="2300" b="1" dirty="0">
              <a:solidFill>
                <a:srgbClr val="C00000"/>
              </a:solidFill>
              <a:latin typeface="微软雅黑" panose="020B0503020204020204" charset="-122"/>
              <a:ea typeface="微软雅黑" panose="020B0503020204020204" charset="-122"/>
            </a:endParaRPr>
          </a:p>
          <a:p>
            <a:pPr marL="304800" indent="-304800" eaLnBrk="0" hangingPunct="0">
              <a:spcBef>
                <a:spcPct val="20000"/>
              </a:spcBef>
            </a:pPr>
            <a:endParaRPr lang="zh-CN" altLang="zh-CN" sz="2300" b="1" dirty="0">
              <a:solidFill>
                <a:srgbClr val="C00000"/>
              </a:solidFill>
              <a:latin typeface="微软雅黑" panose="020B0503020204020204" charset="-122"/>
              <a:ea typeface="微软雅黑" panose="020B0503020204020204" charset="-122"/>
            </a:endParaRPr>
          </a:p>
        </p:txBody>
      </p:sp>
      <p:sp>
        <p:nvSpPr>
          <p:cNvPr id="9" name="矩形 8"/>
          <p:cNvSpPr/>
          <p:nvPr>
            <p:custDataLst>
              <p:tags r:id="rId1"/>
            </p:custDataLst>
          </p:nvPr>
        </p:nvSpPr>
        <p:spPr>
          <a:xfrm>
            <a:off x="292266" y="358478"/>
            <a:ext cx="719706" cy="443865"/>
          </a:xfrm>
          <a:prstGeom prst="rect">
            <a:avLst/>
          </a:prstGeom>
        </p:spPr>
        <p:txBody>
          <a:bodyPr wrap="square" lIns="91407" tIns="45703" rIns="91407" bIns="45703">
            <a:spAutoFit/>
          </a:bodyPr>
          <a:lstStyle/>
          <a:p>
            <a:pPr algn="ctr" fontAlgn="base">
              <a:spcBef>
                <a:spcPct val="0"/>
              </a:spcBef>
              <a:spcAft>
                <a:spcPct val="0"/>
              </a:spcAft>
            </a:pPr>
            <a:r>
              <a:rPr lang="en-US" altLang="zh-CN" sz="2300" b="1" kern="0" dirty="0">
                <a:solidFill>
                  <a:srgbClr val="FFFFFF"/>
                </a:solidFill>
                <a:latin typeface="微软雅黑" panose="020B0503020204020204" charset="-122"/>
                <a:ea typeface="微软雅黑" panose="020B0503020204020204" charset="-122"/>
              </a:rPr>
              <a:t>2.4</a:t>
            </a:r>
            <a:endParaRPr lang="zh-CN" altLang="en-US" sz="2300" dirty="0">
              <a:solidFill>
                <a:srgbClr val="333399"/>
              </a:solidFill>
              <a:latin typeface="微软雅黑" panose="020B0503020204020204" charset="-122"/>
              <a:ea typeface="微软雅黑" panose="020B0503020204020204" charset="-122"/>
            </a:endParaRPr>
          </a:p>
        </p:txBody>
      </p:sp>
      <p:sp>
        <p:nvSpPr>
          <p:cNvPr id="3" name="矩形 2"/>
          <p:cNvSpPr/>
          <p:nvPr>
            <p:custDataLst>
              <p:tags r:id="rId2"/>
            </p:custDataLst>
          </p:nvPr>
        </p:nvSpPr>
        <p:spPr>
          <a:xfrm>
            <a:off x="330267" y="189199"/>
            <a:ext cx="719893" cy="443865"/>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4.5</a:t>
            </a:r>
          </a:p>
        </p:txBody>
      </p:sp>
      <p:sp>
        <p:nvSpPr>
          <p:cNvPr id="6" name="文本框 5">
            <a:extLst>
              <a:ext uri="{FF2B5EF4-FFF2-40B4-BE49-F238E27FC236}">
                <a16:creationId xmlns:a16="http://schemas.microsoft.com/office/drawing/2014/main" id="{D9818D1B-966D-3D20-FF87-B87053E2B1D3}"/>
              </a:ext>
            </a:extLst>
          </p:cNvPr>
          <p:cNvSpPr txBox="1"/>
          <p:nvPr/>
        </p:nvSpPr>
        <p:spPr>
          <a:xfrm>
            <a:off x="690213" y="913027"/>
            <a:ext cx="11184616" cy="646331"/>
          </a:xfrm>
          <a:prstGeom prst="rect">
            <a:avLst/>
          </a:prstGeom>
          <a:noFill/>
        </p:spPr>
        <p:txBody>
          <a:bodyPr wrap="square">
            <a:spAutoFit/>
          </a:bodyPr>
          <a:lstStyle/>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功能块属性变量名定义符号标准变量定义规范，属性的内部实例变量使用下划线</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”_”</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加属性名的方式命名。</a:t>
            </a: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例如：属性</a:t>
            </a:r>
            <a:r>
              <a:rPr lang="en-US" altLang="zh-CN" sz="1800" kern="100" dirty="0" err="1">
                <a:effectLst/>
                <a:latin typeface="Calibri" panose="020F0502020204030204" pitchFamily="34" charset="0"/>
                <a:ea typeface="宋体" panose="02010600030101010101" pitchFamily="2" charset="-122"/>
                <a:cs typeface="Times New Roman" panose="02020603050405020304" pitchFamily="18" charset="0"/>
              </a:rPr>
              <a:t>stFsmProp</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，内部的变量实例为</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_</a:t>
            </a:r>
            <a:r>
              <a:rPr lang="en-US" altLang="zh-CN" sz="1800" kern="100" dirty="0" err="1">
                <a:effectLst/>
                <a:latin typeface="Calibri" panose="020F0502020204030204" pitchFamily="34" charset="0"/>
                <a:ea typeface="宋体" panose="02010600030101010101" pitchFamily="2" charset="-122"/>
                <a:cs typeface="Times New Roman" panose="02020603050405020304" pitchFamily="18" charset="0"/>
              </a:rPr>
              <a:t>stFsmProp</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59DE977-6469-29E0-C26B-14B79ADF81B3}"/>
              </a:ext>
            </a:extLst>
          </p:cNvPr>
          <p:cNvPicPr>
            <a:picLocks noChangeAspect="1"/>
          </p:cNvPicPr>
          <p:nvPr/>
        </p:nvPicPr>
        <p:blipFill>
          <a:blip r:embed="rId4"/>
          <a:stretch>
            <a:fillRect/>
          </a:stretch>
        </p:blipFill>
        <p:spPr>
          <a:xfrm>
            <a:off x="872173" y="1746000"/>
            <a:ext cx="9440227" cy="1518456"/>
          </a:xfrm>
          <a:prstGeom prst="rect">
            <a:avLst/>
          </a:prstGeom>
        </p:spPr>
      </p:pic>
      <p:pic>
        <p:nvPicPr>
          <p:cNvPr id="8" name="图片 7">
            <a:extLst>
              <a:ext uri="{FF2B5EF4-FFF2-40B4-BE49-F238E27FC236}">
                <a16:creationId xmlns:a16="http://schemas.microsoft.com/office/drawing/2014/main" id="{84411069-06B7-AE99-CD5E-1DBB9A9E88E5}"/>
              </a:ext>
            </a:extLst>
          </p:cNvPr>
          <p:cNvPicPr>
            <a:picLocks noChangeAspect="1"/>
          </p:cNvPicPr>
          <p:nvPr/>
        </p:nvPicPr>
        <p:blipFill>
          <a:blip r:embed="rId5"/>
          <a:stretch>
            <a:fillRect/>
          </a:stretch>
        </p:blipFill>
        <p:spPr>
          <a:xfrm>
            <a:off x="1011972" y="3829050"/>
            <a:ext cx="8790540" cy="1695450"/>
          </a:xfrm>
          <a:prstGeom prst="rect">
            <a:avLst/>
          </a:prstGeom>
        </p:spPr>
      </p:pic>
    </p:spTree>
    <p:extLst>
      <p:ext uri="{BB962C8B-B14F-4D97-AF65-F5344CB8AC3E}">
        <p14:creationId xmlns:p14="http://schemas.microsoft.com/office/powerpoint/2010/main" val="866639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2173" y="170314"/>
            <a:ext cx="7322784" cy="1295723"/>
          </a:xfrm>
          <a:prstGeom prst="rect">
            <a:avLst/>
          </a:prstGeom>
          <a:noFill/>
        </p:spPr>
        <p:txBody>
          <a:bodyPr wrap="square" lIns="91425" tIns="45712" rIns="91425" bIns="45712" rtlCol="0">
            <a:spAutoFit/>
          </a:bodyPr>
          <a:lstStyle/>
          <a:p>
            <a:pPr marL="304800" indent="-304800" eaLnBrk="0" hangingPunct="0">
              <a:spcBef>
                <a:spcPct val="20000"/>
              </a:spcBef>
            </a:pPr>
            <a:endParaRPr lang="zh-CN" altLang="zh-CN" sz="2300" b="1" dirty="0">
              <a:solidFill>
                <a:srgbClr val="C00000"/>
              </a:solidFill>
              <a:latin typeface="微软雅黑" panose="020B0503020204020204" charset="-122"/>
              <a:ea typeface="微软雅黑" panose="020B0503020204020204" charset="-122"/>
            </a:endParaRPr>
          </a:p>
          <a:p>
            <a:pPr marL="304800" indent="-304800" eaLnBrk="0" hangingPunct="0">
              <a:spcBef>
                <a:spcPct val="20000"/>
              </a:spcBef>
            </a:pPr>
            <a:endParaRPr lang="zh-CN" altLang="zh-CN" sz="2300" b="1" dirty="0">
              <a:solidFill>
                <a:srgbClr val="C00000"/>
              </a:solidFill>
              <a:latin typeface="微软雅黑" panose="020B0503020204020204" charset="-122"/>
              <a:ea typeface="微软雅黑" panose="020B0503020204020204" charset="-122"/>
            </a:endParaRPr>
          </a:p>
          <a:p>
            <a:pPr marL="304800" indent="-304800" eaLnBrk="0" hangingPunct="0">
              <a:spcBef>
                <a:spcPct val="20000"/>
              </a:spcBef>
            </a:pPr>
            <a:endParaRPr lang="zh-CN" altLang="zh-CN" sz="2300" b="1" dirty="0">
              <a:solidFill>
                <a:srgbClr val="C00000"/>
              </a:solidFill>
              <a:latin typeface="微软雅黑" panose="020B0503020204020204" charset="-122"/>
              <a:ea typeface="微软雅黑" panose="020B0503020204020204" charset="-122"/>
            </a:endParaRPr>
          </a:p>
        </p:txBody>
      </p:sp>
      <p:sp>
        <p:nvSpPr>
          <p:cNvPr id="9" name="矩形 8"/>
          <p:cNvSpPr/>
          <p:nvPr>
            <p:custDataLst>
              <p:tags r:id="rId1"/>
            </p:custDataLst>
          </p:nvPr>
        </p:nvSpPr>
        <p:spPr>
          <a:xfrm>
            <a:off x="292266" y="358478"/>
            <a:ext cx="719706" cy="443865"/>
          </a:xfrm>
          <a:prstGeom prst="rect">
            <a:avLst/>
          </a:prstGeom>
        </p:spPr>
        <p:txBody>
          <a:bodyPr wrap="square" lIns="91407" tIns="45703" rIns="91407" bIns="45703">
            <a:spAutoFit/>
          </a:bodyPr>
          <a:lstStyle/>
          <a:p>
            <a:pPr algn="ctr" fontAlgn="base">
              <a:spcBef>
                <a:spcPct val="0"/>
              </a:spcBef>
              <a:spcAft>
                <a:spcPct val="0"/>
              </a:spcAft>
            </a:pPr>
            <a:r>
              <a:rPr lang="en-US" altLang="zh-CN" sz="2300" b="1" kern="0" dirty="0">
                <a:solidFill>
                  <a:srgbClr val="FFFFFF"/>
                </a:solidFill>
                <a:latin typeface="微软雅黑" panose="020B0503020204020204" charset="-122"/>
                <a:ea typeface="微软雅黑" panose="020B0503020204020204" charset="-122"/>
              </a:rPr>
              <a:t>2.4</a:t>
            </a:r>
            <a:endParaRPr lang="zh-CN" altLang="en-US" sz="2300" dirty="0">
              <a:solidFill>
                <a:srgbClr val="333399"/>
              </a:solidFill>
              <a:latin typeface="微软雅黑" panose="020B0503020204020204" charset="-122"/>
              <a:ea typeface="微软雅黑" panose="020B0503020204020204" charset="-122"/>
            </a:endParaRPr>
          </a:p>
        </p:txBody>
      </p:sp>
      <p:sp>
        <p:nvSpPr>
          <p:cNvPr id="3" name="矩形 2"/>
          <p:cNvSpPr/>
          <p:nvPr>
            <p:custDataLst>
              <p:tags r:id="rId2"/>
            </p:custDataLst>
          </p:nvPr>
        </p:nvSpPr>
        <p:spPr>
          <a:xfrm>
            <a:off x="330267" y="189199"/>
            <a:ext cx="719893" cy="443865"/>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4.6</a:t>
            </a:r>
          </a:p>
        </p:txBody>
      </p:sp>
      <p:sp>
        <p:nvSpPr>
          <p:cNvPr id="5" name="文本框 4">
            <a:extLst>
              <a:ext uri="{FF2B5EF4-FFF2-40B4-BE49-F238E27FC236}">
                <a16:creationId xmlns:a16="http://schemas.microsoft.com/office/drawing/2014/main" id="{0FB92F6B-F238-CA01-743F-92536F261261}"/>
              </a:ext>
            </a:extLst>
          </p:cNvPr>
          <p:cNvSpPr txBox="1"/>
          <p:nvPr/>
        </p:nvSpPr>
        <p:spPr>
          <a:xfrm>
            <a:off x="1011972" y="-15941"/>
            <a:ext cx="6096000" cy="621837"/>
          </a:xfrm>
          <a:prstGeom prst="rect">
            <a:avLst/>
          </a:prstGeom>
          <a:noFill/>
        </p:spPr>
        <p:txBody>
          <a:bodyPr wrap="square">
            <a:spAutoFit/>
          </a:bodyPr>
          <a:lstStyle/>
          <a:p>
            <a:pPr lvl="0" algn="just">
              <a:lnSpc>
                <a:spcPct val="173000"/>
              </a:lnSpc>
              <a:spcBef>
                <a:spcPts val="1300"/>
              </a:spcBef>
              <a:spcAft>
                <a:spcPts val="1300"/>
              </a:spcAft>
            </a:pPr>
            <a:r>
              <a:rPr lang="zh-CN" altLang="zh-CN" sz="2300" b="1" dirty="0">
                <a:solidFill>
                  <a:srgbClr val="C00000"/>
                </a:solidFill>
                <a:latin typeface="微软雅黑" panose="020B0503020204020204" charset="-122"/>
                <a:ea typeface="微软雅黑" panose="020B0503020204020204" charset="-122"/>
              </a:rPr>
              <a:t>常用系统功能块定义前缀</a:t>
            </a:r>
          </a:p>
        </p:txBody>
      </p:sp>
      <p:graphicFrame>
        <p:nvGraphicFramePr>
          <p:cNvPr id="10" name="表格 9">
            <a:extLst>
              <a:ext uri="{FF2B5EF4-FFF2-40B4-BE49-F238E27FC236}">
                <a16:creationId xmlns:a16="http://schemas.microsoft.com/office/drawing/2014/main" id="{5B41FC60-2FF0-40E3-6C53-4B4284C7A18F}"/>
              </a:ext>
            </a:extLst>
          </p:cNvPr>
          <p:cNvGraphicFramePr>
            <a:graphicFrameLocks noGrp="1"/>
          </p:cNvGraphicFramePr>
          <p:nvPr>
            <p:extLst>
              <p:ext uri="{D42A27DB-BD31-4B8C-83A1-F6EECF244321}">
                <p14:modId xmlns:p14="http://schemas.microsoft.com/office/powerpoint/2010/main" val="4289692306"/>
              </p:ext>
            </p:extLst>
          </p:nvPr>
        </p:nvGraphicFramePr>
        <p:xfrm>
          <a:off x="1692274" y="1652292"/>
          <a:ext cx="7794626" cy="1586210"/>
        </p:xfrm>
        <a:graphic>
          <a:graphicData uri="http://schemas.openxmlformats.org/drawingml/2006/table">
            <a:tbl>
              <a:tblPr firstRow="1" firstCol="1" bandRow="1">
                <a:tableStyleId>{5C22544A-7EE6-4342-B048-85BDC9FD1C3A}</a:tableStyleId>
              </a:tblPr>
              <a:tblGrid>
                <a:gridCol w="1522254">
                  <a:extLst>
                    <a:ext uri="{9D8B030D-6E8A-4147-A177-3AD203B41FA5}">
                      <a16:colId xmlns:a16="http://schemas.microsoft.com/office/drawing/2014/main" val="3400067521"/>
                    </a:ext>
                  </a:extLst>
                </a:gridCol>
                <a:gridCol w="2101194">
                  <a:extLst>
                    <a:ext uri="{9D8B030D-6E8A-4147-A177-3AD203B41FA5}">
                      <a16:colId xmlns:a16="http://schemas.microsoft.com/office/drawing/2014/main" val="508501705"/>
                    </a:ext>
                  </a:extLst>
                </a:gridCol>
                <a:gridCol w="995590">
                  <a:extLst>
                    <a:ext uri="{9D8B030D-6E8A-4147-A177-3AD203B41FA5}">
                      <a16:colId xmlns:a16="http://schemas.microsoft.com/office/drawing/2014/main" val="2390674867"/>
                    </a:ext>
                  </a:extLst>
                </a:gridCol>
                <a:gridCol w="3175588">
                  <a:extLst>
                    <a:ext uri="{9D8B030D-6E8A-4147-A177-3AD203B41FA5}">
                      <a16:colId xmlns:a16="http://schemas.microsoft.com/office/drawing/2014/main" val="2618220081"/>
                    </a:ext>
                  </a:extLst>
                </a:gridCol>
              </a:tblGrid>
              <a:tr h="317242">
                <a:tc>
                  <a:txBody>
                    <a:bodyPr/>
                    <a:lstStyle/>
                    <a:p>
                      <a:pPr algn="just"/>
                      <a:r>
                        <a:rPr lang="zh-CN" sz="1400" kern="100" dirty="0">
                          <a:effectLst/>
                        </a:rPr>
                        <a:t>功能块</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zh-CN" sz="1400" kern="100">
                          <a:effectLst/>
                        </a:rPr>
                        <a:t>说明</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zh-CN" sz="1400" kern="100">
                          <a:effectLst/>
                        </a:rPr>
                        <a:t>前缀</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zh-CN" sz="1400" kern="100">
                          <a:effectLst/>
                        </a:rPr>
                        <a:t>声明范例</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48240305"/>
                  </a:ext>
                </a:extLst>
              </a:tr>
              <a:tr h="317242">
                <a:tc>
                  <a:txBody>
                    <a:bodyPr/>
                    <a:lstStyle/>
                    <a:p>
                      <a:pPr algn="just"/>
                      <a:r>
                        <a:rPr lang="en-US" sz="1400" kern="100">
                          <a:effectLst/>
                        </a:rPr>
                        <a:t>R_TRIG</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zh-CN" sz="1400" kern="100" dirty="0">
                          <a:effectLst/>
                        </a:rPr>
                        <a:t>上升沿功能块</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en-US" sz="1400" kern="100">
                          <a:effectLst/>
                        </a:rPr>
                        <a:t>rt</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en-US" sz="1400" kern="100">
                          <a:effectLst/>
                        </a:rPr>
                        <a:t>rtStart </a:t>
                      </a:r>
                      <a:r>
                        <a:rPr lang="zh-CN" sz="1400" kern="100">
                          <a:effectLst/>
                        </a:rPr>
                        <a:t>：</a:t>
                      </a:r>
                      <a:r>
                        <a:rPr lang="en-US" sz="1400" kern="100">
                          <a:effectLst/>
                        </a:rPr>
                        <a:t>R_TRIG</a:t>
                      </a:r>
                      <a:r>
                        <a:rPr lang="zh-CN" sz="1400" kern="100">
                          <a:effectLst/>
                        </a:rPr>
                        <a:t>；</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08696758"/>
                  </a:ext>
                </a:extLst>
              </a:tr>
              <a:tr h="317242">
                <a:tc>
                  <a:txBody>
                    <a:bodyPr/>
                    <a:lstStyle/>
                    <a:p>
                      <a:pPr algn="just"/>
                      <a:r>
                        <a:rPr lang="en-US" sz="1400" kern="100">
                          <a:effectLst/>
                        </a:rPr>
                        <a:t>F_TRIG</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zh-CN" sz="1400" kern="100">
                          <a:effectLst/>
                        </a:rPr>
                        <a:t>下升沿功能块</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en-US" sz="1400" kern="100" dirty="0">
                          <a:effectLst/>
                        </a:rPr>
                        <a:t>ft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en-US" sz="1400" kern="100">
                          <a:effectLst/>
                        </a:rPr>
                        <a:t>ftBusy </a:t>
                      </a:r>
                      <a:r>
                        <a:rPr lang="zh-CN" sz="1400" kern="100">
                          <a:effectLst/>
                        </a:rPr>
                        <a:t>：</a:t>
                      </a:r>
                      <a:r>
                        <a:rPr lang="en-US" sz="1400" kern="100">
                          <a:effectLst/>
                        </a:rPr>
                        <a:t>F_TRIG;</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5565755"/>
                  </a:ext>
                </a:extLst>
              </a:tr>
              <a:tr h="317242">
                <a:tc>
                  <a:txBody>
                    <a:bodyPr/>
                    <a:lstStyle/>
                    <a:p>
                      <a:pPr algn="just"/>
                      <a:r>
                        <a:rPr lang="en-US" sz="1400" kern="100">
                          <a:effectLst/>
                        </a:rPr>
                        <a:t>TON</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zh-CN" sz="1400" kern="100">
                          <a:effectLst/>
                        </a:rPr>
                        <a:t>定时器功能块</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en-US" sz="1400" kern="100">
                          <a:effectLst/>
                        </a:rPr>
                        <a:t>ton</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en-US" sz="1400" kern="100" dirty="0" err="1">
                          <a:effectLst/>
                        </a:rPr>
                        <a:t>tonDelay</a:t>
                      </a:r>
                      <a:r>
                        <a:rPr lang="en-US" sz="1400" kern="100" dirty="0">
                          <a:effectLst/>
                        </a:rPr>
                        <a:t> : TON;</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04167067"/>
                  </a:ext>
                </a:extLst>
              </a:tr>
              <a:tr h="317242">
                <a:tc>
                  <a:txBody>
                    <a:bodyPr/>
                    <a:lstStyle/>
                    <a:p>
                      <a:pPr algn="just"/>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just"/>
                      <a:r>
                        <a:rPr lang="en-US" sz="1050" kern="100" dirty="0">
                          <a:effectLst/>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18526261"/>
                  </a:ext>
                </a:extLst>
              </a:tr>
            </a:tbl>
          </a:graphicData>
        </a:graphic>
      </p:graphicFrame>
    </p:spTree>
    <p:extLst>
      <p:ext uri="{BB962C8B-B14F-4D97-AF65-F5344CB8AC3E}">
        <p14:creationId xmlns:p14="http://schemas.microsoft.com/office/powerpoint/2010/main" val="660630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72173" y="170314"/>
            <a:ext cx="7322784" cy="1295723"/>
          </a:xfrm>
          <a:prstGeom prst="rect">
            <a:avLst/>
          </a:prstGeom>
          <a:noFill/>
        </p:spPr>
        <p:txBody>
          <a:bodyPr wrap="square" lIns="91425" tIns="45712" rIns="91425" bIns="45712" rtlCol="0">
            <a:spAutoFit/>
          </a:bodyPr>
          <a:lstStyle/>
          <a:p>
            <a:pPr marL="304800" indent="-304800" eaLnBrk="0" hangingPunct="0">
              <a:spcBef>
                <a:spcPct val="20000"/>
              </a:spcBef>
            </a:pPr>
            <a:endParaRPr lang="zh-CN" altLang="zh-CN" sz="2300" b="1" dirty="0">
              <a:solidFill>
                <a:srgbClr val="C00000"/>
              </a:solidFill>
              <a:latin typeface="微软雅黑" panose="020B0503020204020204" charset="-122"/>
              <a:ea typeface="微软雅黑" panose="020B0503020204020204" charset="-122"/>
            </a:endParaRPr>
          </a:p>
          <a:p>
            <a:pPr marL="304800" indent="-304800" eaLnBrk="0" hangingPunct="0">
              <a:spcBef>
                <a:spcPct val="20000"/>
              </a:spcBef>
            </a:pPr>
            <a:endParaRPr lang="zh-CN" altLang="zh-CN" sz="2300" b="1" dirty="0">
              <a:solidFill>
                <a:srgbClr val="C00000"/>
              </a:solidFill>
              <a:latin typeface="微软雅黑" panose="020B0503020204020204" charset="-122"/>
              <a:ea typeface="微软雅黑" panose="020B0503020204020204" charset="-122"/>
            </a:endParaRPr>
          </a:p>
          <a:p>
            <a:pPr marL="304800" indent="-304800" eaLnBrk="0" hangingPunct="0">
              <a:spcBef>
                <a:spcPct val="20000"/>
              </a:spcBef>
            </a:pPr>
            <a:endParaRPr lang="zh-CN" altLang="zh-CN" sz="2300" b="1" dirty="0">
              <a:solidFill>
                <a:srgbClr val="C00000"/>
              </a:solidFill>
              <a:latin typeface="微软雅黑" panose="020B0503020204020204" charset="-122"/>
              <a:ea typeface="微软雅黑" panose="020B0503020204020204" charset="-122"/>
            </a:endParaRPr>
          </a:p>
        </p:txBody>
      </p:sp>
      <p:sp>
        <p:nvSpPr>
          <p:cNvPr id="9" name="矩形 8"/>
          <p:cNvSpPr/>
          <p:nvPr>
            <p:custDataLst>
              <p:tags r:id="rId1"/>
            </p:custDataLst>
          </p:nvPr>
        </p:nvSpPr>
        <p:spPr>
          <a:xfrm>
            <a:off x="292266" y="358478"/>
            <a:ext cx="719706" cy="443865"/>
          </a:xfrm>
          <a:prstGeom prst="rect">
            <a:avLst/>
          </a:prstGeom>
        </p:spPr>
        <p:txBody>
          <a:bodyPr wrap="square" lIns="91407" tIns="45703" rIns="91407" bIns="45703">
            <a:spAutoFit/>
          </a:bodyPr>
          <a:lstStyle/>
          <a:p>
            <a:pPr algn="ctr" fontAlgn="base">
              <a:spcBef>
                <a:spcPct val="0"/>
              </a:spcBef>
              <a:spcAft>
                <a:spcPct val="0"/>
              </a:spcAft>
            </a:pPr>
            <a:r>
              <a:rPr lang="en-US" altLang="zh-CN" sz="2300" b="1" kern="0" dirty="0">
                <a:solidFill>
                  <a:srgbClr val="FFFFFF"/>
                </a:solidFill>
                <a:latin typeface="微软雅黑" panose="020B0503020204020204" charset="-122"/>
                <a:ea typeface="微软雅黑" panose="020B0503020204020204" charset="-122"/>
              </a:rPr>
              <a:t>2.4</a:t>
            </a:r>
            <a:endParaRPr lang="zh-CN" altLang="en-US" sz="2300" dirty="0">
              <a:solidFill>
                <a:srgbClr val="333399"/>
              </a:solidFill>
              <a:latin typeface="微软雅黑" panose="020B0503020204020204" charset="-122"/>
              <a:ea typeface="微软雅黑" panose="020B0503020204020204" charset="-122"/>
            </a:endParaRPr>
          </a:p>
        </p:txBody>
      </p:sp>
      <p:sp>
        <p:nvSpPr>
          <p:cNvPr id="3" name="矩形 2"/>
          <p:cNvSpPr/>
          <p:nvPr>
            <p:custDataLst>
              <p:tags r:id="rId2"/>
            </p:custDataLst>
          </p:nvPr>
        </p:nvSpPr>
        <p:spPr>
          <a:xfrm>
            <a:off x="330267" y="189199"/>
            <a:ext cx="719893" cy="443865"/>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4.7</a:t>
            </a:r>
          </a:p>
        </p:txBody>
      </p:sp>
      <p:sp>
        <p:nvSpPr>
          <p:cNvPr id="5" name="文本框 4">
            <a:extLst>
              <a:ext uri="{FF2B5EF4-FFF2-40B4-BE49-F238E27FC236}">
                <a16:creationId xmlns:a16="http://schemas.microsoft.com/office/drawing/2014/main" id="{0FB92F6B-F238-CA01-743F-92536F261261}"/>
              </a:ext>
            </a:extLst>
          </p:cNvPr>
          <p:cNvSpPr txBox="1"/>
          <p:nvPr/>
        </p:nvSpPr>
        <p:spPr>
          <a:xfrm>
            <a:off x="1011972" y="-15941"/>
            <a:ext cx="6096000" cy="621837"/>
          </a:xfrm>
          <a:prstGeom prst="rect">
            <a:avLst/>
          </a:prstGeom>
          <a:noFill/>
        </p:spPr>
        <p:txBody>
          <a:bodyPr wrap="square">
            <a:spAutoFit/>
          </a:bodyPr>
          <a:lstStyle/>
          <a:p>
            <a:pPr lvl="0" algn="just">
              <a:lnSpc>
                <a:spcPct val="173000"/>
              </a:lnSpc>
              <a:spcBef>
                <a:spcPts val="1300"/>
              </a:spcBef>
              <a:spcAft>
                <a:spcPts val="1300"/>
              </a:spcAft>
            </a:pPr>
            <a:r>
              <a:rPr lang="zh-CN" altLang="en-US" sz="2300" b="1" dirty="0">
                <a:solidFill>
                  <a:srgbClr val="C00000"/>
                </a:solidFill>
                <a:latin typeface="微软雅黑" panose="020B0503020204020204" charset="-122"/>
                <a:ea typeface="微软雅黑" panose="020B0503020204020204" charset="-122"/>
              </a:rPr>
              <a:t>注释</a:t>
            </a:r>
            <a:endParaRPr lang="zh-CN" altLang="zh-CN" sz="2300" b="1" dirty="0">
              <a:solidFill>
                <a:srgbClr val="C00000"/>
              </a:solidFill>
              <a:latin typeface="微软雅黑" panose="020B0503020204020204" charset="-122"/>
              <a:ea typeface="微软雅黑" panose="020B0503020204020204" charset="-122"/>
            </a:endParaRPr>
          </a:p>
        </p:txBody>
      </p:sp>
      <p:sp>
        <p:nvSpPr>
          <p:cNvPr id="6" name="文本框 5">
            <a:extLst>
              <a:ext uri="{FF2B5EF4-FFF2-40B4-BE49-F238E27FC236}">
                <a16:creationId xmlns:a16="http://schemas.microsoft.com/office/drawing/2014/main" id="{75300895-1175-39CE-BBEB-48BBEEEB8E11}"/>
              </a:ext>
            </a:extLst>
          </p:cNvPr>
          <p:cNvSpPr txBox="1"/>
          <p:nvPr/>
        </p:nvSpPr>
        <p:spPr>
          <a:xfrm>
            <a:off x="664813" y="692222"/>
            <a:ext cx="9148028" cy="923330"/>
          </a:xfrm>
          <a:prstGeom prst="rect">
            <a:avLst/>
          </a:prstGeom>
          <a:noFill/>
        </p:spPr>
        <p:txBody>
          <a:bodyPr wrap="square">
            <a:spAutoFit/>
          </a:bodyPr>
          <a:lstStyle/>
          <a:p>
            <a:pPr algn="just"/>
            <a:r>
              <a:rPr lang="zh-CN" altLang="zh-CN" sz="1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注释是提示目的，非文档，一般不差过程序的</a:t>
            </a:r>
            <a:r>
              <a:rPr lang="en-US" altLang="zh-CN" sz="1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20%</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注释可以增强代码的可读性，方便代码的维护与升级。一般来说，功能块内的注释分为：功能块注释、方法注释、段落注释、节注释、单句注释等。</a:t>
            </a:r>
          </a:p>
        </p:txBody>
      </p:sp>
      <p:pic>
        <p:nvPicPr>
          <p:cNvPr id="15" name="图片 14">
            <a:extLst>
              <a:ext uri="{FF2B5EF4-FFF2-40B4-BE49-F238E27FC236}">
                <a16:creationId xmlns:a16="http://schemas.microsoft.com/office/drawing/2014/main" id="{CE8ED435-9BB7-CF27-9B9F-27C622F5E327}"/>
              </a:ext>
            </a:extLst>
          </p:cNvPr>
          <p:cNvPicPr>
            <a:picLocks noChangeAspect="1"/>
          </p:cNvPicPr>
          <p:nvPr/>
        </p:nvPicPr>
        <p:blipFill>
          <a:blip r:embed="rId4"/>
          <a:stretch>
            <a:fillRect/>
          </a:stretch>
        </p:blipFill>
        <p:spPr>
          <a:xfrm>
            <a:off x="690213" y="1660716"/>
            <a:ext cx="5621687" cy="5222684"/>
          </a:xfrm>
          <a:prstGeom prst="rect">
            <a:avLst/>
          </a:prstGeom>
        </p:spPr>
      </p:pic>
      <p:pic>
        <p:nvPicPr>
          <p:cNvPr id="17" name="图片 16">
            <a:extLst>
              <a:ext uri="{FF2B5EF4-FFF2-40B4-BE49-F238E27FC236}">
                <a16:creationId xmlns:a16="http://schemas.microsoft.com/office/drawing/2014/main" id="{FBEF9423-EE42-46F2-A4DA-182D066EC14C}"/>
              </a:ext>
            </a:extLst>
          </p:cNvPr>
          <p:cNvPicPr>
            <a:picLocks noChangeAspect="1"/>
          </p:cNvPicPr>
          <p:nvPr/>
        </p:nvPicPr>
        <p:blipFill>
          <a:blip r:embed="rId5"/>
          <a:stretch>
            <a:fillRect/>
          </a:stretch>
        </p:blipFill>
        <p:spPr>
          <a:xfrm>
            <a:off x="6538814" y="1652292"/>
            <a:ext cx="5183286" cy="5120551"/>
          </a:xfrm>
          <a:prstGeom prst="rect">
            <a:avLst/>
          </a:prstGeom>
        </p:spPr>
      </p:pic>
    </p:spTree>
    <p:extLst>
      <p:ext uri="{BB962C8B-B14F-4D97-AF65-F5344CB8AC3E}">
        <p14:creationId xmlns:p14="http://schemas.microsoft.com/office/powerpoint/2010/main" val="1424825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965700" y="2370667"/>
            <a:ext cx="5133340" cy="460375"/>
          </a:xfrm>
          <a:prstGeom prst="rect">
            <a:avLst/>
          </a:prstGeom>
          <a:noFill/>
        </p:spPr>
        <p:txBody>
          <a:bodyPr wrap="square" rtlCol="0">
            <a:spAutoFit/>
          </a:bodyPr>
          <a:lstStyle/>
          <a:p>
            <a:r>
              <a:rPr lang="zh-CN" altLang="en-US" sz="2400">
                <a:latin typeface="微软雅黑" panose="020B0503020204020204" charset="-122"/>
                <a:ea typeface="微软雅黑" panose="020B0503020204020204" charset="-122"/>
              </a:rPr>
              <a:t>苏州市凌臣采集计算机有限公司</a:t>
            </a:r>
          </a:p>
        </p:txBody>
      </p:sp>
      <p:cxnSp>
        <p:nvCxnSpPr>
          <p:cNvPr id="3" name="直接连接符 2"/>
          <p:cNvCxnSpPr/>
          <p:nvPr>
            <p:custDataLst>
              <p:tags r:id="rId2"/>
            </p:custDataLst>
          </p:nvPr>
        </p:nvCxnSpPr>
        <p:spPr>
          <a:xfrm flipV="1">
            <a:off x="5040207" y="2854960"/>
            <a:ext cx="4441613" cy="6773"/>
          </a:xfrm>
          <a:prstGeom prst="line">
            <a:avLst/>
          </a:prstGeom>
        </p:spPr>
        <p:style>
          <a:lnRef idx="1">
            <a:schemeClr val="dk1"/>
          </a:lnRef>
          <a:fillRef idx="0">
            <a:schemeClr val="dk1"/>
          </a:fillRef>
          <a:effectRef idx="0">
            <a:schemeClr val="dk1"/>
          </a:effectRef>
          <a:fontRef idx="minor">
            <a:schemeClr val="tx1"/>
          </a:fontRef>
        </p:style>
      </p:cxnSp>
      <p:pic>
        <p:nvPicPr>
          <p:cNvPr id="8" name="图片 7" descr="LCT logo1"/>
          <p:cNvPicPr>
            <a:picLocks noChangeAspect="1"/>
          </p:cNvPicPr>
          <p:nvPr>
            <p:custDataLst>
              <p:tags r:id="rId3"/>
            </p:custDataLst>
          </p:nvPr>
        </p:nvPicPr>
        <p:blipFill>
          <a:blip r:embed="rId7"/>
          <a:stretch>
            <a:fillRect/>
          </a:stretch>
        </p:blipFill>
        <p:spPr>
          <a:xfrm>
            <a:off x="2255520" y="2476500"/>
            <a:ext cx="2710180" cy="715433"/>
          </a:xfrm>
          <a:prstGeom prst="rect">
            <a:avLst/>
          </a:prstGeom>
        </p:spPr>
      </p:pic>
      <p:sp>
        <p:nvSpPr>
          <p:cNvPr id="9" name="文本框 8"/>
          <p:cNvSpPr txBox="1"/>
          <p:nvPr>
            <p:custDataLst>
              <p:tags r:id="rId4"/>
            </p:custDataLst>
          </p:nvPr>
        </p:nvSpPr>
        <p:spPr>
          <a:xfrm>
            <a:off x="4965700" y="2872740"/>
            <a:ext cx="5785273" cy="358775"/>
          </a:xfrm>
          <a:prstGeom prst="rect">
            <a:avLst/>
          </a:prstGeom>
          <a:noFill/>
        </p:spPr>
        <p:txBody>
          <a:bodyPr wrap="square" rtlCol="0" anchor="t">
            <a:spAutoFit/>
          </a:bodyPr>
          <a:lstStyle/>
          <a:p>
            <a:r>
              <a:rPr lang="zh-CN" altLang="en-US" sz="1735" b="1">
                <a:latin typeface="微软雅黑" panose="020B0503020204020204" charset="-122"/>
                <a:ea typeface="微软雅黑" panose="020B0503020204020204" charset="-122"/>
              </a:rPr>
              <a:t>Suzhou Lingchen Acquisition Computer Co.,Ltd</a:t>
            </a:r>
          </a:p>
        </p:txBody>
      </p:sp>
      <p:sp>
        <p:nvSpPr>
          <p:cNvPr id="10" name="矩形 9"/>
          <p:cNvSpPr/>
          <p:nvPr>
            <p:custDataLst>
              <p:tags r:id="rId5"/>
            </p:custDataLst>
          </p:nvPr>
        </p:nvSpPr>
        <p:spPr>
          <a:xfrm>
            <a:off x="2255520" y="3332480"/>
            <a:ext cx="6782435" cy="1814830"/>
          </a:xfrm>
          <a:prstGeom prst="rect">
            <a:avLst/>
          </a:prstGeom>
          <a:noFill/>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171450" indent="-171450" algn="just">
              <a:lnSpc>
                <a:spcPct val="200000"/>
              </a:lnSpc>
              <a:buFont typeface="Arial" panose="020B0604020202020204" pitchFamily="34" charset="0"/>
              <a:buChar char="•"/>
            </a:pP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rPr>
              <a:t>公司总部</a:t>
            </a:r>
            <a:r>
              <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／苏州市凌臣采集计算机有限公司</a:t>
            </a:r>
            <a:endParaRPr lang="en-US" altLang="zh-CN"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171450" indent="-171450" algn="just">
              <a:lnSpc>
                <a:spcPct val="200000"/>
              </a:lnSpc>
              <a:buFont typeface="Arial" panose="020B0604020202020204" pitchFamily="34" charset="0"/>
              <a:buChar char="•"/>
            </a:pP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rPr>
              <a:t>公司地址</a:t>
            </a:r>
            <a:r>
              <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zh-CN"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苏州市相城区巨华路</a:t>
            </a:r>
            <a:r>
              <a:rPr lang="en-US" altLang="zh-CN"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55</a:t>
            </a: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号　</a:t>
            </a:r>
          </a:p>
          <a:p>
            <a:pPr marL="171450" indent="-171450" algn="just">
              <a:lnSpc>
                <a:spcPct val="200000"/>
              </a:lnSpc>
              <a:buFont typeface="Arial" panose="020B0604020202020204" pitchFamily="34" charset="0"/>
              <a:buChar char="•"/>
            </a:pP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rPr>
              <a:t>网站地址</a:t>
            </a:r>
            <a:r>
              <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en-US" altLang="zh-CN" sz="1400" dirty="0" err="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www.szpcbase.com</a:t>
            </a:r>
            <a:r>
              <a:rPr lang="zh-CN" altLang="en-US"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　</a:t>
            </a:r>
            <a:endParaRPr lang="en-US" altLang="zh-CN" sz="1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171450" indent="-171450" algn="just">
              <a:lnSpc>
                <a:spcPct val="200000"/>
              </a:lnSpc>
              <a:buFont typeface="Arial" panose="020B0604020202020204" pitchFamily="34" charset="0"/>
              <a:buChar char="•"/>
            </a:pP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rPr>
              <a:t>全国服务热线</a:t>
            </a:r>
            <a:r>
              <a:rPr lang="zh-CN" altLang="en-US"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en-US" altLang="zh-CN" sz="14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400-036-0876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238216" y="358444"/>
            <a:ext cx="26416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1.1PackML</a:t>
            </a:r>
            <a:r>
              <a:rPr lang="zh-CN" altLang="en-US" sz="2300" b="1" kern="0" dirty="0">
                <a:solidFill>
                  <a:srgbClr val="C00000"/>
                </a:solidFill>
                <a:latin typeface="微软雅黑" panose="020B0503020204020204" charset="-122"/>
                <a:ea typeface="微软雅黑" panose="020B0503020204020204" charset="-122"/>
              </a:rPr>
              <a:t>简介</a:t>
            </a:r>
            <a:endParaRPr lang="en-US" altLang="zh-CN" sz="2300" b="1" kern="0" dirty="0">
              <a:solidFill>
                <a:srgbClr val="C00000"/>
              </a:solidFill>
              <a:latin typeface="微软雅黑" panose="020B0503020204020204" charset="-122"/>
              <a:ea typeface="微软雅黑" panose="020B0503020204020204" charset="-122"/>
            </a:endParaRPr>
          </a:p>
        </p:txBody>
      </p:sp>
      <p:pic>
        <p:nvPicPr>
          <p:cNvPr id="3" name="图片 2">
            <a:extLst>
              <a:ext uri="{FF2B5EF4-FFF2-40B4-BE49-F238E27FC236}">
                <a16:creationId xmlns:a16="http://schemas.microsoft.com/office/drawing/2014/main" id="{30C77CEC-224A-DFE3-D122-D8AAB03FCACD}"/>
              </a:ext>
            </a:extLst>
          </p:cNvPr>
          <p:cNvPicPr>
            <a:picLocks noChangeAspect="1"/>
          </p:cNvPicPr>
          <p:nvPr/>
        </p:nvPicPr>
        <p:blipFill>
          <a:blip r:embed="rId3"/>
          <a:stretch>
            <a:fillRect/>
          </a:stretch>
        </p:blipFill>
        <p:spPr>
          <a:xfrm>
            <a:off x="1844585" y="1046010"/>
            <a:ext cx="7591515" cy="4242330"/>
          </a:xfrm>
          <a:prstGeom prst="rect">
            <a:avLst/>
          </a:prstGeom>
        </p:spPr>
      </p:pic>
      <p:sp>
        <p:nvSpPr>
          <p:cNvPr id="7" name="文本框 6">
            <a:extLst>
              <a:ext uri="{FF2B5EF4-FFF2-40B4-BE49-F238E27FC236}">
                <a16:creationId xmlns:a16="http://schemas.microsoft.com/office/drawing/2014/main" id="{B894E98A-2385-F430-EB0C-757B0F9459C5}"/>
              </a:ext>
            </a:extLst>
          </p:cNvPr>
          <p:cNvSpPr txBox="1"/>
          <p:nvPr/>
        </p:nvSpPr>
        <p:spPr>
          <a:xfrm>
            <a:off x="1082584" y="5288340"/>
            <a:ext cx="10393363" cy="1261884"/>
          </a:xfrm>
          <a:prstGeom prst="rect">
            <a:avLst/>
          </a:prstGeom>
          <a:noFill/>
        </p:spPr>
        <p:txBody>
          <a:bodyPr wrap="square">
            <a:spAutoFit/>
          </a:bodyPr>
          <a:lstStyle/>
          <a:p>
            <a:r>
              <a:rPr lang="zh-CN" altLang="en-US" sz="2000" b="1" dirty="0"/>
              <a:t>客户：如何更轻松、高效操作设备？</a:t>
            </a:r>
            <a:endParaRPr lang="en-US" altLang="zh-CN" sz="2000" b="1" dirty="0"/>
          </a:p>
          <a:p>
            <a:r>
              <a:rPr lang="zh-CN" altLang="en-US" sz="1800" b="0" i="0" dirty="0">
                <a:solidFill>
                  <a:srgbClr val="212121"/>
                </a:solidFill>
                <a:effectLst/>
                <a:latin typeface="Wingdings-Regular"/>
              </a:rPr>
              <a:t> </a:t>
            </a:r>
            <a:r>
              <a:rPr lang="zh-CN" altLang="en-US" sz="1800" b="0" i="0" dirty="0">
                <a:solidFill>
                  <a:srgbClr val="212121"/>
                </a:solidFill>
                <a:effectLst/>
                <a:latin typeface="MicrosoftYaHei"/>
              </a:rPr>
              <a:t>统一的</a:t>
            </a:r>
            <a:r>
              <a:rPr lang="en-US" altLang="zh-CN" sz="1800" b="0" i="0" dirty="0">
                <a:solidFill>
                  <a:srgbClr val="2D76AD"/>
                </a:solidFill>
                <a:effectLst/>
                <a:latin typeface="ArialMT"/>
              </a:rPr>
              <a:t>HMI</a:t>
            </a:r>
            <a:r>
              <a:rPr lang="zh-CN" altLang="en-US" sz="1800" b="0" i="0" dirty="0">
                <a:solidFill>
                  <a:srgbClr val="212121"/>
                </a:solidFill>
                <a:effectLst/>
                <a:latin typeface="MicrosoftYaHei"/>
              </a:rPr>
              <a:t>画面，减少了大量的培训成本；</a:t>
            </a:r>
            <a:br>
              <a:rPr lang="zh-CN" altLang="en-US" sz="1800" b="0" i="0" dirty="0">
                <a:solidFill>
                  <a:srgbClr val="212121"/>
                </a:solidFill>
                <a:effectLst/>
                <a:latin typeface="MicrosoftYaHei"/>
              </a:rPr>
            </a:br>
            <a:r>
              <a:rPr lang="zh-CN" altLang="en-US" sz="1800" b="0" i="0" dirty="0">
                <a:solidFill>
                  <a:srgbClr val="212121"/>
                </a:solidFill>
                <a:effectLst/>
                <a:latin typeface="Wingdings-Regular"/>
              </a:rPr>
              <a:t> </a:t>
            </a:r>
            <a:r>
              <a:rPr lang="zh-CN" altLang="en-US" sz="1800" b="0" i="0" dirty="0">
                <a:solidFill>
                  <a:srgbClr val="212121"/>
                </a:solidFill>
                <a:effectLst/>
                <a:latin typeface="MicrosoftYaHei"/>
              </a:rPr>
              <a:t>标准化的接口和预定义的</a:t>
            </a:r>
            <a:r>
              <a:rPr lang="en-US" altLang="zh-CN" sz="1800" b="0" i="0" dirty="0" err="1">
                <a:solidFill>
                  <a:srgbClr val="212121"/>
                </a:solidFill>
                <a:effectLst/>
                <a:latin typeface="ArialMT"/>
              </a:rPr>
              <a:t>PackTag</a:t>
            </a:r>
            <a:r>
              <a:rPr lang="zh-CN" altLang="en-US" sz="1800" b="0" i="0" dirty="0">
                <a:solidFill>
                  <a:srgbClr val="212121"/>
                </a:solidFill>
                <a:effectLst/>
                <a:latin typeface="MicrosoftYaHei"/>
              </a:rPr>
              <a:t>使得产线数据可以轻松集成到</a:t>
            </a:r>
            <a:r>
              <a:rPr lang="en-US" altLang="zh-CN" sz="1800" b="0" i="0" dirty="0">
                <a:solidFill>
                  <a:srgbClr val="212121"/>
                </a:solidFill>
                <a:effectLst/>
                <a:latin typeface="ArialMT"/>
              </a:rPr>
              <a:t>HMI/MES</a:t>
            </a:r>
            <a:r>
              <a:rPr lang="zh-CN" altLang="en-US" sz="1800" b="0" i="0" dirty="0">
                <a:solidFill>
                  <a:srgbClr val="212121"/>
                </a:solidFill>
                <a:effectLst/>
                <a:latin typeface="MicrosoftYaHei"/>
              </a:rPr>
              <a:t>系统；</a:t>
            </a:r>
            <a:br>
              <a:rPr lang="zh-CN" altLang="en-US" sz="1800" b="0" i="0" dirty="0">
                <a:solidFill>
                  <a:srgbClr val="212121"/>
                </a:solidFill>
                <a:effectLst/>
                <a:latin typeface="MicrosoftYaHei"/>
              </a:rPr>
            </a:br>
            <a:r>
              <a:rPr lang="zh-CN" altLang="en-US" sz="1800" b="0" i="0" dirty="0">
                <a:solidFill>
                  <a:srgbClr val="212121"/>
                </a:solidFill>
                <a:effectLst/>
                <a:latin typeface="Wingdings-Regular"/>
              </a:rPr>
              <a:t> </a:t>
            </a:r>
            <a:r>
              <a:rPr lang="zh-CN" altLang="en-US" sz="1800" b="0" i="0" dirty="0">
                <a:solidFill>
                  <a:srgbClr val="212121"/>
                </a:solidFill>
                <a:effectLst/>
                <a:latin typeface="MicrosoftYaHei"/>
              </a:rPr>
              <a:t>对于操作人员而言，一致的状态模式使得所有不同供应商提供的系统都可以在一个产线进行操作；</a:t>
            </a:r>
            <a:r>
              <a:rPr lang="zh-CN" altLang="en-US" sz="2000" dirty="0"/>
              <a:t> </a:t>
            </a:r>
            <a:endParaRPr lang="zh-CN" altLang="en-US" sz="2000" b="1" dirty="0"/>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139700" y="371144"/>
            <a:ext cx="27305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1.1PackML</a:t>
            </a:r>
            <a:r>
              <a:rPr lang="zh-CN" altLang="en-US" sz="2300" b="1" kern="0" dirty="0">
                <a:solidFill>
                  <a:srgbClr val="C00000"/>
                </a:solidFill>
                <a:latin typeface="微软雅黑" panose="020B0503020204020204" charset="-122"/>
                <a:ea typeface="微软雅黑" panose="020B0503020204020204" charset="-122"/>
              </a:rPr>
              <a:t>简介</a:t>
            </a:r>
            <a:endParaRPr lang="en-US" altLang="zh-CN" sz="2300" b="1" kern="0" dirty="0">
              <a:solidFill>
                <a:srgbClr val="C00000"/>
              </a:solidFill>
              <a:latin typeface="微软雅黑" panose="020B0503020204020204" charset="-122"/>
              <a:ea typeface="微软雅黑" panose="020B0503020204020204" charset="-122"/>
            </a:endParaRPr>
          </a:p>
        </p:txBody>
      </p:sp>
      <p:pic>
        <p:nvPicPr>
          <p:cNvPr id="4" name="图片 3">
            <a:extLst>
              <a:ext uri="{FF2B5EF4-FFF2-40B4-BE49-F238E27FC236}">
                <a16:creationId xmlns:a16="http://schemas.microsoft.com/office/drawing/2014/main" id="{3355C2DC-BB24-2467-63D9-7CCC471E34C9}"/>
              </a:ext>
            </a:extLst>
          </p:cNvPr>
          <p:cNvPicPr>
            <a:picLocks noChangeAspect="1"/>
          </p:cNvPicPr>
          <p:nvPr/>
        </p:nvPicPr>
        <p:blipFill>
          <a:blip r:embed="rId3"/>
          <a:stretch>
            <a:fillRect/>
          </a:stretch>
        </p:blipFill>
        <p:spPr>
          <a:xfrm>
            <a:off x="1587500" y="990343"/>
            <a:ext cx="8750299" cy="4877314"/>
          </a:xfrm>
          <a:prstGeom prst="rect">
            <a:avLst/>
          </a:prstGeom>
        </p:spPr>
      </p:pic>
      <p:sp>
        <p:nvSpPr>
          <p:cNvPr id="6" name="文本框 5">
            <a:extLst>
              <a:ext uri="{FF2B5EF4-FFF2-40B4-BE49-F238E27FC236}">
                <a16:creationId xmlns:a16="http://schemas.microsoft.com/office/drawing/2014/main" id="{AD5EA52C-40A9-6BB2-005C-7F4187818835}"/>
              </a:ext>
            </a:extLst>
          </p:cNvPr>
          <p:cNvSpPr txBox="1"/>
          <p:nvPr/>
        </p:nvSpPr>
        <p:spPr>
          <a:xfrm>
            <a:off x="2032000" y="6040590"/>
            <a:ext cx="7539038" cy="707886"/>
          </a:xfrm>
          <a:prstGeom prst="rect">
            <a:avLst/>
          </a:prstGeom>
          <a:noFill/>
        </p:spPr>
        <p:txBody>
          <a:bodyPr wrap="square">
            <a:spAutoFit/>
          </a:bodyPr>
          <a:lstStyle/>
          <a:p>
            <a:pPr marL="285750" indent="-285750">
              <a:buFont typeface="Wingdings" panose="05000000000000000000" pitchFamily="2" charset="2"/>
              <a:buChar char="ü"/>
            </a:pPr>
            <a:r>
              <a:rPr lang="zh-CN" altLang="en-US" sz="2000" dirty="0">
                <a:latin typeface="+mn-ea"/>
              </a:rPr>
              <a:t>工程师：编程，需要规范吗？</a:t>
            </a:r>
            <a:endParaRPr lang="en-US" altLang="zh-CN" sz="2000" dirty="0">
              <a:latin typeface="+mn-ea"/>
            </a:endParaRPr>
          </a:p>
          <a:p>
            <a:pPr marL="285750" indent="-285750">
              <a:buFont typeface="Wingdings" panose="05000000000000000000" pitchFamily="2" charset="2"/>
              <a:buChar char="ü"/>
            </a:pPr>
            <a:r>
              <a:rPr lang="zh-CN" altLang="en-US" sz="2000" dirty="0">
                <a:latin typeface="+mn-ea"/>
              </a:rPr>
              <a:t>关于</a:t>
            </a:r>
            <a:r>
              <a:rPr lang="en-US" altLang="zh-CN" sz="2000" dirty="0">
                <a:latin typeface="+mn-ea"/>
              </a:rPr>
              <a:t>OEM</a:t>
            </a:r>
            <a:r>
              <a:rPr lang="zh-CN" altLang="en-US" sz="2000" dirty="0">
                <a:latin typeface="+mn-ea"/>
              </a:rPr>
              <a:t>设备的控制开发，通常我们会关注的是什么</a:t>
            </a:r>
            <a:r>
              <a:rPr lang="zh-CN" altLang="en-US" dirty="0"/>
              <a:t>？</a:t>
            </a:r>
          </a:p>
        </p:txBody>
      </p:sp>
    </p:spTree>
    <p:extLst>
      <p:ext uri="{BB962C8B-B14F-4D97-AF65-F5344CB8AC3E}">
        <p14:creationId xmlns:p14="http://schemas.microsoft.com/office/powerpoint/2010/main" val="41767869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3749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1.1PackML</a:t>
            </a:r>
            <a:r>
              <a:rPr lang="zh-CN" altLang="en-US" sz="2300" b="1" kern="0" dirty="0">
                <a:solidFill>
                  <a:srgbClr val="C00000"/>
                </a:solidFill>
                <a:latin typeface="微软雅黑" panose="020B0503020204020204" charset="-122"/>
                <a:ea typeface="微软雅黑" panose="020B0503020204020204" charset="-122"/>
              </a:rPr>
              <a:t>简介</a:t>
            </a:r>
            <a:endParaRPr lang="en-US" altLang="zh-CN" sz="2300" b="1" kern="0" dirty="0">
              <a:solidFill>
                <a:srgbClr val="C00000"/>
              </a:solidFill>
              <a:latin typeface="微软雅黑" panose="020B0503020204020204" charset="-122"/>
              <a:ea typeface="微软雅黑" panose="020B0503020204020204" charset="-122"/>
            </a:endParaRPr>
          </a:p>
        </p:txBody>
      </p:sp>
      <p:sp>
        <p:nvSpPr>
          <p:cNvPr id="3" name="文本框 2">
            <a:extLst>
              <a:ext uri="{FF2B5EF4-FFF2-40B4-BE49-F238E27FC236}">
                <a16:creationId xmlns:a16="http://schemas.microsoft.com/office/drawing/2014/main" id="{AB5610EC-EFD6-4E1E-06A0-112F2C839FDF}"/>
              </a:ext>
            </a:extLst>
          </p:cNvPr>
          <p:cNvSpPr txBox="1"/>
          <p:nvPr/>
        </p:nvSpPr>
        <p:spPr>
          <a:xfrm>
            <a:off x="630237" y="943759"/>
            <a:ext cx="6127750" cy="400110"/>
          </a:xfrm>
          <a:prstGeom prst="rect">
            <a:avLst/>
          </a:prstGeom>
          <a:noFill/>
        </p:spPr>
        <p:txBody>
          <a:bodyPr wrap="square">
            <a:spAutoFit/>
          </a:bodyPr>
          <a:lstStyle/>
          <a:p>
            <a:r>
              <a:rPr lang="en-US" altLang="zh-CN" sz="2000" b="1" dirty="0">
                <a:latin typeface="+mn-ea"/>
              </a:rPr>
              <a:t>Pack </a:t>
            </a:r>
            <a:r>
              <a:rPr lang="en-US" altLang="zh-CN" sz="2000" b="1" dirty="0" err="1">
                <a:latin typeface="+mn-ea"/>
              </a:rPr>
              <a:t>Ml</a:t>
            </a:r>
            <a:r>
              <a:rPr lang="zh-CN" altLang="en-US" sz="2000" b="1" dirty="0">
                <a:latin typeface="+mn-ea"/>
              </a:rPr>
              <a:t>是一个不错的选择</a:t>
            </a:r>
            <a:r>
              <a:rPr lang="en-US" altLang="zh-CN" sz="2000" b="1" dirty="0">
                <a:latin typeface="+mn-ea"/>
              </a:rPr>
              <a:t>??</a:t>
            </a:r>
            <a:endParaRPr lang="zh-CN" altLang="en-US" sz="2000" b="1" dirty="0">
              <a:latin typeface="+mn-ea"/>
            </a:endParaRPr>
          </a:p>
        </p:txBody>
      </p:sp>
      <p:sp>
        <p:nvSpPr>
          <p:cNvPr id="7" name="文本框 6">
            <a:extLst>
              <a:ext uri="{FF2B5EF4-FFF2-40B4-BE49-F238E27FC236}">
                <a16:creationId xmlns:a16="http://schemas.microsoft.com/office/drawing/2014/main" id="{E2E12CB3-A761-0781-0D5A-95FF70D50EDF}"/>
              </a:ext>
            </a:extLst>
          </p:cNvPr>
          <p:cNvSpPr txBox="1"/>
          <p:nvPr/>
        </p:nvSpPr>
        <p:spPr>
          <a:xfrm>
            <a:off x="617537" y="1346968"/>
            <a:ext cx="10956925" cy="923330"/>
          </a:xfrm>
          <a:prstGeom prst="rect">
            <a:avLst/>
          </a:prstGeom>
          <a:noFill/>
        </p:spPr>
        <p:txBody>
          <a:bodyPr wrap="square">
            <a:spAutoFit/>
          </a:bodyPr>
          <a:lstStyle/>
          <a:p>
            <a:r>
              <a:rPr lang="en-US" altLang="zh-CN" dirty="0" err="1"/>
              <a:t>PackML</a:t>
            </a:r>
            <a:r>
              <a:rPr lang="zh-CN" altLang="en-US" dirty="0"/>
              <a:t>是一种国际标准，其旨在实现设备的状态、操作模式和标签名统一，并以模块化的方式实现控制架构</a:t>
            </a:r>
          </a:p>
          <a:p>
            <a:r>
              <a:rPr lang="zh-CN" altLang="en-US" dirty="0"/>
              <a:t>搭建以及软件设计。 </a:t>
            </a:r>
            <a:r>
              <a:rPr lang="en-US" altLang="zh-CN" dirty="0"/>
              <a:t>2000</a:t>
            </a:r>
            <a:r>
              <a:rPr lang="zh-CN" altLang="en-US" dirty="0"/>
              <a:t>后， </a:t>
            </a:r>
            <a:r>
              <a:rPr lang="en-US" altLang="zh-CN" dirty="0"/>
              <a:t>OMAC</a:t>
            </a:r>
            <a:r>
              <a:rPr lang="zh-CN" altLang="en-US" dirty="0"/>
              <a:t>组织致力于推广</a:t>
            </a:r>
            <a:r>
              <a:rPr lang="en-US" altLang="zh-CN" dirty="0" err="1"/>
              <a:t>PackML</a:t>
            </a:r>
            <a:r>
              <a:rPr lang="zh-CN" altLang="en-US" dirty="0"/>
              <a:t>规范。 </a:t>
            </a:r>
            <a:r>
              <a:rPr lang="en-US" altLang="zh-CN" dirty="0"/>
              <a:t>2008</a:t>
            </a:r>
            <a:r>
              <a:rPr lang="zh-CN" altLang="en-US" dirty="0"/>
              <a:t>年后， </a:t>
            </a:r>
            <a:r>
              <a:rPr lang="en-US" altLang="zh-CN" dirty="0" err="1"/>
              <a:t>PackML</a:t>
            </a:r>
            <a:r>
              <a:rPr lang="zh-CN" altLang="en-US" dirty="0"/>
              <a:t>与</a:t>
            </a:r>
            <a:r>
              <a:rPr lang="en-US" altLang="zh-CN" dirty="0"/>
              <a:t>ISA</a:t>
            </a:r>
            <a:r>
              <a:rPr lang="zh-CN" altLang="en-US" dirty="0"/>
              <a:t>标准协同开发。</a:t>
            </a:r>
          </a:p>
          <a:p>
            <a:r>
              <a:rPr lang="zh-CN" altLang="en-US" dirty="0"/>
              <a:t>目前为止， </a:t>
            </a:r>
            <a:r>
              <a:rPr lang="en-US" altLang="zh-CN" dirty="0" err="1"/>
              <a:t>PackML</a:t>
            </a:r>
            <a:r>
              <a:rPr lang="zh-CN" altLang="en-US" dirty="0"/>
              <a:t>的版本是</a:t>
            </a:r>
            <a:r>
              <a:rPr lang="en-US" altLang="zh-CN" dirty="0"/>
              <a:t>V3</a:t>
            </a:r>
            <a:r>
              <a:rPr lang="zh-CN" altLang="en-US" dirty="0"/>
              <a:t>，对应的</a:t>
            </a:r>
            <a:r>
              <a:rPr lang="en-US" altLang="zh-CN" dirty="0"/>
              <a:t>ISA</a:t>
            </a:r>
            <a:r>
              <a:rPr lang="zh-CN" altLang="en-US" dirty="0"/>
              <a:t>版本是</a:t>
            </a:r>
            <a:r>
              <a:rPr lang="en-US" altLang="zh-CN" dirty="0"/>
              <a:t>ISA-TR88.00.02.</a:t>
            </a:r>
            <a:endParaRPr lang="zh-CN" altLang="en-US" dirty="0"/>
          </a:p>
        </p:txBody>
      </p:sp>
      <p:pic>
        <p:nvPicPr>
          <p:cNvPr id="10" name="图片 9">
            <a:extLst>
              <a:ext uri="{FF2B5EF4-FFF2-40B4-BE49-F238E27FC236}">
                <a16:creationId xmlns:a16="http://schemas.microsoft.com/office/drawing/2014/main" id="{6C303E95-1629-F145-F025-F3E6158A3FDF}"/>
              </a:ext>
            </a:extLst>
          </p:cNvPr>
          <p:cNvPicPr>
            <a:picLocks noChangeAspect="1"/>
          </p:cNvPicPr>
          <p:nvPr/>
        </p:nvPicPr>
        <p:blipFill>
          <a:blip r:embed="rId3"/>
          <a:stretch>
            <a:fillRect/>
          </a:stretch>
        </p:blipFill>
        <p:spPr>
          <a:xfrm>
            <a:off x="2057400" y="2276496"/>
            <a:ext cx="7810500" cy="4518004"/>
          </a:xfrm>
          <a:prstGeom prst="rect">
            <a:avLst/>
          </a:prstGeom>
        </p:spPr>
      </p:pic>
    </p:spTree>
    <p:extLst>
      <p:ext uri="{BB962C8B-B14F-4D97-AF65-F5344CB8AC3E}">
        <p14:creationId xmlns:p14="http://schemas.microsoft.com/office/powerpoint/2010/main" val="49977805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pic>
        <p:nvPicPr>
          <p:cNvPr id="4" name="图片 3">
            <a:extLst>
              <a:ext uri="{FF2B5EF4-FFF2-40B4-BE49-F238E27FC236}">
                <a16:creationId xmlns:a16="http://schemas.microsoft.com/office/drawing/2014/main" id="{B2C8C623-C6C6-8C63-F25F-FD83B4972F69}"/>
              </a:ext>
            </a:extLst>
          </p:cNvPr>
          <p:cNvPicPr>
            <a:picLocks noChangeAspect="1"/>
          </p:cNvPicPr>
          <p:nvPr/>
        </p:nvPicPr>
        <p:blipFill>
          <a:blip r:embed="rId3"/>
          <a:stretch>
            <a:fillRect/>
          </a:stretch>
        </p:blipFill>
        <p:spPr>
          <a:xfrm>
            <a:off x="990600" y="1084804"/>
            <a:ext cx="9766300" cy="5696996"/>
          </a:xfrm>
          <a:prstGeom prst="rect">
            <a:avLst/>
          </a:prstGeom>
        </p:spPr>
      </p:pic>
    </p:spTree>
    <p:extLst>
      <p:ext uri="{BB962C8B-B14F-4D97-AF65-F5344CB8AC3E}">
        <p14:creationId xmlns:p14="http://schemas.microsoft.com/office/powerpoint/2010/main" val="39513073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pic>
        <p:nvPicPr>
          <p:cNvPr id="3" name="图片 2">
            <a:extLst>
              <a:ext uri="{FF2B5EF4-FFF2-40B4-BE49-F238E27FC236}">
                <a16:creationId xmlns:a16="http://schemas.microsoft.com/office/drawing/2014/main" id="{31D33CDD-A1DD-21D0-A60C-0C6F2B9D821A}"/>
              </a:ext>
            </a:extLst>
          </p:cNvPr>
          <p:cNvPicPr>
            <a:picLocks noChangeAspect="1"/>
          </p:cNvPicPr>
          <p:nvPr/>
        </p:nvPicPr>
        <p:blipFill>
          <a:blip r:embed="rId3"/>
          <a:stretch>
            <a:fillRect/>
          </a:stretch>
        </p:blipFill>
        <p:spPr>
          <a:xfrm>
            <a:off x="787400" y="1142554"/>
            <a:ext cx="10261600" cy="5344302"/>
          </a:xfrm>
          <a:prstGeom prst="rect">
            <a:avLst/>
          </a:prstGeom>
        </p:spPr>
      </p:pic>
    </p:spTree>
    <p:extLst>
      <p:ext uri="{BB962C8B-B14F-4D97-AF65-F5344CB8AC3E}">
        <p14:creationId xmlns:p14="http://schemas.microsoft.com/office/powerpoint/2010/main" val="32275189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0" y="371144"/>
            <a:ext cx="2997200" cy="446266"/>
          </a:xfrm>
          <a:prstGeom prst="rect">
            <a:avLst/>
          </a:prstGeom>
        </p:spPr>
        <p:txBody>
          <a:bodyPr wrap="square" lIns="91431" tIns="45715" rIns="91431" bIns="45715">
            <a:spAutoFit/>
          </a:bodyPr>
          <a:lstStyle/>
          <a:p>
            <a:pPr algn="ctr" fontAlgn="base">
              <a:spcBef>
                <a:spcPct val="0"/>
              </a:spcBef>
              <a:spcAft>
                <a:spcPct val="0"/>
              </a:spcAft>
            </a:pPr>
            <a:r>
              <a:rPr lang="en-US" altLang="zh-CN" sz="2300" b="1" kern="0" dirty="0">
                <a:solidFill>
                  <a:srgbClr val="C00000"/>
                </a:solidFill>
                <a:latin typeface="微软雅黑" panose="020B0503020204020204" charset="-122"/>
                <a:ea typeface="微软雅黑" panose="020B0503020204020204" charset="-122"/>
              </a:rPr>
              <a:t>1.2PackML</a:t>
            </a:r>
            <a:r>
              <a:rPr lang="zh-CN" altLang="en-US" sz="2300" b="1" kern="0" dirty="0">
                <a:solidFill>
                  <a:srgbClr val="C00000"/>
                </a:solidFill>
                <a:latin typeface="微软雅黑" panose="020B0503020204020204" charset="-122"/>
                <a:ea typeface="微软雅黑" panose="020B0503020204020204" charset="-122"/>
              </a:rPr>
              <a:t>内容</a:t>
            </a:r>
            <a:endParaRPr lang="en-US" altLang="zh-CN" sz="2300" b="1" kern="0" dirty="0">
              <a:solidFill>
                <a:srgbClr val="C00000"/>
              </a:solidFill>
              <a:latin typeface="微软雅黑" panose="020B0503020204020204" charset="-122"/>
              <a:ea typeface="微软雅黑" panose="020B0503020204020204" charset="-122"/>
            </a:endParaRPr>
          </a:p>
        </p:txBody>
      </p:sp>
      <p:pic>
        <p:nvPicPr>
          <p:cNvPr id="3" name="图片 2">
            <a:extLst>
              <a:ext uri="{FF2B5EF4-FFF2-40B4-BE49-F238E27FC236}">
                <a16:creationId xmlns:a16="http://schemas.microsoft.com/office/drawing/2014/main" id="{1BCE1307-0F6A-D706-D36A-2C1124A631E6}"/>
              </a:ext>
            </a:extLst>
          </p:cNvPr>
          <p:cNvPicPr>
            <a:picLocks noChangeAspect="1"/>
          </p:cNvPicPr>
          <p:nvPr/>
        </p:nvPicPr>
        <p:blipFill>
          <a:blip r:embed="rId3"/>
          <a:stretch>
            <a:fillRect/>
          </a:stretch>
        </p:blipFill>
        <p:spPr>
          <a:xfrm>
            <a:off x="1092200" y="1092200"/>
            <a:ext cx="10083800" cy="5286124"/>
          </a:xfrm>
          <a:prstGeom prst="rect">
            <a:avLst/>
          </a:prstGeom>
        </p:spPr>
      </p:pic>
    </p:spTree>
    <p:extLst>
      <p:ext uri="{BB962C8B-B14F-4D97-AF65-F5344CB8AC3E}">
        <p14:creationId xmlns:p14="http://schemas.microsoft.com/office/powerpoint/2010/main" val="23647609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U1NzdkYmY2NzA3ZjgxNTA1OWJkOTM4NjkzOGUxMzkifQ=="/>
  <p:tag name="KSO_WPP_MARK_KEY" val="345357c0-e713-41ca-813f-a212717089ed"/>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PA" val="v3.2.0"/>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PA" val="v3.2.0"/>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480,&quot;width&quot;:5600}"/>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PA" val="v3.2.0"/>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PA" val="v3.2.0"/>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TotalTime>
  <Words>1739</Words>
  <Application>Microsoft Office PowerPoint</Application>
  <PresentationFormat>宽屏</PresentationFormat>
  <Paragraphs>384</Paragraphs>
  <Slides>39</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Adobe 黑体 Std R</vt:lpstr>
      <vt:lpstr>ArialMT</vt:lpstr>
      <vt:lpstr>MicrosoftYaHei</vt:lpstr>
      <vt:lpstr>MicrosoftYaHei-Bold</vt:lpstr>
      <vt:lpstr>Wingdings-Regular</vt:lpstr>
      <vt:lpstr>方正行楷简体</vt:lpstr>
      <vt:lpstr>微软雅黑</vt:lpstr>
      <vt:lpstr>幼圆</vt:lpstr>
      <vt:lpstr>Aparajita</vt:lpstr>
      <vt:lpstr>Arial</vt:lpstr>
      <vt:lpstr>Calibri</vt:lpstr>
      <vt:lpstr>Cambria Math</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李建荣</dc:creator>
  <cp:lastModifiedBy>TOBY LEE</cp:lastModifiedBy>
  <cp:revision>78</cp:revision>
  <dcterms:created xsi:type="dcterms:W3CDTF">2022-11-05T01:57:00Z</dcterms:created>
  <dcterms:modified xsi:type="dcterms:W3CDTF">2026-01-07T07:19:32Z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2725C457E95F488BAE43AB6B66459149_13</vt:lpwstr>
  </property>
  <property fmtid="{D5CDD505-2E9C-101B-9397-08002B2CF9AE}" pid="3" name="KSOProductBuildVer">
    <vt:lpwstr>2052-11.1.0.14309</vt:lpwstr>
  </property>
</Properties>
</file>