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76" r:id="rId8"/>
    <p:sldId id="262" r:id="rId9"/>
    <p:sldId id="279" r:id="rId10"/>
  </p:sldIdLst>
  <p:sldSz cx="12192000" cy="6858000"/>
  <p:notesSz cx="6858000" cy="9144000"/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gs" Target="tags/tag3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902585" y="2226310"/>
            <a:ext cx="555688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/>
              <a:t>凌臣</a:t>
            </a:r>
            <a:r>
              <a:rPr lang="en-US" altLang="zh-CN" sz="3200"/>
              <a:t>MODBUS</a:t>
            </a:r>
            <a:r>
              <a:rPr lang="zh-CN" altLang="en-US" sz="3200"/>
              <a:t>从站设备说明</a:t>
            </a:r>
            <a:endParaRPr lang="zh-CN" altLang="en-US" sz="3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541020" y="76390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一、软件</a:t>
            </a:r>
            <a:r>
              <a:rPr lang="zh-CN" altLang="en-US"/>
              <a:t>版本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1287145" y="1460500"/>
            <a:ext cx="40640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安装LCTMODBUSRTUSlave.devdesc.xml</a:t>
            </a:r>
            <a:endParaRPr lang="zh-CN" altLang="en-US"/>
          </a:p>
          <a:p>
            <a:pPr indent="457200"/>
            <a:r>
              <a:rPr lang="zh-CN" altLang="en-US"/>
              <a:t>LCTMODBUS</a:t>
            </a:r>
            <a:r>
              <a:rPr lang="en-US" altLang="zh-CN"/>
              <a:t>TCP</a:t>
            </a:r>
            <a:r>
              <a:rPr lang="zh-CN" altLang="en-US"/>
              <a:t>Slave.devdesc.xml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1184275" y="2454275"/>
            <a:ext cx="602932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固件版本要求</a:t>
            </a:r>
            <a:r>
              <a:rPr lang="en-US" altLang="zh-CN"/>
              <a:t> PLC1200_V0</a:t>
            </a:r>
            <a:r>
              <a:rPr lang="en-US" altLang="zh-CN"/>
              <a:t>xxx</a:t>
            </a:r>
            <a:endParaRPr lang="en-US" altLang="zh-CN"/>
          </a:p>
          <a:p>
            <a:r>
              <a:rPr lang="en-US" altLang="zh-CN"/>
              <a:t>               </a:t>
            </a:r>
            <a:r>
              <a:rPr lang="zh-CN" altLang="en-US">
                <a:solidFill>
                  <a:schemeClr val="accent6"/>
                </a:solidFill>
              </a:rPr>
              <a:t>内核修复</a:t>
            </a:r>
            <a:r>
              <a:rPr lang="en-US" altLang="zh-CN">
                <a:solidFill>
                  <a:schemeClr val="accent6"/>
                </a:solidFill>
              </a:rPr>
              <a:t> </a:t>
            </a:r>
            <a:r>
              <a:rPr lang="zh-CN" altLang="en-US">
                <a:solidFill>
                  <a:schemeClr val="accent6"/>
                </a:solidFill>
              </a:rPr>
              <a:t>串口停止位为</a:t>
            </a:r>
            <a:r>
              <a:rPr lang="en-US" altLang="zh-CN">
                <a:solidFill>
                  <a:schemeClr val="accent6"/>
                </a:solidFill>
              </a:rPr>
              <a:t>2</a:t>
            </a:r>
            <a:r>
              <a:rPr lang="zh-CN" altLang="en-US">
                <a:solidFill>
                  <a:schemeClr val="accent6"/>
                </a:solidFill>
              </a:rPr>
              <a:t>时不支持的问题</a:t>
            </a:r>
            <a:endParaRPr lang="zh-CN" altLang="en-US">
              <a:solidFill>
                <a:schemeClr val="accent6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287145" y="344868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XML</a:t>
            </a:r>
            <a:r>
              <a:rPr lang="zh-CN" altLang="en-US"/>
              <a:t>要求</a:t>
            </a:r>
            <a:r>
              <a:rPr lang="en-US" altLang="zh-CN"/>
              <a:t>:240220</a:t>
            </a:r>
            <a:r>
              <a:rPr lang="zh-CN" altLang="en-US"/>
              <a:t>及以后</a:t>
            </a:r>
            <a:r>
              <a:rPr lang="en-US" altLang="zh-CN"/>
              <a:t>PLCXML </a:t>
            </a:r>
            <a:endParaRPr lang="en-US" altLang="zh-C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541020" y="92773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二、设备数量</a:t>
            </a:r>
            <a:r>
              <a:rPr lang="zh-CN" altLang="en-US"/>
              <a:t>限制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1430020" y="1555750"/>
            <a:ext cx="6913880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LCT MODBUS TCP SLAVE</a:t>
            </a:r>
            <a:r>
              <a:rPr lang="zh-CN" altLang="en-US"/>
              <a:t>设备只能安装一个，选择</a:t>
            </a:r>
            <a:r>
              <a:rPr lang="en-US" altLang="zh-CN"/>
              <a:t>eth0</a:t>
            </a:r>
            <a:r>
              <a:rPr lang="zh-CN" altLang="en-US"/>
              <a:t>或者</a:t>
            </a:r>
            <a:r>
              <a:rPr lang="en-US" altLang="zh-CN"/>
              <a:t>eth1</a:t>
            </a:r>
            <a:r>
              <a:rPr lang="zh-CN" altLang="en-US"/>
              <a:t>网口，可最多支持</a:t>
            </a:r>
            <a:r>
              <a:rPr lang="en-US" altLang="zh-CN"/>
              <a:t>5</a:t>
            </a:r>
            <a:r>
              <a:rPr lang="zh-CN" altLang="en-US"/>
              <a:t>个</a:t>
            </a:r>
            <a:r>
              <a:rPr lang="en-US" altLang="zh-CN"/>
              <a:t>MASTER</a:t>
            </a:r>
            <a:r>
              <a:rPr lang="zh-CN" altLang="en-US"/>
              <a:t>连接，支持运行中更改网口</a:t>
            </a:r>
            <a:r>
              <a:rPr lang="en-US" altLang="zh-CN"/>
              <a:t>IP</a:t>
            </a:r>
            <a:endParaRPr lang="en-US" altLang="zh-CN"/>
          </a:p>
          <a:p>
            <a:r>
              <a:rPr lang="en-US" altLang="zh-CN">
                <a:solidFill>
                  <a:schemeClr val="accent1"/>
                </a:solidFill>
              </a:rPr>
              <a:t>------</a:t>
            </a:r>
            <a:r>
              <a:rPr lang="zh-CN" altLang="en-US">
                <a:solidFill>
                  <a:schemeClr val="accent1"/>
                </a:solidFill>
              </a:rPr>
              <a:t>测试要求</a:t>
            </a:r>
            <a:r>
              <a:rPr lang="en-US" altLang="zh-CN">
                <a:solidFill>
                  <a:schemeClr val="accent1"/>
                </a:solidFill>
              </a:rPr>
              <a:t> </a:t>
            </a:r>
            <a:r>
              <a:rPr lang="zh-CN" altLang="en-US">
                <a:solidFill>
                  <a:schemeClr val="accent1"/>
                </a:solidFill>
              </a:rPr>
              <a:t>下载程序后，</a:t>
            </a:r>
            <a:endParaRPr lang="zh-CN" altLang="en-US">
              <a:solidFill>
                <a:schemeClr val="accent1"/>
              </a:solidFill>
            </a:endParaRPr>
          </a:p>
          <a:p>
            <a:r>
              <a:rPr lang="en-US" altLang="zh-CN">
                <a:solidFill>
                  <a:schemeClr val="accent1"/>
                </a:solidFill>
              </a:rPr>
              <a:t>1.</a:t>
            </a:r>
            <a:r>
              <a:rPr lang="zh-CN" altLang="en-US">
                <a:solidFill>
                  <a:schemeClr val="accent1"/>
                </a:solidFill>
              </a:rPr>
              <a:t>运行</a:t>
            </a:r>
            <a:r>
              <a:rPr lang="zh-CN" altLang="en-US">
                <a:solidFill>
                  <a:schemeClr val="accent1"/>
                </a:solidFill>
              </a:rPr>
              <a:t>中通过</a:t>
            </a:r>
            <a:r>
              <a:rPr lang="en-US" altLang="zh-CN">
                <a:solidFill>
                  <a:schemeClr val="accent1"/>
                </a:solidFill>
              </a:rPr>
              <a:t>PLC SHELL </a:t>
            </a:r>
            <a:r>
              <a:rPr lang="zh-CN" altLang="en-US">
                <a:solidFill>
                  <a:schemeClr val="accent1"/>
                </a:solidFill>
              </a:rPr>
              <a:t>更改</a:t>
            </a:r>
            <a:r>
              <a:rPr lang="en-US" altLang="zh-CN">
                <a:solidFill>
                  <a:schemeClr val="accent1"/>
                </a:solidFill>
              </a:rPr>
              <a:t>IP</a:t>
            </a:r>
            <a:r>
              <a:rPr lang="zh-CN" altLang="en-US">
                <a:solidFill>
                  <a:schemeClr val="accent1"/>
                </a:solidFill>
              </a:rPr>
              <a:t>，</a:t>
            </a:r>
            <a:endParaRPr lang="zh-CN" altLang="en-US">
              <a:solidFill>
                <a:schemeClr val="accent1"/>
              </a:solidFill>
            </a:endParaRPr>
          </a:p>
          <a:p>
            <a:r>
              <a:rPr lang="en-US" altLang="zh-CN">
                <a:solidFill>
                  <a:schemeClr val="accent1"/>
                </a:solidFill>
              </a:rPr>
              <a:t>2. </a:t>
            </a:r>
            <a:r>
              <a:rPr lang="zh-CN" altLang="en-US">
                <a:solidFill>
                  <a:schemeClr val="accent1"/>
                </a:solidFill>
              </a:rPr>
              <a:t>重新下载程序开启或者关闭网口设备</a:t>
            </a:r>
            <a:r>
              <a:rPr lang="en-US" altLang="zh-CN">
                <a:solidFill>
                  <a:schemeClr val="accent1"/>
                </a:solidFill>
              </a:rPr>
              <a:t> </a:t>
            </a:r>
            <a:endParaRPr lang="en-US" altLang="zh-CN">
              <a:solidFill>
                <a:schemeClr val="accent1"/>
              </a:solidFill>
            </a:endParaRPr>
          </a:p>
          <a:p>
            <a:r>
              <a:rPr lang="en-US" altLang="zh-CN">
                <a:solidFill>
                  <a:schemeClr val="accent1"/>
                </a:solidFill>
              </a:rPr>
              <a:t>3.</a:t>
            </a:r>
            <a:r>
              <a:rPr lang="zh-CN" altLang="en-US">
                <a:solidFill>
                  <a:schemeClr val="accent1"/>
                </a:solidFill>
              </a:rPr>
              <a:t>下载程序时，更换打开的网口选择如从</a:t>
            </a:r>
            <a:r>
              <a:rPr lang="en-US" altLang="zh-CN">
                <a:solidFill>
                  <a:schemeClr val="accent1"/>
                </a:solidFill>
              </a:rPr>
              <a:t>eth0 </a:t>
            </a:r>
            <a:r>
              <a:rPr lang="zh-CN" altLang="en-US">
                <a:solidFill>
                  <a:schemeClr val="accent1"/>
                </a:solidFill>
              </a:rPr>
              <a:t>换到</a:t>
            </a:r>
            <a:r>
              <a:rPr lang="en-US" altLang="zh-CN">
                <a:solidFill>
                  <a:schemeClr val="accent1"/>
                </a:solidFill>
              </a:rPr>
              <a:t>eth1</a:t>
            </a:r>
            <a:r>
              <a:rPr lang="zh-CN" altLang="en-US">
                <a:solidFill>
                  <a:schemeClr val="accent1"/>
                </a:solidFill>
              </a:rPr>
              <a:t>，</a:t>
            </a:r>
            <a:endParaRPr lang="zh-CN" altLang="en-US">
              <a:solidFill>
                <a:schemeClr val="accent1"/>
              </a:solidFill>
            </a:endParaRPr>
          </a:p>
          <a:p>
            <a:r>
              <a:rPr lang="en-US" altLang="zh-CN">
                <a:solidFill>
                  <a:schemeClr val="accent1"/>
                </a:solidFill>
              </a:rPr>
              <a:t>4.</a:t>
            </a:r>
            <a:r>
              <a:rPr lang="zh-CN" altLang="en-US">
                <a:solidFill>
                  <a:schemeClr val="accent1"/>
                </a:solidFill>
              </a:rPr>
              <a:t>设备失能</a:t>
            </a:r>
            <a:endParaRPr lang="zh-CN" altLang="en-US">
              <a:solidFill>
                <a:schemeClr val="accent1"/>
              </a:solidFill>
            </a:endParaRPr>
          </a:p>
          <a:p>
            <a:r>
              <a:rPr lang="en-US" altLang="zh-CN">
                <a:solidFill>
                  <a:schemeClr val="accent1"/>
                </a:solidFill>
              </a:rPr>
              <a:t>5.</a:t>
            </a:r>
            <a:r>
              <a:rPr lang="zh-CN" altLang="en-US">
                <a:solidFill>
                  <a:schemeClr val="accent1"/>
                </a:solidFill>
              </a:rPr>
              <a:t>安装两个设备</a:t>
            </a:r>
            <a:endParaRPr lang="zh-CN" altLang="en-US">
              <a:solidFill>
                <a:schemeClr val="accent1"/>
              </a:solidFill>
            </a:endParaRPr>
          </a:p>
          <a:p>
            <a:r>
              <a:rPr lang="en-US" altLang="zh-CN">
                <a:solidFill>
                  <a:schemeClr val="accent1"/>
                </a:solidFill>
              </a:rPr>
              <a:t>6.</a:t>
            </a:r>
            <a:r>
              <a:rPr lang="zh-CN" altLang="en-US">
                <a:solidFill>
                  <a:schemeClr val="accent1"/>
                </a:solidFill>
              </a:rPr>
              <a:t>下次下载删掉</a:t>
            </a:r>
            <a:r>
              <a:rPr lang="zh-CN" altLang="en-US">
                <a:solidFill>
                  <a:schemeClr val="accent1"/>
                </a:solidFill>
              </a:rPr>
              <a:t>设备</a:t>
            </a:r>
            <a:endParaRPr lang="zh-CN" altLang="en-US">
              <a:solidFill>
                <a:schemeClr val="accent1"/>
              </a:solidFill>
            </a:endParaRPr>
          </a:p>
          <a:p>
            <a:r>
              <a:rPr lang="zh-CN" altLang="en-US">
                <a:solidFill>
                  <a:schemeClr val="accent1"/>
                </a:solidFill>
              </a:rPr>
              <a:t>看是否能和正确的从站连接及正确报文返回</a:t>
            </a:r>
            <a:endParaRPr lang="zh-CN" altLang="en-US">
              <a:solidFill>
                <a:schemeClr val="accent1"/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23365" y="4518660"/>
            <a:ext cx="6820535" cy="145161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541020" y="92773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二、设备数量</a:t>
            </a:r>
            <a:r>
              <a:rPr lang="zh-CN" altLang="en-US"/>
              <a:t>限制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1350010" y="1555750"/>
            <a:ext cx="6913880" cy="2584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LCT MODBUS RTU SLAVE</a:t>
            </a:r>
            <a:r>
              <a:rPr lang="zh-CN" altLang="en-US"/>
              <a:t>设备只能安装两个，但是不能选择同一</a:t>
            </a:r>
            <a:r>
              <a:rPr lang="zh-CN" altLang="en-US"/>
              <a:t>串口，</a:t>
            </a:r>
            <a:endParaRPr lang="en-US" altLang="zh-CN"/>
          </a:p>
          <a:p>
            <a:r>
              <a:rPr lang="en-US" altLang="zh-CN">
                <a:solidFill>
                  <a:schemeClr val="accent1"/>
                </a:solidFill>
              </a:rPr>
              <a:t>------</a:t>
            </a:r>
            <a:r>
              <a:rPr lang="zh-CN" altLang="en-US">
                <a:solidFill>
                  <a:schemeClr val="accent1"/>
                </a:solidFill>
              </a:rPr>
              <a:t>测试要求</a:t>
            </a:r>
            <a:r>
              <a:rPr lang="en-US" altLang="zh-CN">
                <a:solidFill>
                  <a:schemeClr val="accent1"/>
                </a:solidFill>
              </a:rPr>
              <a:t> </a:t>
            </a:r>
            <a:r>
              <a:rPr lang="zh-CN" altLang="en-US">
                <a:solidFill>
                  <a:schemeClr val="accent1"/>
                </a:solidFill>
              </a:rPr>
              <a:t>下载程序后，</a:t>
            </a:r>
            <a:endParaRPr lang="zh-CN" altLang="en-US">
              <a:solidFill>
                <a:schemeClr val="accent1"/>
              </a:solidFill>
            </a:endParaRPr>
          </a:p>
          <a:p>
            <a:r>
              <a:rPr lang="en-US" altLang="zh-CN">
                <a:solidFill>
                  <a:schemeClr val="accent1"/>
                </a:solidFill>
              </a:rPr>
              <a:t>1.</a:t>
            </a:r>
            <a:r>
              <a:rPr lang="zh-CN" altLang="en-US">
                <a:solidFill>
                  <a:schemeClr val="accent1"/>
                </a:solidFill>
              </a:rPr>
              <a:t>更改设备参数后重新下载，测试各种通讯</a:t>
            </a:r>
            <a:r>
              <a:rPr lang="zh-CN" altLang="en-US">
                <a:solidFill>
                  <a:schemeClr val="accent1"/>
                </a:solidFill>
              </a:rPr>
              <a:t>格式</a:t>
            </a:r>
            <a:endParaRPr lang="zh-CN" altLang="en-US">
              <a:solidFill>
                <a:schemeClr val="accent1"/>
              </a:solidFill>
            </a:endParaRPr>
          </a:p>
          <a:p>
            <a:r>
              <a:rPr lang="en-US" altLang="zh-CN">
                <a:solidFill>
                  <a:schemeClr val="accent1"/>
                </a:solidFill>
              </a:rPr>
              <a:t>2.</a:t>
            </a:r>
            <a:r>
              <a:rPr lang="zh-CN" altLang="en-US">
                <a:solidFill>
                  <a:schemeClr val="accent1"/>
                </a:solidFill>
                <a:sym typeface="+mn-ea"/>
              </a:rPr>
              <a:t>开启或者关闭设备</a:t>
            </a:r>
            <a:r>
              <a:rPr lang="en-US" altLang="zh-CN">
                <a:solidFill>
                  <a:schemeClr val="accent1"/>
                </a:solidFill>
                <a:sym typeface="+mn-ea"/>
              </a:rPr>
              <a:t> </a:t>
            </a:r>
            <a:r>
              <a:rPr lang="en-US" altLang="zh-CN">
                <a:solidFill>
                  <a:schemeClr val="accent1"/>
                </a:solidFill>
              </a:rPr>
              <a:t> </a:t>
            </a:r>
            <a:r>
              <a:rPr lang="zh-CN" altLang="en-US">
                <a:solidFill>
                  <a:schemeClr val="accent1"/>
                </a:solidFill>
              </a:rPr>
              <a:t>重新下载程序</a:t>
            </a:r>
            <a:endParaRPr lang="zh-CN" altLang="en-US">
              <a:solidFill>
                <a:schemeClr val="accent1"/>
              </a:solidFill>
            </a:endParaRPr>
          </a:p>
          <a:p>
            <a:r>
              <a:rPr lang="en-US">
                <a:solidFill>
                  <a:schemeClr val="accent1"/>
                </a:solidFill>
              </a:rPr>
              <a:t>3.</a:t>
            </a:r>
            <a:r>
              <a:rPr lang="zh-CN" altLang="en-US">
                <a:solidFill>
                  <a:schemeClr val="accent1"/>
                </a:solidFill>
              </a:rPr>
              <a:t>设备失能</a:t>
            </a:r>
            <a:r>
              <a:rPr lang="en-US" altLang="zh-CN">
                <a:solidFill>
                  <a:schemeClr val="accent1"/>
                </a:solidFill>
              </a:rPr>
              <a:t> </a:t>
            </a:r>
            <a:endParaRPr lang="en-US" altLang="zh-CN">
              <a:solidFill>
                <a:schemeClr val="accent1"/>
              </a:solidFill>
            </a:endParaRPr>
          </a:p>
          <a:p>
            <a:r>
              <a:rPr lang="en-US" altLang="zh-CN">
                <a:solidFill>
                  <a:schemeClr val="accent1"/>
                </a:solidFill>
              </a:rPr>
              <a:t>4.</a:t>
            </a:r>
            <a:r>
              <a:rPr lang="zh-CN" altLang="en-US">
                <a:solidFill>
                  <a:schemeClr val="accent1"/>
                </a:solidFill>
              </a:rPr>
              <a:t>两个设备选择同一串口，且</a:t>
            </a:r>
            <a:r>
              <a:rPr lang="zh-CN" altLang="en-US">
                <a:solidFill>
                  <a:schemeClr val="accent1"/>
                </a:solidFill>
              </a:rPr>
              <a:t>都打开设备</a:t>
            </a:r>
            <a:endParaRPr lang="zh-CN" altLang="en-US">
              <a:solidFill>
                <a:schemeClr val="accent1"/>
              </a:solidFill>
            </a:endParaRPr>
          </a:p>
          <a:p>
            <a:r>
              <a:rPr lang="en-US" altLang="zh-CN">
                <a:solidFill>
                  <a:schemeClr val="accent1"/>
                </a:solidFill>
              </a:rPr>
              <a:t>5.</a:t>
            </a:r>
            <a:r>
              <a:rPr lang="zh-CN" altLang="en-US">
                <a:solidFill>
                  <a:schemeClr val="accent1"/>
                </a:solidFill>
              </a:rPr>
              <a:t>安装</a:t>
            </a:r>
            <a:r>
              <a:rPr lang="zh-CN" altLang="en-US">
                <a:solidFill>
                  <a:schemeClr val="accent1"/>
                </a:solidFill>
              </a:rPr>
              <a:t>三个</a:t>
            </a:r>
            <a:r>
              <a:rPr lang="zh-CN" altLang="en-US">
                <a:solidFill>
                  <a:schemeClr val="accent1"/>
                </a:solidFill>
              </a:rPr>
              <a:t>设备</a:t>
            </a:r>
            <a:endParaRPr lang="zh-CN" altLang="en-US">
              <a:solidFill>
                <a:schemeClr val="accent1"/>
              </a:solidFill>
            </a:endParaRPr>
          </a:p>
          <a:p>
            <a:r>
              <a:rPr lang="en-US" altLang="zh-CN">
                <a:solidFill>
                  <a:schemeClr val="accent1"/>
                </a:solidFill>
                <a:sym typeface="+mn-ea"/>
              </a:rPr>
              <a:t>6.</a:t>
            </a:r>
            <a:r>
              <a:rPr lang="zh-CN" altLang="en-US">
                <a:solidFill>
                  <a:schemeClr val="accent1"/>
                </a:solidFill>
                <a:sym typeface="+mn-ea"/>
              </a:rPr>
              <a:t>下次下载删掉设备</a:t>
            </a:r>
            <a:endParaRPr lang="zh-CN" altLang="en-US">
              <a:solidFill>
                <a:schemeClr val="accent1"/>
              </a:solidFill>
            </a:endParaRPr>
          </a:p>
          <a:p>
            <a:r>
              <a:rPr lang="zh-CN" altLang="en-US">
                <a:solidFill>
                  <a:schemeClr val="accent1"/>
                </a:solidFill>
              </a:rPr>
              <a:t>看是否能和正确的从站连接及正确报文返回</a:t>
            </a:r>
            <a:endParaRPr lang="zh-CN" altLang="en-US">
              <a:solidFill>
                <a:schemeClr val="accent1"/>
              </a:solidFill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34795" y="4122420"/>
            <a:ext cx="5838825" cy="221932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090295" y="88709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三、</a:t>
            </a:r>
            <a:r>
              <a:rPr lang="en-US" altLang="zh-CN"/>
              <a:t>LCT MODBUS</a:t>
            </a:r>
            <a:r>
              <a:rPr lang="zh-CN" altLang="en-US"/>
              <a:t>通讯地址</a:t>
            </a:r>
            <a:r>
              <a:rPr lang="zh-CN" altLang="en-US"/>
              <a:t>说明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1203960" y="1497330"/>
            <a:ext cx="934656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>
                <a:sym typeface="+mn-ea"/>
              </a:rPr>
              <a:t>功能码</a:t>
            </a:r>
            <a:r>
              <a:rPr lang="en-US" altLang="zh-CN">
                <a:solidFill>
                  <a:schemeClr val="accent6"/>
                </a:solidFill>
                <a:sym typeface="+mn-ea"/>
              </a:rPr>
              <a:t>01 05 15 </a:t>
            </a:r>
            <a:r>
              <a:rPr lang="en-US" altLang="zh-CN">
                <a:sym typeface="+mn-ea"/>
              </a:rPr>
              <a:t>  0-11999   Q_bit( QX0.0-QX1499.7)  12000-65535 M_bit( MX0.0-QX6691.7)</a:t>
            </a:r>
            <a:endParaRPr lang="en-US" altLang="zh-CN">
              <a:sym typeface="+mn-ea"/>
            </a:endParaRPr>
          </a:p>
          <a:p>
            <a:r>
              <a:rPr lang="zh-CN" altLang="en-US">
                <a:sym typeface="+mn-ea"/>
              </a:rPr>
              <a:t>功能码</a:t>
            </a:r>
            <a:r>
              <a:rPr lang="en-US" altLang="zh-CN">
                <a:solidFill>
                  <a:schemeClr val="accent6"/>
                </a:solidFill>
                <a:sym typeface="+mn-ea"/>
              </a:rPr>
              <a:t>02 </a:t>
            </a:r>
            <a:r>
              <a:rPr lang="en-US" altLang="zh-CN">
                <a:sym typeface="+mn-ea"/>
              </a:rPr>
              <a:t>             0-65535   </a:t>
            </a:r>
            <a:r>
              <a:rPr lang="en-US" altLang="zh-CN">
                <a:sym typeface="+mn-ea"/>
              </a:rPr>
              <a:t>I_bit( IX0.0-IX8191.7)</a:t>
            </a:r>
            <a:endParaRPr lang="en-US" altLang="zh-CN">
              <a:sym typeface="+mn-ea"/>
            </a:endParaRPr>
          </a:p>
          <a:p>
            <a:r>
              <a:rPr lang="zh-CN" altLang="en-US">
                <a:sym typeface="+mn-ea"/>
              </a:rPr>
              <a:t>功能码</a:t>
            </a:r>
            <a:r>
              <a:rPr lang="en-US" altLang="zh-CN">
                <a:solidFill>
                  <a:schemeClr val="accent6"/>
                </a:solidFill>
                <a:sym typeface="+mn-ea"/>
              </a:rPr>
              <a:t>03</a:t>
            </a:r>
            <a:r>
              <a:rPr lang="en-US" altLang="zh-CN">
                <a:sym typeface="+mn-ea"/>
              </a:rPr>
              <a:t> </a:t>
            </a:r>
            <a:r>
              <a:rPr lang="en-US" altLang="zh-CN">
                <a:solidFill>
                  <a:schemeClr val="accent6"/>
                </a:solidFill>
                <a:sym typeface="+mn-ea"/>
              </a:rPr>
              <a:t>06 16</a:t>
            </a:r>
            <a:r>
              <a:rPr lang="en-US" altLang="zh-CN">
                <a:sym typeface="+mn-ea"/>
              </a:rPr>
              <a:t>   0-49999   MW0-49999  50000-65535 QW0-15535 (QW0-QW15535)</a:t>
            </a:r>
            <a:endParaRPr lang="en-US" altLang="zh-CN">
              <a:sym typeface="+mn-ea"/>
            </a:endParaRPr>
          </a:p>
          <a:p>
            <a:r>
              <a:rPr lang="zh-CN" altLang="en-US">
                <a:sym typeface="+mn-ea"/>
              </a:rPr>
              <a:t>功能码</a:t>
            </a:r>
            <a:r>
              <a:rPr lang="en-US" altLang="zh-CN">
                <a:solidFill>
                  <a:schemeClr val="accent6"/>
                </a:solidFill>
                <a:sym typeface="+mn-ea"/>
              </a:rPr>
              <a:t>04             </a:t>
            </a:r>
            <a:r>
              <a:rPr lang="en-US" altLang="zh-CN">
                <a:sym typeface="+mn-ea"/>
              </a:rPr>
              <a:t> 0-65535   IW0-65535( IX0.0-IX8191.7)</a:t>
            </a:r>
            <a:endParaRPr lang="en-US" altLang="zh-CN"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60425" y="282829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汇川</a:t>
            </a:r>
            <a:r>
              <a:rPr lang="zh-CN" altLang="en-US"/>
              <a:t>地址：</a:t>
            </a:r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60600" y="3196590"/>
            <a:ext cx="6271260" cy="210312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052830" y="5657850"/>
            <a:ext cx="92138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使用汇川驱动时，</a:t>
            </a:r>
            <a:r>
              <a:rPr lang="en-US" altLang="zh-CN"/>
              <a:t>qw</a:t>
            </a:r>
            <a:r>
              <a:rPr lang="zh-CN" altLang="en-US"/>
              <a:t>要在</a:t>
            </a:r>
            <a:r>
              <a:rPr lang="en-US" altLang="zh-CN"/>
              <a:t>QW511</a:t>
            </a:r>
            <a:r>
              <a:rPr lang="zh-CN" altLang="en-US"/>
              <a:t>范围内，</a:t>
            </a:r>
            <a:r>
              <a:rPr lang="en-US" altLang="zh-CN"/>
              <a:t>QX</a:t>
            </a:r>
            <a:r>
              <a:rPr lang="zh-CN" altLang="en-US"/>
              <a:t>在</a:t>
            </a:r>
            <a:r>
              <a:rPr lang="en-US" altLang="zh-CN"/>
              <a:t>QX1024.7</a:t>
            </a:r>
            <a:r>
              <a:rPr lang="zh-CN" altLang="en-US"/>
              <a:t>范围内，</a:t>
            </a:r>
            <a:r>
              <a:rPr lang="en-US" altLang="zh-CN"/>
              <a:t>MW</a:t>
            </a:r>
            <a:r>
              <a:rPr lang="zh-CN" altLang="en-US"/>
              <a:t>要在</a:t>
            </a:r>
            <a:r>
              <a:rPr lang="en-US" altLang="zh-CN"/>
              <a:t>MW50000</a:t>
            </a:r>
            <a:r>
              <a:rPr lang="zh-CN" altLang="en-US"/>
              <a:t>范围</a:t>
            </a:r>
            <a:r>
              <a:rPr lang="zh-CN" altLang="en-US"/>
              <a:t>内</a:t>
            </a:r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1207135" y="1901190"/>
          <a:ext cx="9273540" cy="20783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0425"/>
                <a:gridCol w="2103120"/>
                <a:gridCol w="2103120"/>
                <a:gridCol w="2103755"/>
                <a:gridCol w="2103120"/>
              </a:tblGrid>
              <a:tr h="548640"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400" b="0" spc="120">
                          <a:ln>
                            <a:noFill/>
                          </a:ln>
                          <a:solidFill>
                            <a:schemeClr val="dk1"/>
                          </a:solidFill>
                        </a:rPr>
                        <a:t>%_X</a:t>
                      </a:r>
                      <a:endParaRPr lang="en-US" sz="1400" b="0" spc="120">
                        <a:ln>
                          <a:noFill/>
                        </a:ln>
                        <a:solidFill>
                          <a:schemeClr val="dk1"/>
                        </a:solidFill>
                      </a:endParaRPr>
                    </a:p>
                  </a:txBody>
                  <a:tcPr marL="76200" marR="76200" marT="107950" marB="107950" vert="horz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400" b="0" spc="120">
                          <a:ln>
                            <a:noFill/>
                          </a:ln>
                          <a:solidFill>
                            <a:schemeClr val="dk1"/>
                          </a:solidFill>
                        </a:rPr>
                        <a:t>195.7 – 195.0</a:t>
                      </a:r>
                      <a:endParaRPr lang="en-US" sz="1400" b="0" spc="120">
                        <a:ln>
                          <a:noFill/>
                        </a:ln>
                        <a:solidFill>
                          <a:schemeClr val="dk1"/>
                        </a:solidFill>
                      </a:endParaRPr>
                    </a:p>
                  </a:txBody>
                  <a:tcPr marL="76200" marR="76200" marT="107950" marB="107950" vert="horz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400" b="0" spc="120">
                          <a:ln>
                            <a:noFill/>
                          </a:ln>
                          <a:solidFill>
                            <a:schemeClr val="dk1"/>
                          </a:solidFill>
                        </a:rPr>
                        <a:t>194.7 – 194.0</a:t>
                      </a:r>
                      <a:endParaRPr lang="en-US" sz="1400" b="0" spc="120">
                        <a:ln>
                          <a:noFill/>
                        </a:ln>
                        <a:solidFill>
                          <a:schemeClr val="dk1"/>
                        </a:solidFill>
                      </a:endParaRPr>
                    </a:p>
                  </a:txBody>
                  <a:tcPr marL="76200" marR="76200" marT="107950" marB="107950" vert="horz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400" b="0" spc="120">
                          <a:ln>
                            <a:noFill/>
                          </a:ln>
                          <a:solidFill>
                            <a:schemeClr val="dk1"/>
                          </a:solidFill>
                        </a:rPr>
                        <a:t>193.7 – 193.0</a:t>
                      </a:r>
                      <a:endParaRPr lang="en-US" sz="1400" b="0" spc="120">
                        <a:ln>
                          <a:noFill/>
                        </a:ln>
                        <a:solidFill>
                          <a:schemeClr val="dk1"/>
                        </a:solidFill>
                      </a:endParaRPr>
                    </a:p>
                  </a:txBody>
                  <a:tcPr marL="76200" marR="76200" marT="107950" marB="107950" vert="horz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400" b="0" spc="120">
                          <a:ln>
                            <a:noFill/>
                          </a:ln>
                          <a:solidFill>
                            <a:schemeClr val="dk1"/>
                          </a:solidFill>
                        </a:rPr>
                        <a:t>192.7 – 192.0</a:t>
                      </a:r>
                      <a:endParaRPr lang="en-US" sz="1400" b="0" spc="120">
                        <a:ln>
                          <a:noFill/>
                        </a:ln>
                        <a:solidFill>
                          <a:schemeClr val="dk1"/>
                        </a:solidFill>
                      </a:endParaRPr>
                    </a:p>
                  </a:txBody>
                  <a:tcPr marL="76200" marR="76200" marT="107950" marB="107950" vert="horz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509905"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spc="120">
                          <a:ln>
                            <a:noFill/>
                          </a:ln>
                        </a:rPr>
                        <a:t>%_B</a:t>
                      </a:r>
                      <a:endParaRPr lang="en-US" altLang="en-US" sz="1400" spc="120">
                        <a:ln>
                          <a:noFill/>
                        </a:ln>
                      </a:endParaRPr>
                    </a:p>
                  </a:txBody>
                  <a:tcPr marL="76200" marR="76200" marT="107950" marB="107950" vert="horz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spc="120">
                          <a:ln>
                            <a:noFill/>
                          </a:ln>
                        </a:rPr>
                        <a:t>195（高8位）</a:t>
                      </a:r>
                      <a:endParaRPr lang="en-US" altLang="en-US" sz="1400" spc="120">
                        <a:ln>
                          <a:noFill/>
                        </a:ln>
                      </a:endParaRPr>
                    </a:p>
                  </a:txBody>
                  <a:tcPr marL="76200" marR="76200" marT="107950" marB="107950" vert="horz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spc="120">
                          <a:ln>
                            <a:noFill/>
                          </a:ln>
                        </a:rPr>
                        <a:t>194（低8位）</a:t>
                      </a:r>
                      <a:endParaRPr lang="en-US" altLang="en-US" sz="1400" spc="120">
                        <a:ln>
                          <a:noFill/>
                        </a:ln>
                      </a:endParaRPr>
                    </a:p>
                  </a:txBody>
                  <a:tcPr marL="76200" marR="76200" marT="107950" marB="107950" vert="horz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spc="120">
                          <a:ln>
                            <a:noFill/>
                          </a:ln>
                        </a:rPr>
                        <a:t>193（高8位）</a:t>
                      </a:r>
                      <a:endParaRPr lang="en-US" altLang="en-US" sz="1400" spc="120">
                        <a:ln>
                          <a:noFill/>
                        </a:ln>
                      </a:endParaRPr>
                    </a:p>
                  </a:txBody>
                  <a:tcPr marL="76200" marR="76200" marT="107950" marB="107950" vert="horz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spc="120">
                          <a:ln>
                            <a:noFill/>
                          </a:ln>
                        </a:rPr>
                        <a:t>192（低8位）</a:t>
                      </a:r>
                      <a:endParaRPr lang="en-US" altLang="en-US" sz="1400" spc="120">
                        <a:ln>
                          <a:noFill/>
                        </a:ln>
                      </a:endParaRPr>
                    </a:p>
                  </a:txBody>
                  <a:tcPr marL="76200" marR="76200" marT="107950" marB="107950" vert="horz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509905"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spc="120">
                          <a:ln>
                            <a:noFill/>
                          </a:ln>
                        </a:rPr>
                        <a:t>%_W</a:t>
                      </a:r>
                      <a:endParaRPr lang="en-US" altLang="en-US" sz="1400" spc="120">
                        <a:ln>
                          <a:noFill/>
                        </a:ln>
                      </a:endParaRPr>
                    </a:p>
                  </a:txBody>
                  <a:tcPr marL="76200" marR="76200" marT="107950" marB="107950" vert="horz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 gridSpan="2"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spc="120">
                          <a:ln>
                            <a:noFill/>
                          </a:ln>
                        </a:rPr>
                        <a:t>97（高16位）</a:t>
                      </a:r>
                      <a:endParaRPr lang="en-US" altLang="en-US" sz="1400" spc="120">
                        <a:ln>
                          <a:noFill/>
                        </a:ln>
                      </a:endParaRPr>
                    </a:p>
                  </a:txBody>
                  <a:tcPr marL="76200" marR="76200" marT="107950" marB="107950" vert="horz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 hMerge="1">
                  <a:tcPr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spc="120">
                          <a:ln>
                            <a:noFill/>
                          </a:ln>
                        </a:rPr>
                        <a:t>96（低16位）</a:t>
                      </a:r>
                      <a:endParaRPr lang="en-US" altLang="en-US" sz="1400" spc="120">
                        <a:ln>
                          <a:noFill/>
                        </a:ln>
                      </a:endParaRPr>
                    </a:p>
                  </a:txBody>
                  <a:tcPr marL="76200" marR="76200" marT="107950" marB="107950" vert="horz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 hMerge="1">
                  <a:tcPr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509905"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spc="120">
                          <a:ln>
                            <a:noFill/>
                          </a:ln>
                        </a:rPr>
                        <a:t>%_D</a:t>
                      </a:r>
                      <a:endParaRPr lang="en-US" altLang="en-US" sz="1400" spc="120">
                        <a:ln>
                          <a:noFill/>
                        </a:ln>
                      </a:endParaRPr>
                    </a:p>
                  </a:txBody>
                  <a:tcPr marL="76200" marR="76200" marT="107950" marB="107950" vert="horz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 gridSpan="4"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spc="120">
                          <a:ln>
                            <a:noFill/>
                          </a:ln>
                        </a:rPr>
                        <a:t>48</a:t>
                      </a:r>
                      <a:endParaRPr lang="en-US" altLang="en-US" sz="1400" spc="120">
                        <a:ln>
                          <a:noFill/>
                        </a:ln>
                      </a:endParaRPr>
                    </a:p>
                  </a:txBody>
                  <a:tcPr marL="76200" marR="76200" marT="107950" marB="107950" vert="horz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 hMerge="1">
                  <a:tcP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8" name="文本框 7"/>
          <p:cNvSpPr txBox="1"/>
          <p:nvPr/>
        </p:nvSpPr>
        <p:spPr>
          <a:xfrm>
            <a:off x="864235" y="98996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四、</a:t>
            </a:r>
            <a:r>
              <a:rPr lang="en-US" altLang="zh-CN"/>
              <a:t>CODESYS </a:t>
            </a:r>
            <a:r>
              <a:rPr lang="zh-CN" altLang="en-US"/>
              <a:t>地址说明</a:t>
            </a:r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651510" y="4831080"/>
            <a:ext cx="12936220" cy="922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/>
              <a:t>QB0=（QX0.0~QX0.7）</a:t>
            </a:r>
            <a:endParaRPr lang="zh-CN" altLang="en-US"/>
          </a:p>
          <a:p>
            <a:r>
              <a:rPr lang="zh-CN" altLang="en-US"/>
              <a:t>QW0=（QB0~QB1）=（（QX0.0~QX0.7）+ （QX1.0~QX1.7））</a:t>
            </a:r>
            <a:endParaRPr lang="zh-CN" altLang="en-US"/>
          </a:p>
          <a:p>
            <a:r>
              <a:rPr lang="zh-CN" altLang="en-US"/>
              <a:t>QD0=（QW0~QW1）=（QB0~QB3）=（（QX0.0~QX0.7） +（QX1.0~QX1.7）+（QX2.0~QX2.7）+（QX3.0~QX3.7））</a:t>
            </a:r>
            <a:endParaRPr lang="zh-CN" altLang="en-US"/>
          </a:p>
        </p:txBody>
      </p:sp>
    </p:spTree>
    <p:custDataLst>
      <p:tags r:id="rId2"/>
    </p:custData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874395" y="93853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五、配合繁易驱动</a:t>
            </a:r>
            <a:r>
              <a:rPr lang="zh-CN" altLang="en-US"/>
              <a:t>测试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1737995" y="1678940"/>
            <a:ext cx="40640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繁易软件版本</a:t>
            </a:r>
            <a:r>
              <a:rPr lang="zh-CN" altLang="en-US"/>
              <a:t>要求：</a:t>
            </a:r>
            <a:endParaRPr lang="zh-CN" altLang="en-US"/>
          </a:p>
          <a:p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1460500" y="2172970"/>
            <a:ext cx="5956300" cy="293497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/>
              <a:t>测试内容：</a:t>
            </a:r>
            <a:endParaRPr lang="zh-CN" altLang="en-US"/>
          </a:p>
          <a:p>
            <a:pPr indent="457200"/>
            <a:r>
              <a:rPr lang="zh-CN" altLang="en-US"/>
              <a:t> </a:t>
            </a:r>
            <a:r>
              <a:rPr lang="en-US" altLang="zh-CN"/>
              <a:t> 	    1.</a:t>
            </a:r>
            <a:r>
              <a:rPr lang="zh-CN" altLang="en-US"/>
              <a:t>对应元件是否和程序中地址映射正确</a:t>
            </a:r>
            <a:r>
              <a:rPr lang="en-US" altLang="zh-CN"/>
              <a:t>,</a:t>
            </a:r>
            <a:r>
              <a:rPr lang="zh-CN" altLang="en-US"/>
              <a:t>元件功能上下限是否能正常</a:t>
            </a:r>
            <a:r>
              <a:rPr lang="zh-CN" altLang="en-US"/>
              <a:t>操作 </a:t>
            </a:r>
            <a:r>
              <a:rPr lang="en-US" altLang="zh-CN"/>
              <a:t>                    </a:t>
            </a:r>
            <a:endParaRPr lang="en-US" altLang="zh-CN"/>
          </a:p>
          <a:p>
            <a:pPr marL="457200" lvl="1" indent="457200"/>
            <a:r>
              <a:rPr lang="en-US" altLang="zh-CN"/>
              <a:t>    2.</a:t>
            </a:r>
            <a:r>
              <a:rPr lang="zh-CN" altLang="en-US"/>
              <a:t>对应元件读值写值功能是否</a:t>
            </a:r>
            <a:r>
              <a:rPr lang="zh-CN" altLang="en-US"/>
              <a:t>正常</a:t>
            </a:r>
            <a:endParaRPr lang="zh-CN" altLang="en-US"/>
          </a:p>
          <a:p>
            <a:r>
              <a:rPr lang="en-US" altLang="zh-CN"/>
              <a:t>                      3.</a:t>
            </a:r>
            <a:r>
              <a:rPr lang="zh-CN" altLang="en-US"/>
              <a:t>运行中插拔，断联是否会</a:t>
            </a:r>
            <a:r>
              <a:rPr lang="zh-CN" altLang="en-US"/>
              <a:t>连不上</a:t>
            </a:r>
            <a:endParaRPr lang="zh-CN" altLang="en-US"/>
          </a:p>
          <a:p>
            <a:r>
              <a:rPr lang="en-US" altLang="zh-CN"/>
              <a:t>                      4.</a:t>
            </a:r>
            <a:r>
              <a:rPr lang="zh-CN" altLang="en-US"/>
              <a:t>稳定性验证，长时间</a:t>
            </a:r>
            <a:r>
              <a:rPr lang="zh-CN" altLang="en-US"/>
              <a:t>运行</a:t>
            </a:r>
            <a:endParaRPr lang="zh-CN" altLang="en-US"/>
          </a:p>
          <a:p>
            <a:r>
              <a:rPr lang="en-US" altLang="zh-CN"/>
              <a:t>                      5.</a:t>
            </a:r>
            <a:r>
              <a:rPr lang="zh-CN" altLang="en-US"/>
              <a:t>是否存在偶发写入值</a:t>
            </a:r>
            <a:r>
              <a:rPr lang="zh-CN" altLang="en-US"/>
              <a:t>写不进去</a:t>
            </a:r>
            <a:endParaRPr lang="zh-CN" altLang="en-US"/>
          </a:p>
          <a:p>
            <a:pPr indent="457200"/>
            <a:r>
              <a:rPr lang="en-US" altLang="zh-CN"/>
              <a:t>   	    </a:t>
            </a:r>
            <a:r>
              <a:rPr lang="en-US" altLang="zh-CN">
                <a:solidFill>
                  <a:srgbClr val="00B0F0"/>
                </a:solidFill>
              </a:rPr>
              <a:t>6.TCP:</a:t>
            </a:r>
            <a:r>
              <a:rPr lang="zh-CN" altLang="en-US">
                <a:solidFill>
                  <a:srgbClr val="00B0F0"/>
                </a:solidFill>
              </a:rPr>
              <a:t>两个屏连同一个网口，</a:t>
            </a:r>
            <a:endParaRPr lang="zh-CN" altLang="en-US">
              <a:solidFill>
                <a:srgbClr val="00B0F0"/>
              </a:solidFill>
            </a:endParaRPr>
          </a:p>
          <a:p>
            <a:pPr indent="457200"/>
            <a:r>
              <a:rPr lang="en-US" altLang="zh-CN">
                <a:solidFill>
                  <a:srgbClr val="00B0F0"/>
                </a:solidFill>
              </a:rPr>
              <a:t>                RTU:</a:t>
            </a:r>
            <a:r>
              <a:rPr lang="zh-CN" altLang="en-US">
                <a:solidFill>
                  <a:srgbClr val="00B0F0"/>
                </a:solidFill>
              </a:rPr>
              <a:t>两个屏分别连一个串口</a:t>
            </a:r>
            <a:r>
              <a:rPr lang="en-US" altLang="zh-CN">
                <a:solidFill>
                  <a:srgbClr val="00B0F0"/>
                </a:solidFill>
              </a:rPr>
              <a:t>---</a:t>
            </a:r>
            <a:r>
              <a:rPr lang="zh-CN" altLang="en-US">
                <a:solidFill>
                  <a:srgbClr val="00B0F0"/>
                </a:solidFill>
              </a:rPr>
              <a:t>重要</a:t>
            </a:r>
            <a:r>
              <a:rPr lang="zh-CN" altLang="en-US">
                <a:solidFill>
                  <a:srgbClr val="00B0F0"/>
                </a:solidFill>
              </a:rPr>
              <a:t>不紧急</a:t>
            </a:r>
            <a:endParaRPr lang="zh-CN" altLang="en-US">
              <a:solidFill>
                <a:srgbClr val="00B0F0"/>
              </a:solidFill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910830" y="2590800"/>
            <a:ext cx="3169285" cy="209931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874395" y="93853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五、配合汇川</a:t>
            </a:r>
            <a:r>
              <a:rPr lang="zh-CN" altLang="en-US"/>
              <a:t>设备测试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1563370" y="2070100"/>
            <a:ext cx="621347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1.</a:t>
            </a:r>
            <a:r>
              <a:rPr lang="zh-CN" altLang="en-US"/>
              <a:t>支持汇川</a:t>
            </a:r>
            <a:r>
              <a:rPr lang="en-US" altLang="zh-CN"/>
              <a:t>MW</a:t>
            </a:r>
            <a:r>
              <a:rPr lang="zh-CN" altLang="en-US"/>
              <a:t>，</a:t>
            </a:r>
            <a:r>
              <a:rPr lang="en-US" altLang="zh-CN"/>
              <a:t>MD,MB</a:t>
            </a:r>
            <a:r>
              <a:rPr lang="zh-CN" altLang="en-US"/>
              <a:t>，</a:t>
            </a:r>
            <a:r>
              <a:rPr lang="en-US" altLang="zh-CN"/>
              <a:t>MW</a:t>
            </a:r>
            <a:r>
              <a:rPr lang="zh-CN" altLang="en-US"/>
              <a:t>支持</a:t>
            </a:r>
            <a:r>
              <a:rPr lang="en-US" altLang="zh-CN"/>
              <a:t>0</a:t>
            </a:r>
            <a:r>
              <a:rPr lang="zh-CN" altLang="en-US"/>
              <a:t>到</a:t>
            </a:r>
            <a:r>
              <a:rPr lang="en-US" altLang="zh-CN"/>
              <a:t>49999</a:t>
            </a:r>
            <a:endParaRPr lang="en-US" altLang="zh-CN"/>
          </a:p>
          <a:p>
            <a:r>
              <a:rPr lang="zh-CN" altLang="en-US"/>
              <a:t>支持汇川</a:t>
            </a:r>
            <a:r>
              <a:rPr lang="en-US" altLang="zh-CN"/>
              <a:t> IW</a:t>
            </a:r>
            <a:r>
              <a:rPr lang="zh-CN" altLang="en-US"/>
              <a:t>功能</a:t>
            </a:r>
            <a:endParaRPr lang="zh-CN" altLang="en-US"/>
          </a:p>
          <a:p>
            <a:r>
              <a:rPr lang="zh-CN" altLang="en-US"/>
              <a:t>支持汇川</a:t>
            </a:r>
            <a:r>
              <a:rPr lang="en-US" altLang="zh-CN"/>
              <a:t> QB</a:t>
            </a:r>
            <a:r>
              <a:rPr lang="zh-CN" altLang="en-US"/>
              <a:t>功能，汇川</a:t>
            </a:r>
            <a:r>
              <a:rPr lang="en-US" altLang="zh-CN"/>
              <a:t>8192</a:t>
            </a:r>
            <a:r>
              <a:rPr lang="zh-CN" altLang="en-US"/>
              <a:t>个</a:t>
            </a:r>
            <a:r>
              <a:rPr lang="en-US" altLang="zh-CN"/>
              <a:t>bit</a:t>
            </a:r>
            <a:r>
              <a:rPr lang="zh-CN" altLang="en-US"/>
              <a:t>，都满足</a:t>
            </a:r>
            <a:endParaRPr lang="en-US" altLang="zh-CN"/>
          </a:p>
          <a:p>
            <a:endParaRPr lang="en-US" altLang="zh-CN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558*108"/>
  <p:tag name="TABLE_ENDDRAG_RECT" val="128*183*558*108"/>
</p:tagLst>
</file>

<file path=ppt/tags/tag2.xml><?xml version="1.0" encoding="utf-8"?>
<p:tagLst xmlns:p="http://schemas.openxmlformats.org/presentationml/2006/main">
  <p:tag name="KSO_WM_BEAUTIFY_FLAG" val="#wm#"/>
  <p:tag name="KSO_WM_TEMPLATE_CATEGORY" val="custom"/>
  <p:tag name="KSO_WM_TEMPLATE_MASTER_TYPE" val="0"/>
  <p:tag name="KSO_WM_TEMPLATE_COLOR_TYPE" val="0"/>
  <p:tag name="KSO_WM_SLIDE_TYPE" val="text"/>
  <p:tag name="KSO_WM_SLIDE_SUBTYPE" val="picTxt"/>
  <p:tag name="KSO_WM_SLIDE_SIZE" val="730.65*108.65"/>
  <p:tag name="KSO_WM_SLIDE_POSITION" val="111.35*380.9"/>
  <p:tag name="KSO_WM_SLIDE_LAYOUT" val="a_f_β_l"/>
  <p:tag name="KSO_WM_SLIDE_LAYOUT_CNT" val="1_1_1_1"/>
  <p:tag name="KSO_WM_DIAGRAM_GROUP_CODE" val="l335-1"/>
  <p:tag name="KSO_WM_SLIDE_DIAGTYPE" val="l"/>
  <p:tag name="KSO_WM_TEMPLATE_INDEX" val="20231178"/>
  <p:tag name="KSO_WM_TEMPLATE_SUBCATEGORY" val="0"/>
  <p:tag name="KSO_WM_SLIDE_INDEX" val="1"/>
  <p:tag name="KSO_WM_TAG_VERSION" val="3.0"/>
  <p:tag name="KSO_WM_SLIDE_ID" val="custom20231178_1"/>
  <p:tag name="KSO_WM_SLIDE_ITEM_CNT" val="3"/>
</p:tagLst>
</file>

<file path=ppt/tags/tag3.xml><?xml version="1.0" encoding="utf-8"?>
<p:tagLst xmlns:p="http://schemas.openxmlformats.org/presentationml/2006/main">
  <p:tag name="commondata" val="eyJoZGlkIjoiNzMyOTE5ZjAwMGIwYWViNWQ2NDdiZDg2NjUzNGEzZGUifQ==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1506</Words>
  <Application>WPS 演示</Application>
  <PresentationFormat>宽屏</PresentationFormat>
  <Paragraphs>114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5" baseType="lpstr">
      <vt:lpstr>Arial</vt:lpstr>
      <vt:lpstr>宋体</vt:lpstr>
      <vt:lpstr>Wingdings</vt:lpstr>
      <vt:lpstr>微软雅黑</vt:lpstr>
      <vt:lpstr>Calibri</vt:lpstr>
      <vt:lpstr>Arial Unicode MS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李剑峰</dc:creator>
  <cp:lastModifiedBy>峰的啦啦啦</cp:lastModifiedBy>
  <cp:revision>18</cp:revision>
  <dcterms:created xsi:type="dcterms:W3CDTF">2023-08-09T12:44:00Z</dcterms:created>
  <dcterms:modified xsi:type="dcterms:W3CDTF">2024-05-25T01:09:32Z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2052-12.1.0.16929</vt:lpwstr>
  </property>
</Properties>
</file>